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95" r:id="rId3"/>
    <p:sldId id="257" r:id="rId4"/>
    <p:sldId id="291" r:id="rId5"/>
    <p:sldId id="260" r:id="rId6"/>
    <p:sldId id="277" r:id="rId7"/>
    <p:sldId id="278" r:id="rId8"/>
    <p:sldId id="279" r:id="rId9"/>
    <p:sldId id="280" r:id="rId10"/>
    <p:sldId id="281" r:id="rId11"/>
    <p:sldId id="284" r:id="rId12"/>
    <p:sldId id="285" r:id="rId13"/>
    <p:sldId id="287" r:id="rId14"/>
    <p:sldId id="282" r:id="rId15"/>
    <p:sldId id="288" r:id="rId16"/>
    <p:sldId id="294" r:id="rId17"/>
    <p:sldId id="283" r:id="rId18"/>
    <p:sldId id="290" r:id="rId19"/>
    <p:sldId id="296" r:id="rId2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F7A27"/>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34A8B7-357A-40F1-B892-DDB0F4301268}" v="168" dt="2019-01-06T21:03:15.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06" y="72"/>
      </p:cViewPr>
      <p:guideLst>
        <p:guide orient="horz" pos="422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7631ef6f7de5316" providerId="LiveId" clId="{201A5E13-2C5E-4B89-8518-772393A49A1F}"/>
  </pc:docChgLst>
  <pc:docChgLst>
    <pc:chgData name="Larry Bradley" userId="67631ef6f7de5316" providerId="LiveId" clId="{30967504-21F5-4D20-9659-7065198D8E37}"/>
    <pc:docChg chg="undo custSel delSld modSld">
      <pc:chgData name="Larry Bradley" userId="67631ef6f7de5316" providerId="LiveId" clId="{30967504-21F5-4D20-9659-7065198D8E37}" dt="2018-12-14T02:27:49.772" v="506" actId="2696"/>
      <pc:docMkLst>
        <pc:docMk/>
      </pc:docMkLst>
      <pc:sldChg chg="addSp delSp modSp">
        <pc:chgData name="Larry Bradley" userId="67631ef6f7de5316" providerId="LiveId" clId="{30967504-21F5-4D20-9659-7065198D8E37}" dt="2018-11-24T18:58:29.868" v="438" actId="1076"/>
        <pc:sldMkLst>
          <pc:docMk/>
          <pc:sldMk cId="0" sldId="257"/>
        </pc:sldMkLst>
        <pc:spChg chg="del">
          <ac:chgData name="Larry Bradley" userId="67631ef6f7de5316" providerId="LiveId" clId="{30967504-21F5-4D20-9659-7065198D8E37}" dt="2018-11-24T17:44:28.647" v="23" actId="478"/>
          <ac:spMkLst>
            <pc:docMk/>
            <pc:sldMk cId="0" sldId="257"/>
            <ac:spMk id="4" creationId="{00000000-0000-0000-0000-000000000000}"/>
          </ac:spMkLst>
        </pc:spChg>
        <pc:spChg chg="add mod">
          <ac:chgData name="Larry Bradley" userId="67631ef6f7de5316" providerId="LiveId" clId="{30967504-21F5-4D20-9659-7065198D8E37}" dt="2018-11-24T18:57:09.653" v="431" actId="1076"/>
          <ac:spMkLst>
            <pc:docMk/>
            <pc:sldMk cId="0" sldId="257"/>
            <ac:spMk id="4" creationId="{9B75B805-DE93-46CA-8DA8-C681D93BF18A}"/>
          </ac:spMkLst>
        </pc:spChg>
        <pc:spChg chg="mod">
          <ac:chgData name="Larry Bradley" userId="67631ef6f7de5316" providerId="LiveId" clId="{30967504-21F5-4D20-9659-7065198D8E37}" dt="2018-11-24T17:57:21.056" v="134" actId="6549"/>
          <ac:spMkLst>
            <pc:docMk/>
            <pc:sldMk cId="0" sldId="257"/>
            <ac:spMk id="6" creationId="{BA2EA557-BD40-4366-92E6-40F4B3155224}"/>
          </ac:spMkLst>
        </pc:spChg>
        <pc:spChg chg="add del mod">
          <ac:chgData name="Larry Bradley" userId="67631ef6f7de5316" providerId="LiveId" clId="{30967504-21F5-4D20-9659-7065198D8E37}" dt="2018-11-24T17:57:17.608" v="133" actId="1076"/>
          <ac:spMkLst>
            <pc:docMk/>
            <pc:sldMk cId="0" sldId="257"/>
            <ac:spMk id="11" creationId="{A84B8E8F-0CD8-4634-8B49-45843A202792}"/>
          </ac:spMkLst>
        </pc:spChg>
        <pc:spChg chg="add">
          <ac:chgData name="Larry Bradley" userId="67631ef6f7de5316" providerId="LiveId" clId="{30967504-21F5-4D20-9659-7065198D8E37}" dt="2018-11-24T17:46:52.211" v="44"/>
          <ac:spMkLst>
            <pc:docMk/>
            <pc:sldMk cId="0" sldId="257"/>
            <ac:spMk id="14" creationId="{899F1DDC-9EC5-4856-B89C-B26BCF631935}"/>
          </ac:spMkLst>
        </pc:spChg>
        <pc:spChg chg="add">
          <ac:chgData name="Larry Bradley" userId="67631ef6f7de5316" providerId="LiveId" clId="{30967504-21F5-4D20-9659-7065198D8E37}" dt="2018-11-24T17:47:48.630" v="62"/>
          <ac:spMkLst>
            <pc:docMk/>
            <pc:sldMk cId="0" sldId="257"/>
            <ac:spMk id="15" creationId="{1747FFD4-F517-45B5-A942-7F6F0214D534}"/>
          </ac:spMkLst>
        </pc:spChg>
        <pc:picChg chg="del mod">
          <ac:chgData name="Larry Bradley" userId="67631ef6f7de5316" providerId="LiveId" clId="{30967504-21F5-4D20-9659-7065198D8E37}" dt="2018-11-24T18:48:47.505" v="374" actId="478"/>
          <ac:picMkLst>
            <pc:docMk/>
            <pc:sldMk cId="0" sldId="257"/>
            <ac:picMk id="8" creationId="{00000000-0000-0000-0000-000000000000}"/>
          </ac:picMkLst>
        </pc:picChg>
        <pc:picChg chg="mod">
          <ac:chgData name="Larry Bradley" userId="67631ef6f7de5316" providerId="LiveId" clId="{30967504-21F5-4D20-9659-7065198D8E37}" dt="2018-11-24T18:56:42.270" v="421" actId="1076"/>
          <ac:picMkLst>
            <pc:docMk/>
            <pc:sldMk cId="0" sldId="257"/>
            <ac:picMk id="9" creationId="{00000000-0000-0000-0000-000000000000}"/>
          </ac:picMkLst>
        </pc:picChg>
        <pc:picChg chg="add mod">
          <ac:chgData name="Larry Bradley" userId="67631ef6f7de5316" providerId="LiveId" clId="{30967504-21F5-4D20-9659-7065198D8E37}" dt="2018-11-24T18:58:29.868" v="438" actId="1076"/>
          <ac:picMkLst>
            <pc:docMk/>
            <pc:sldMk cId="0" sldId="257"/>
            <ac:picMk id="16" creationId="{84B05219-ACC8-4358-947F-8850C5EAF174}"/>
          </ac:picMkLst>
        </pc:picChg>
        <pc:picChg chg="del">
          <ac:chgData name="Larry Bradley" userId="67631ef6f7de5316" providerId="LiveId" clId="{30967504-21F5-4D20-9659-7065198D8E37}" dt="2018-11-24T17:57:02.164" v="130" actId="478"/>
          <ac:picMkLst>
            <pc:docMk/>
            <pc:sldMk cId="0" sldId="257"/>
            <ac:picMk id="5126" creationId="{00000000-0000-0000-0000-000000000000}"/>
          </ac:picMkLst>
        </pc:picChg>
      </pc:sldChg>
      <pc:sldChg chg="addSp delSp modSp">
        <pc:chgData name="Larry Bradley" userId="67631ef6f7de5316" providerId="LiveId" clId="{30967504-21F5-4D20-9659-7065198D8E37}" dt="2018-11-24T17:57:45.808" v="135" actId="20577"/>
        <pc:sldMkLst>
          <pc:docMk/>
          <pc:sldMk cId="0" sldId="260"/>
        </pc:sldMkLst>
        <pc:spChg chg="mod">
          <ac:chgData name="Larry Bradley" userId="67631ef6f7de5316" providerId="LiveId" clId="{30967504-21F5-4D20-9659-7065198D8E37}" dt="2018-11-24T17:50:39.925" v="85" actId="14100"/>
          <ac:spMkLst>
            <pc:docMk/>
            <pc:sldMk cId="0" sldId="260"/>
            <ac:spMk id="3" creationId="{00000000-0000-0000-0000-000000000000}"/>
          </ac:spMkLst>
        </pc:spChg>
        <pc:spChg chg="del">
          <ac:chgData name="Larry Bradley" userId="67631ef6f7de5316" providerId="LiveId" clId="{30967504-21F5-4D20-9659-7065198D8E37}" dt="2018-11-24T17:44:40.238" v="25" actId="478"/>
          <ac:spMkLst>
            <pc:docMk/>
            <pc:sldMk cId="0" sldId="260"/>
            <ac:spMk id="7" creationId="{6A59A737-4DC6-4250-A192-D334F8828900}"/>
          </ac:spMkLst>
        </pc:spChg>
        <pc:spChg chg="mod">
          <ac:chgData name="Larry Bradley" userId="67631ef6f7de5316" providerId="LiveId" clId="{30967504-21F5-4D20-9659-7065198D8E37}" dt="2018-11-24T17:57:45.808" v="135" actId="20577"/>
          <ac:spMkLst>
            <pc:docMk/>
            <pc:sldMk cId="0" sldId="260"/>
            <ac:spMk id="10" creationId="{BEACCF8E-A39A-414A-B8B7-3EBBA64CCEBF}"/>
          </ac:spMkLst>
        </pc:spChg>
        <pc:spChg chg="add">
          <ac:chgData name="Larry Bradley" userId="67631ef6f7de5316" providerId="LiveId" clId="{30967504-21F5-4D20-9659-7065198D8E37}" dt="2018-11-24T17:46:58.467" v="46"/>
          <ac:spMkLst>
            <pc:docMk/>
            <pc:sldMk cId="0" sldId="260"/>
            <ac:spMk id="11" creationId="{E90CC2B1-F314-4404-8C3A-5DACE5DA2FE4}"/>
          </ac:spMkLst>
        </pc:spChg>
        <pc:spChg chg="add">
          <ac:chgData name="Larry Bradley" userId="67631ef6f7de5316" providerId="LiveId" clId="{30967504-21F5-4D20-9659-7065198D8E37}" dt="2018-11-24T17:47:54.372" v="64"/>
          <ac:spMkLst>
            <pc:docMk/>
            <pc:sldMk cId="0" sldId="260"/>
            <ac:spMk id="12" creationId="{F8359B09-0164-49C6-A383-98E995E97275}"/>
          </ac:spMkLst>
        </pc:spChg>
      </pc:sldChg>
      <pc:sldChg chg="addSp delSp modSp">
        <pc:chgData name="Larry Bradley" userId="67631ef6f7de5316" providerId="LiveId" clId="{30967504-21F5-4D20-9659-7065198D8E37}" dt="2018-11-24T17:50:49.123" v="86" actId="14100"/>
        <pc:sldMkLst>
          <pc:docMk/>
          <pc:sldMk cId="4096403649" sldId="277"/>
        </pc:sldMkLst>
        <pc:spChg chg="mod">
          <ac:chgData name="Larry Bradley" userId="67631ef6f7de5316" providerId="LiveId" clId="{30967504-21F5-4D20-9659-7065198D8E37}" dt="2018-11-24T17:50:49.123" v="86" actId="14100"/>
          <ac:spMkLst>
            <pc:docMk/>
            <pc:sldMk cId="4096403649" sldId="277"/>
            <ac:spMk id="3" creationId="{00000000-0000-0000-0000-000000000000}"/>
          </ac:spMkLst>
        </pc:spChg>
        <pc:spChg chg="del">
          <ac:chgData name="Larry Bradley" userId="67631ef6f7de5316" providerId="LiveId" clId="{30967504-21F5-4D20-9659-7065198D8E37}" dt="2018-11-24T17:44:44.062" v="26" actId="478"/>
          <ac:spMkLst>
            <pc:docMk/>
            <pc:sldMk cId="4096403649" sldId="277"/>
            <ac:spMk id="7" creationId="{BB253105-A0E1-42BC-83FE-E631F0F1E988}"/>
          </ac:spMkLst>
        </pc:spChg>
        <pc:spChg chg="add">
          <ac:chgData name="Larry Bradley" userId="67631ef6f7de5316" providerId="LiveId" clId="{30967504-21F5-4D20-9659-7065198D8E37}" dt="2018-11-24T17:47:00.002" v="47"/>
          <ac:spMkLst>
            <pc:docMk/>
            <pc:sldMk cId="4096403649" sldId="277"/>
            <ac:spMk id="12" creationId="{C67F8F9D-ABAB-4410-8C61-74861CCD3EB5}"/>
          </ac:spMkLst>
        </pc:spChg>
        <pc:spChg chg="add">
          <ac:chgData name="Larry Bradley" userId="67631ef6f7de5316" providerId="LiveId" clId="{30967504-21F5-4D20-9659-7065198D8E37}" dt="2018-11-24T17:47:56.178" v="65"/>
          <ac:spMkLst>
            <pc:docMk/>
            <pc:sldMk cId="4096403649" sldId="277"/>
            <ac:spMk id="13" creationId="{0CCEAAE6-E49F-4093-8D85-C3FB48F77B09}"/>
          </ac:spMkLst>
        </pc:spChg>
      </pc:sldChg>
      <pc:sldChg chg="addSp delSp modSp">
        <pc:chgData name="Larry Bradley" userId="67631ef6f7de5316" providerId="LiveId" clId="{30967504-21F5-4D20-9659-7065198D8E37}" dt="2018-11-24T17:51:03.797" v="87" actId="14100"/>
        <pc:sldMkLst>
          <pc:docMk/>
          <pc:sldMk cId="1495107266" sldId="278"/>
        </pc:sldMkLst>
        <pc:spChg chg="mod">
          <ac:chgData name="Larry Bradley" userId="67631ef6f7de5316" providerId="LiveId" clId="{30967504-21F5-4D20-9659-7065198D8E37}" dt="2018-11-24T17:51:03.797" v="87" actId="14100"/>
          <ac:spMkLst>
            <pc:docMk/>
            <pc:sldMk cId="1495107266" sldId="278"/>
            <ac:spMk id="3" creationId="{00000000-0000-0000-0000-000000000000}"/>
          </ac:spMkLst>
        </pc:spChg>
        <pc:spChg chg="del">
          <ac:chgData name="Larry Bradley" userId="67631ef6f7de5316" providerId="LiveId" clId="{30967504-21F5-4D20-9659-7065198D8E37}" dt="2018-11-24T17:44:48.310" v="27" actId="478"/>
          <ac:spMkLst>
            <pc:docMk/>
            <pc:sldMk cId="1495107266" sldId="278"/>
            <ac:spMk id="7" creationId="{F87347C1-A2B6-42C6-B508-F867C4140D2C}"/>
          </ac:spMkLst>
        </pc:spChg>
        <pc:spChg chg="add">
          <ac:chgData name="Larry Bradley" userId="67631ef6f7de5316" providerId="LiveId" clId="{30967504-21F5-4D20-9659-7065198D8E37}" dt="2018-11-24T17:47:02.084" v="48"/>
          <ac:spMkLst>
            <pc:docMk/>
            <pc:sldMk cId="1495107266" sldId="278"/>
            <ac:spMk id="9" creationId="{69FA4988-0112-410E-9C4E-75F6FA0485AC}"/>
          </ac:spMkLst>
        </pc:spChg>
        <pc:spChg chg="add">
          <ac:chgData name="Larry Bradley" userId="67631ef6f7de5316" providerId="LiveId" clId="{30967504-21F5-4D20-9659-7065198D8E37}" dt="2018-11-24T17:47:57.522" v="66"/>
          <ac:spMkLst>
            <pc:docMk/>
            <pc:sldMk cId="1495107266" sldId="278"/>
            <ac:spMk id="10" creationId="{7687F2CF-ECC2-458D-AB13-3401BC611DA8}"/>
          </ac:spMkLst>
        </pc:spChg>
      </pc:sldChg>
      <pc:sldChg chg="addSp delSp modSp">
        <pc:chgData name="Larry Bradley" userId="67631ef6f7de5316" providerId="LiveId" clId="{30967504-21F5-4D20-9659-7065198D8E37}" dt="2018-11-24T17:51:14.413" v="88" actId="14100"/>
        <pc:sldMkLst>
          <pc:docMk/>
          <pc:sldMk cId="299808164" sldId="279"/>
        </pc:sldMkLst>
        <pc:spChg chg="mod">
          <ac:chgData name="Larry Bradley" userId="67631ef6f7de5316" providerId="LiveId" clId="{30967504-21F5-4D20-9659-7065198D8E37}" dt="2018-11-24T17:51:14.413" v="88" actId="14100"/>
          <ac:spMkLst>
            <pc:docMk/>
            <pc:sldMk cId="299808164" sldId="279"/>
            <ac:spMk id="3" creationId="{00000000-0000-0000-0000-000000000000}"/>
          </ac:spMkLst>
        </pc:spChg>
        <pc:spChg chg="del">
          <ac:chgData name="Larry Bradley" userId="67631ef6f7de5316" providerId="LiveId" clId="{30967504-21F5-4D20-9659-7065198D8E37}" dt="2018-11-24T17:44:52.504" v="28" actId="478"/>
          <ac:spMkLst>
            <pc:docMk/>
            <pc:sldMk cId="299808164" sldId="279"/>
            <ac:spMk id="7" creationId="{4D693DDC-5C25-4941-B946-BF67DAE4B5A2}"/>
          </ac:spMkLst>
        </pc:spChg>
        <pc:spChg chg="add">
          <ac:chgData name="Larry Bradley" userId="67631ef6f7de5316" providerId="LiveId" clId="{30967504-21F5-4D20-9659-7065198D8E37}" dt="2018-11-24T17:47:03.849" v="49"/>
          <ac:spMkLst>
            <pc:docMk/>
            <pc:sldMk cId="299808164" sldId="279"/>
            <ac:spMk id="9" creationId="{6765489B-3274-4309-A92E-C02BA8CBF8D0}"/>
          </ac:spMkLst>
        </pc:spChg>
        <pc:spChg chg="add">
          <ac:chgData name="Larry Bradley" userId="67631ef6f7de5316" providerId="LiveId" clId="{30967504-21F5-4D20-9659-7065198D8E37}" dt="2018-11-24T17:47:59.338" v="67"/>
          <ac:spMkLst>
            <pc:docMk/>
            <pc:sldMk cId="299808164" sldId="279"/>
            <ac:spMk id="10" creationId="{A4020C70-ED83-4137-8554-BEFC1E89502D}"/>
          </ac:spMkLst>
        </pc:spChg>
      </pc:sldChg>
      <pc:sldChg chg="addSp delSp modSp">
        <pc:chgData name="Larry Bradley" userId="67631ef6f7de5316" providerId="LiveId" clId="{30967504-21F5-4D20-9659-7065198D8E37}" dt="2018-11-24T17:58:32.027" v="140" actId="13926"/>
        <pc:sldMkLst>
          <pc:docMk/>
          <pc:sldMk cId="145667480" sldId="280"/>
        </pc:sldMkLst>
        <pc:spChg chg="mod">
          <ac:chgData name="Larry Bradley" userId="67631ef6f7de5316" providerId="LiveId" clId="{30967504-21F5-4D20-9659-7065198D8E37}" dt="2018-11-24T17:58:32.027" v="140" actId="13926"/>
          <ac:spMkLst>
            <pc:docMk/>
            <pc:sldMk cId="145667480" sldId="280"/>
            <ac:spMk id="3" creationId="{00000000-0000-0000-0000-000000000000}"/>
          </ac:spMkLst>
        </pc:spChg>
        <pc:spChg chg="del">
          <ac:chgData name="Larry Bradley" userId="67631ef6f7de5316" providerId="LiveId" clId="{30967504-21F5-4D20-9659-7065198D8E37}" dt="2018-11-24T17:44:56.271" v="29" actId="478"/>
          <ac:spMkLst>
            <pc:docMk/>
            <pc:sldMk cId="145667480" sldId="280"/>
            <ac:spMk id="7" creationId="{95F3C624-33C2-4977-A679-B1C5B522FD7B}"/>
          </ac:spMkLst>
        </pc:spChg>
        <pc:spChg chg="add">
          <ac:chgData name="Larry Bradley" userId="67631ef6f7de5316" providerId="LiveId" clId="{30967504-21F5-4D20-9659-7065198D8E37}" dt="2018-11-24T17:47:05.301" v="50"/>
          <ac:spMkLst>
            <pc:docMk/>
            <pc:sldMk cId="145667480" sldId="280"/>
            <ac:spMk id="9" creationId="{012DCF1E-D84D-4A20-BB90-A1ED0F1554BD}"/>
          </ac:spMkLst>
        </pc:spChg>
        <pc:spChg chg="add">
          <ac:chgData name="Larry Bradley" userId="67631ef6f7de5316" providerId="LiveId" clId="{30967504-21F5-4D20-9659-7065198D8E37}" dt="2018-11-24T17:48:01.261" v="68"/>
          <ac:spMkLst>
            <pc:docMk/>
            <pc:sldMk cId="145667480" sldId="280"/>
            <ac:spMk id="10" creationId="{7BFA5DDE-14E6-4EC7-9287-D69936E900FC}"/>
          </ac:spMkLst>
        </pc:spChg>
      </pc:sldChg>
      <pc:sldChg chg="addSp delSp modSp">
        <pc:chgData name="Larry Bradley" userId="67631ef6f7de5316" providerId="LiveId" clId="{30967504-21F5-4D20-9659-7065198D8E37}" dt="2018-11-24T18:04:57.599" v="158"/>
        <pc:sldMkLst>
          <pc:docMk/>
          <pc:sldMk cId="2917777441" sldId="281"/>
        </pc:sldMkLst>
        <pc:spChg chg="mod">
          <ac:chgData name="Larry Bradley" userId="67631ef6f7de5316" providerId="LiveId" clId="{30967504-21F5-4D20-9659-7065198D8E37}" dt="2018-11-24T18:04:49.840" v="157" actId="20577"/>
          <ac:spMkLst>
            <pc:docMk/>
            <pc:sldMk cId="2917777441" sldId="281"/>
            <ac:spMk id="3" creationId="{00000000-0000-0000-0000-000000000000}"/>
          </ac:spMkLst>
        </pc:spChg>
        <pc:spChg chg="del">
          <ac:chgData name="Larry Bradley" userId="67631ef6f7de5316" providerId="LiveId" clId="{30967504-21F5-4D20-9659-7065198D8E37}" dt="2018-11-24T17:45:00.640" v="30" actId="478"/>
          <ac:spMkLst>
            <pc:docMk/>
            <pc:sldMk cId="2917777441" sldId="281"/>
            <ac:spMk id="7" creationId="{7215A1C1-F238-4C06-9796-AF7D4B65214D}"/>
          </ac:spMkLst>
        </pc:spChg>
        <pc:spChg chg="add">
          <ac:chgData name="Larry Bradley" userId="67631ef6f7de5316" providerId="LiveId" clId="{30967504-21F5-4D20-9659-7065198D8E37}" dt="2018-11-24T17:47:06.947" v="51"/>
          <ac:spMkLst>
            <pc:docMk/>
            <pc:sldMk cId="2917777441" sldId="281"/>
            <ac:spMk id="9" creationId="{684E86E4-3A7A-40E4-BADE-8886BCA09077}"/>
          </ac:spMkLst>
        </pc:spChg>
        <pc:spChg chg="add">
          <ac:chgData name="Larry Bradley" userId="67631ef6f7de5316" providerId="LiveId" clId="{30967504-21F5-4D20-9659-7065198D8E37}" dt="2018-11-24T17:48:03.115" v="69"/>
          <ac:spMkLst>
            <pc:docMk/>
            <pc:sldMk cId="2917777441" sldId="281"/>
            <ac:spMk id="10" creationId="{1DC87D2C-90A6-4992-B21F-0B8E16FACAA9}"/>
          </ac:spMkLst>
        </pc:spChg>
        <pc:picChg chg="add del mod">
          <ac:chgData name="Larry Bradley" userId="67631ef6f7de5316" providerId="LiveId" clId="{30967504-21F5-4D20-9659-7065198D8E37}" dt="2018-11-24T18:04:57.599" v="158"/>
          <ac:picMkLst>
            <pc:docMk/>
            <pc:sldMk cId="2917777441" sldId="281"/>
            <ac:picMk id="2" creationId="{5DAD280A-0E58-4BEA-8CCB-7E6FD712BA3C}"/>
          </ac:picMkLst>
        </pc:picChg>
      </pc:sldChg>
      <pc:sldChg chg="addSp delSp modSp">
        <pc:chgData name="Larry Bradley" userId="67631ef6f7de5316" providerId="LiveId" clId="{30967504-21F5-4D20-9659-7065198D8E37}" dt="2018-11-24T18:16:03.008" v="272" actId="6549"/>
        <pc:sldMkLst>
          <pc:docMk/>
          <pc:sldMk cId="2078123565" sldId="282"/>
        </pc:sldMkLst>
        <pc:spChg chg="mod">
          <ac:chgData name="Larry Bradley" userId="67631ef6f7de5316" providerId="LiveId" clId="{30967504-21F5-4D20-9659-7065198D8E37}" dt="2018-11-24T18:16:03.008" v="272" actId="6549"/>
          <ac:spMkLst>
            <pc:docMk/>
            <pc:sldMk cId="2078123565" sldId="282"/>
            <ac:spMk id="3" creationId="{00000000-0000-0000-0000-000000000000}"/>
          </ac:spMkLst>
        </pc:spChg>
        <pc:spChg chg="del">
          <ac:chgData name="Larry Bradley" userId="67631ef6f7de5316" providerId="LiveId" clId="{30967504-21F5-4D20-9659-7065198D8E37}" dt="2018-11-24T17:45:19.190" v="34" actId="478"/>
          <ac:spMkLst>
            <pc:docMk/>
            <pc:sldMk cId="2078123565" sldId="282"/>
            <ac:spMk id="7" creationId="{F89EB8D7-58E0-4547-AE44-E78CF98C74C7}"/>
          </ac:spMkLst>
        </pc:spChg>
        <pc:spChg chg="add">
          <ac:chgData name="Larry Bradley" userId="67631ef6f7de5316" providerId="LiveId" clId="{30967504-21F5-4D20-9659-7065198D8E37}" dt="2018-11-24T17:47:15.082" v="55"/>
          <ac:spMkLst>
            <pc:docMk/>
            <pc:sldMk cId="2078123565" sldId="282"/>
            <ac:spMk id="9" creationId="{E1370D6B-3978-40E4-8A30-3AD1A843E1E5}"/>
          </ac:spMkLst>
        </pc:spChg>
        <pc:spChg chg="add">
          <ac:chgData name="Larry Bradley" userId="67631ef6f7de5316" providerId="LiveId" clId="{30967504-21F5-4D20-9659-7065198D8E37}" dt="2018-11-24T17:48:10.659" v="73"/>
          <ac:spMkLst>
            <pc:docMk/>
            <pc:sldMk cId="2078123565" sldId="282"/>
            <ac:spMk id="10" creationId="{D0E446B6-AAAF-4B41-A016-6F540821201B}"/>
          </ac:spMkLst>
        </pc:spChg>
      </pc:sldChg>
      <pc:sldChg chg="addSp delSp modSp">
        <pc:chgData name="Larry Bradley" userId="67631ef6f7de5316" providerId="LiveId" clId="{30967504-21F5-4D20-9659-7065198D8E37}" dt="2018-11-24T17:53:09.058" v="101" actId="14100"/>
        <pc:sldMkLst>
          <pc:docMk/>
          <pc:sldMk cId="1551143791" sldId="283"/>
        </pc:sldMkLst>
        <pc:spChg chg="mod">
          <ac:chgData name="Larry Bradley" userId="67631ef6f7de5316" providerId="LiveId" clId="{30967504-21F5-4D20-9659-7065198D8E37}" dt="2018-11-24T17:53:09.058" v="101" actId="14100"/>
          <ac:spMkLst>
            <pc:docMk/>
            <pc:sldMk cId="1551143791" sldId="283"/>
            <ac:spMk id="3" creationId="{00000000-0000-0000-0000-000000000000}"/>
          </ac:spMkLst>
        </pc:spChg>
        <pc:spChg chg="del">
          <ac:chgData name="Larry Bradley" userId="67631ef6f7de5316" providerId="LiveId" clId="{30967504-21F5-4D20-9659-7065198D8E37}" dt="2018-11-24T17:45:26.462" v="36" actId="478"/>
          <ac:spMkLst>
            <pc:docMk/>
            <pc:sldMk cId="1551143791" sldId="283"/>
            <ac:spMk id="7" creationId="{BF2A17E7-2A4B-40D0-A7AF-7A17CE591B55}"/>
          </ac:spMkLst>
        </pc:spChg>
        <pc:spChg chg="add">
          <ac:chgData name="Larry Bradley" userId="67631ef6f7de5316" providerId="LiveId" clId="{30967504-21F5-4D20-9659-7065198D8E37}" dt="2018-11-24T17:47:20.713" v="58"/>
          <ac:spMkLst>
            <pc:docMk/>
            <pc:sldMk cId="1551143791" sldId="283"/>
            <ac:spMk id="9" creationId="{4EF805C9-9A29-4EC0-B443-6EF800174CFB}"/>
          </ac:spMkLst>
        </pc:spChg>
        <pc:spChg chg="add">
          <ac:chgData name="Larry Bradley" userId="67631ef6f7de5316" providerId="LiveId" clId="{30967504-21F5-4D20-9659-7065198D8E37}" dt="2018-11-24T17:48:13.863" v="75"/>
          <ac:spMkLst>
            <pc:docMk/>
            <pc:sldMk cId="1551143791" sldId="283"/>
            <ac:spMk id="10" creationId="{8439E3BC-2090-4E0C-A480-4E015322A78D}"/>
          </ac:spMkLst>
        </pc:spChg>
      </pc:sldChg>
      <pc:sldChg chg="addSp delSp modSp">
        <pc:chgData name="Larry Bradley" userId="67631ef6f7de5316" providerId="LiveId" clId="{30967504-21F5-4D20-9659-7065198D8E37}" dt="2018-11-24T18:10:34.237" v="172"/>
        <pc:sldMkLst>
          <pc:docMk/>
          <pc:sldMk cId="3186034731" sldId="284"/>
        </pc:sldMkLst>
        <pc:spChg chg="mod">
          <ac:chgData name="Larry Bradley" userId="67631ef6f7de5316" providerId="LiveId" clId="{30967504-21F5-4D20-9659-7065198D8E37}" dt="2018-11-24T18:10:30.221" v="171" actId="20577"/>
          <ac:spMkLst>
            <pc:docMk/>
            <pc:sldMk cId="3186034731" sldId="284"/>
            <ac:spMk id="3" creationId="{00000000-0000-0000-0000-000000000000}"/>
          </ac:spMkLst>
        </pc:spChg>
        <pc:spChg chg="del">
          <ac:chgData name="Larry Bradley" userId="67631ef6f7de5316" providerId="LiveId" clId="{30967504-21F5-4D20-9659-7065198D8E37}" dt="2018-11-24T17:45:05.614" v="31" actId="478"/>
          <ac:spMkLst>
            <pc:docMk/>
            <pc:sldMk cId="3186034731" sldId="284"/>
            <ac:spMk id="7" creationId="{4AF351B5-A806-41D1-898E-F1287F474B76}"/>
          </ac:spMkLst>
        </pc:spChg>
        <pc:spChg chg="add">
          <ac:chgData name="Larry Bradley" userId="67631ef6f7de5316" providerId="LiveId" clId="{30967504-21F5-4D20-9659-7065198D8E37}" dt="2018-11-24T17:47:09.597" v="52"/>
          <ac:spMkLst>
            <pc:docMk/>
            <pc:sldMk cId="3186034731" sldId="284"/>
            <ac:spMk id="9" creationId="{CC10B5F9-A565-47E9-9F68-09558B83487C}"/>
          </ac:spMkLst>
        </pc:spChg>
        <pc:spChg chg="add">
          <ac:chgData name="Larry Bradley" userId="67631ef6f7de5316" providerId="LiveId" clId="{30967504-21F5-4D20-9659-7065198D8E37}" dt="2018-11-24T17:48:04.744" v="70"/>
          <ac:spMkLst>
            <pc:docMk/>
            <pc:sldMk cId="3186034731" sldId="284"/>
            <ac:spMk id="10" creationId="{C12D9C83-70E8-424A-B50B-5005F7CA7E96}"/>
          </ac:spMkLst>
        </pc:spChg>
        <pc:picChg chg="add del mod">
          <ac:chgData name="Larry Bradley" userId="67631ef6f7de5316" providerId="LiveId" clId="{30967504-21F5-4D20-9659-7065198D8E37}" dt="2018-11-24T18:10:34.237" v="172"/>
          <ac:picMkLst>
            <pc:docMk/>
            <pc:sldMk cId="3186034731" sldId="284"/>
            <ac:picMk id="2" creationId="{6F5D6824-2137-42DC-96E8-D95A41C37A60}"/>
          </ac:picMkLst>
        </pc:picChg>
        <pc:picChg chg="add del mod">
          <ac:chgData name="Larry Bradley" userId="67631ef6f7de5316" providerId="LiveId" clId="{30967504-21F5-4D20-9659-7065198D8E37}" dt="2018-11-24T18:08:57.934" v="166" actId="478"/>
          <ac:picMkLst>
            <pc:docMk/>
            <pc:sldMk cId="3186034731" sldId="284"/>
            <ac:picMk id="11" creationId="{2EA2B546-6785-46A5-B1E7-14C4E6FE9F45}"/>
          </ac:picMkLst>
        </pc:picChg>
      </pc:sldChg>
      <pc:sldChg chg="addSp delSp modSp">
        <pc:chgData name="Larry Bradley" userId="67631ef6f7de5316" providerId="LiveId" clId="{30967504-21F5-4D20-9659-7065198D8E37}" dt="2018-11-24T18:12:40.493" v="208"/>
        <pc:sldMkLst>
          <pc:docMk/>
          <pc:sldMk cId="3621964484" sldId="285"/>
        </pc:sldMkLst>
        <pc:spChg chg="mod">
          <ac:chgData name="Larry Bradley" userId="67631ef6f7de5316" providerId="LiveId" clId="{30967504-21F5-4D20-9659-7065198D8E37}" dt="2018-11-24T18:12:29.927" v="207" actId="20577"/>
          <ac:spMkLst>
            <pc:docMk/>
            <pc:sldMk cId="3621964484" sldId="285"/>
            <ac:spMk id="3" creationId="{00000000-0000-0000-0000-000000000000}"/>
          </ac:spMkLst>
        </pc:spChg>
        <pc:spChg chg="del">
          <ac:chgData name="Larry Bradley" userId="67631ef6f7de5316" providerId="LiveId" clId="{30967504-21F5-4D20-9659-7065198D8E37}" dt="2018-11-24T17:45:09.742" v="32" actId="478"/>
          <ac:spMkLst>
            <pc:docMk/>
            <pc:sldMk cId="3621964484" sldId="285"/>
            <ac:spMk id="7" creationId="{93A68A9F-306D-4916-AD4A-8B14F05BF930}"/>
          </ac:spMkLst>
        </pc:spChg>
        <pc:spChg chg="add">
          <ac:chgData name="Larry Bradley" userId="67631ef6f7de5316" providerId="LiveId" clId="{30967504-21F5-4D20-9659-7065198D8E37}" dt="2018-11-24T17:47:11.755" v="53"/>
          <ac:spMkLst>
            <pc:docMk/>
            <pc:sldMk cId="3621964484" sldId="285"/>
            <ac:spMk id="9" creationId="{63DCB52D-A3BE-4DC0-8E4B-7F0C0DB784B3}"/>
          </ac:spMkLst>
        </pc:spChg>
        <pc:spChg chg="add">
          <ac:chgData name="Larry Bradley" userId="67631ef6f7de5316" providerId="LiveId" clId="{30967504-21F5-4D20-9659-7065198D8E37}" dt="2018-11-24T17:48:06.850" v="71"/>
          <ac:spMkLst>
            <pc:docMk/>
            <pc:sldMk cId="3621964484" sldId="285"/>
            <ac:spMk id="10" creationId="{8EFEDC86-8E65-45A7-9582-0998EB992AEB}"/>
          </ac:spMkLst>
        </pc:spChg>
        <pc:picChg chg="add del mod">
          <ac:chgData name="Larry Bradley" userId="67631ef6f7de5316" providerId="LiveId" clId="{30967504-21F5-4D20-9659-7065198D8E37}" dt="2018-11-24T18:12:40.493" v="208"/>
          <ac:picMkLst>
            <pc:docMk/>
            <pc:sldMk cId="3621964484" sldId="285"/>
            <ac:picMk id="11" creationId="{4BB66674-C071-4177-A21E-64AF1414D9B2}"/>
          </ac:picMkLst>
        </pc:picChg>
      </pc:sldChg>
      <pc:sldChg chg="addSp delSp modSp">
        <pc:chgData name="Larry Bradley" userId="67631ef6f7de5316" providerId="LiveId" clId="{30967504-21F5-4D20-9659-7065198D8E37}" dt="2018-11-24T18:15:45.142" v="267" actId="478"/>
        <pc:sldMkLst>
          <pc:docMk/>
          <pc:sldMk cId="2136464896" sldId="287"/>
        </pc:sldMkLst>
        <pc:spChg chg="mod">
          <ac:chgData name="Larry Bradley" userId="67631ef6f7de5316" providerId="LiveId" clId="{30967504-21F5-4D20-9659-7065198D8E37}" dt="2018-11-24T18:15:40.490" v="266" actId="6549"/>
          <ac:spMkLst>
            <pc:docMk/>
            <pc:sldMk cId="2136464896" sldId="287"/>
            <ac:spMk id="3" creationId="{00000000-0000-0000-0000-000000000000}"/>
          </ac:spMkLst>
        </pc:spChg>
        <pc:spChg chg="del">
          <ac:chgData name="Larry Bradley" userId="67631ef6f7de5316" providerId="LiveId" clId="{30967504-21F5-4D20-9659-7065198D8E37}" dt="2018-11-24T17:45:15.366" v="33" actId="478"/>
          <ac:spMkLst>
            <pc:docMk/>
            <pc:sldMk cId="2136464896" sldId="287"/>
            <ac:spMk id="7" creationId="{5A5662AE-7170-41C1-98D8-67085DEAC46A}"/>
          </ac:spMkLst>
        </pc:spChg>
        <pc:spChg chg="add">
          <ac:chgData name="Larry Bradley" userId="67631ef6f7de5316" providerId="LiveId" clId="{30967504-21F5-4D20-9659-7065198D8E37}" dt="2018-11-24T17:47:13.124" v="54"/>
          <ac:spMkLst>
            <pc:docMk/>
            <pc:sldMk cId="2136464896" sldId="287"/>
            <ac:spMk id="9" creationId="{1A30CFDF-FA95-44A9-BDD7-74301013F8EE}"/>
          </ac:spMkLst>
        </pc:spChg>
        <pc:spChg chg="add">
          <ac:chgData name="Larry Bradley" userId="67631ef6f7de5316" providerId="LiveId" clId="{30967504-21F5-4D20-9659-7065198D8E37}" dt="2018-11-24T17:48:08.242" v="72"/>
          <ac:spMkLst>
            <pc:docMk/>
            <pc:sldMk cId="2136464896" sldId="287"/>
            <ac:spMk id="10" creationId="{F0330B86-62A8-4BDB-AF35-80027B5DC648}"/>
          </ac:spMkLst>
        </pc:spChg>
        <pc:picChg chg="add del mod">
          <ac:chgData name="Larry Bradley" userId="67631ef6f7de5316" providerId="LiveId" clId="{30967504-21F5-4D20-9659-7065198D8E37}" dt="2018-11-24T18:15:45.142" v="267" actId="478"/>
          <ac:picMkLst>
            <pc:docMk/>
            <pc:sldMk cId="2136464896" sldId="287"/>
            <ac:picMk id="11" creationId="{2AB0223B-8593-4018-9B93-5DC5051983B7}"/>
          </ac:picMkLst>
        </pc:picChg>
      </pc:sldChg>
      <pc:sldChg chg="addSp delSp modSp">
        <pc:chgData name="Larry Bradley" userId="67631ef6f7de5316" providerId="LiveId" clId="{30967504-21F5-4D20-9659-7065198D8E37}" dt="2018-11-24T17:52:47.874" v="99" actId="14100"/>
        <pc:sldMkLst>
          <pc:docMk/>
          <pc:sldMk cId="2567152617" sldId="288"/>
        </pc:sldMkLst>
        <pc:spChg chg="mod">
          <ac:chgData name="Larry Bradley" userId="67631ef6f7de5316" providerId="LiveId" clId="{30967504-21F5-4D20-9659-7065198D8E37}" dt="2018-11-24T17:52:47.874" v="99" actId="14100"/>
          <ac:spMkLst>
            <pc:docMk/>
            <pc:sldMk cId="2567152617" sldId="288"/>
            <ac:spMk id="3" creationId="{00000000-0000-0000-0000-000000000000}"/>
          </ac:spMkLst>
        </pc:spChg>
        <pc:spChg chg="del">
          <ac:chgData name="Larry Bradley" userId="67631ef6f7de5316" providerId="LiveId" clId="{30967504-21F5-4D20-9659-7065198D8E37}" dt="2018-11-24T17:45:22.975" v="35" actId="478"/>
          <ac:spMkLst>
            <pc:docMk/>
            <pc:sldMk cId="2567152617" sldId="288"/>
            <ac:spMk id="7" creationId="{CBC3C022-28EA-44A5-B94F-58AA0E6EE474}"/>
          </ac:spMkLst>
        </pc:spChg>
        <pc:spChg chg="add">
          <ac:chgData name="Larry Bradley" userId="67631ef6f7de5316" providerId="LiveId" clId="{30967504-21F5-4D20-9659-7065198D8E37}" dt="2018-11-24T17:47:17.082" v="56"/>
          <ac:spMkLst>
            <pc:docMk/>
            <pc:sldMk cId="2567152617" sldId="288"/>
            <ac:spMk id="9" creationId="{F51381DB-42A0-4169-B4D3-F4BB3FB51982}"/>
          </ac:spMkLst>
        </pc:spChg>
        <pc:spChg chg="add">
          <ac:chgData name="Larry Bradley" userId="67631ef6f7de5316" providerId="LiveId" clId="{30967504-21F5-4D20-9659-7065198D8E37}" dt="2018-11-24T17:48:12.186" v="74"/>
          <ac:spMkLst>
            <pc:docMk/>
            <pc:sldMk cId="2567152617" sldId="288"/>
            <ac:spMk id="10" creationId="{AC56AFB6-26BF-4865-BEEE-D6ABC899FEC1}"/>
          </ac:spMkLst>
        </pc:spChg>
      </pc:sldChg>
      <pc:sldChg chg="addSp delSp modSp">
        <pc:chgData name="Larry Bradley" userId="67631ef6f7de5316" providerId="LiveId" clId="{30967504-21F5-4D20-9659-7065198D8E37}" dt="2018-12-06T03:07:30.201" v="496" actId="20577"/>
        <pc:sldMkLst>
          <pc:docMk/>
          <pc:sldMk cId="4149281338" sldId="290"/>
        </pc:sldMkLst>
        <pc:spChg chg="mod">
          <ac:chgData name="Larry Bradley" userId="67631ef6f7de5316" providerId="LiveId" clId="{30967504-21F5-4D20-9659-7065198D8E37}" dt="2018-12-06T03:07:30.201" v="496" actId="20577"/>
          <ac:spMkLst>
            <pc:docMk/>
            <pc:sldMk cId="4149281338" sldId="290"/>
            <ac:spMk id="3" creationId="{00000000-0000-0000-0000-000000000000}"/>
          </ac:spMkLst>
        </pc:spChg>
        <pc:spChg chg="del">
          <ac:chgData name="Larry Bradley" userId="67631ef6f7de5316" providerId="LiveId" clId="{30967504-21F5-4D20-9659-7065198D8E37}" dt="2018-11-24T17:48:33.025" v="78" actId="478"/>
          <ac:spMkLst>
            <pc:docMk/>
            <pc:sldMk cId="4149281338" sldId="290"/>
            <ac:spMk id="7" creationId="{C863F199-BC80-43E4-BA86-2E8DB37A84D6}"/>
          </ac:spMkLst>
        </pc:spChg>
        <pc:spChg chg="add">
          <ac:chgData name="Larry Bradley" userId="67631ef6f7de5316" providerId="LiveId" clId="{30967504-21F5-4D20-9659-7065198D8E37}" dt="2018-11-24T17:47:22.226" v="59"/>
          <ac:spMkLst>
            <pc:docMk/>
            <pc:sldMk cId="4149281338" sldId="290"/>
            <ac:spMk id="9" creationId="{E9A64BB7-088C-4DCF-9432-EDAE9F930FB8}"/>
          </ac:spMkLst>
        </pc:spChg>
        <pc:spChg chg="add del">
          <ac:chgData name="Larry Bradley" userId="67631ef6f7de5316" providerId="LiveId" clId="{30967504-21F5-4D20-9659-7065198D8E37}" dt="2018-11-24T17:47:31.458" v="61"/>
          <ac:spMkLst>
            <pc:docMk/>
            <pc:sldMk cId="4149281338" sldId="290"/>
            <ac:spMk id="10" creationId="{CFA4933E-47C3-4C5C-9602-94CF6DFC9EA0}"/>
          </ac:spMkLst>
        </pc:spChg>
        <pc:spChg chg="add">
          <ac:chgData name="Larry Bradley" userId="67631ef6f7de5316" providerId="LiveId" clId="{30967504-21F5-4D20-9659-7065198D8E37}" dt="2018-11-24T17:48:39.974" v="79"/>
          <ac:spMkLst>
            <pc:docMk/>
            <pc:sldMk cId="4149281338" sldId="290"/>
            <ac:spMk id="11" creationId="{202C2E60-A2AF-40AD-86C0-11DF3434F076}"/>
          </ac:spMkLst>
        </pc:spChg>
      </pc:sldChg>
      <pc:sldChg chg="addSp delSp modSp">
        <pc:chgData name="Larry Bradley" userId="67631ef6f7de5316" providerId="LiveId" clId="{30967504-21F5-4D20-9659-7065198D8E37}" dt="2018-11-24T17:54:22.559" v="103" actId="1076"/>
        <pc:sldMkLst>
          <pc:docMk/>
          <pc:sldMk cId="1854708299" sldId="291"/>
        </pc:sldMkLst>
        <pc:spChg chg="mod">
          <ac:chgData name="Larry Bradley" userId="67631ef6f7de5316" providerId="LiveId" clId="{30967504-21F5-4D20-9659-7065198D8E37}" dt="2018-11-24T17:54:22.559" v="103" actId="1076"/>
          <ac:spMkLst>
            <pc:docMk/>
            <pc:sldMk cId="1854708299" sldId="291"/>
            <ac:spMk id="3" creationId="{00000000-0000-0000-0000-000000000000}"/>
          </ac:spMkLst>
        </pc:spChg>
        <pc:spChg chg="del">
          <ac:chgData name="Larry Bradley" userId="67631ef6f7de5316" providerId="LiveId" clId="{30967504-21F5-4D20-9659-7065198D8E37}" dt="2018-11-24T17:44:35.647" v="24" actId="478"/>
          <ac:spMkLst>
            <pc:docMk/>
            <pc:sldMk cId="1854708299" sldId="291"/>
            <ac:spMk id="6" creationId="{10530E41-2624-4061-8A71-E8F555860DF1}"/>
          </ac:spMkLst>
        </pc:spChg>
        <pc:spChg chg="add">
          <ac:chgData name="Larry Bradley" userId="67631ef6f7de5316" providerId="LiveId" clId="{30967504-21F5-4D20-9659-7065198D8E37}" dt="2018-11-24T17:46:56.011" v="45"/>
          <ac:spMkLst>
            <pc:docMk/>
            <pc:sldMk cId="1854708299" sldId="291"/>
            <ac:spMk id="8" creationId="{EF1B4BC4-8357-4477-A0E9-BD264E4A17CF}"/>
          </ac:spMkLst>
        </pc:spChg>
        <pc:spChg chg="add">
          <ac:chgData name="Larry Bradley" userId="67631ef6f7de5316" providerId="LiveId" clId="{30967504-21F5-4D20-9659-7065198D8E37}" dt="2018-11-24T17:47:51.170" v="63"/>
          <ac:spMkLst>
            <pc:docMk/>
            <pc:sldMk cId="1854708299" sldId="291"/>
            <ac:spMk id="9" creationId="{2FCC868A-F096-4B86-A64F-F2370F9F2DF7}"/>
          </ac:spMkLst>
        </pc:spChg>
      </pc:sldChg>
      <pc:sldChg chg="addSp delSp modSp">
        <pc:chgData name="Larry Bradley" userId="67631ef6f7de5316" providerId="LiveId" clId="{30967504-21F5-4D20-9659-7065198D8E37}" dt="2018-11-24T17:52:57.612" v="100" actId="14100"/>
        <pc:sldMkLst>
          <pc:docMk/>
          <pc:sldMk cId="818520211" sldId="294"/>
        </pc:sldMkLst>
        <pc:spChg chg="mod">
          <ac:chgData name="Larry Bradley" userId="67631ef6f7de5316" providerId="LiveId" clId="{30967504-21F5-4D20-9659-7065198D8E37}" dt="2018-11-24T17:52:57.612" v="100" actId="14100"/>
          <ac:spMkLst>
            <pc:docMk/>
            <pc:sldMk cId="818520211" sldId="294"/>
            <ac:spMk id="3" creationId="{00000000-0000-0000-0000-000000000000}"/>
          </ac:spMkLst>
        </pc:spChg>
        <pc:spChg chg="del">
          <ac:chgData name="Larry Bradley" userId="67631ef6f7de5316" providerId="LiveId" clId="{30967504-21F5-4D20-9659-7065198D8E37}" dt="2018-11-24T17:48:19.856" v="76" actId="478"/>
          <ac:spMkLst>
            <pc:docMk/>
            <pc:sldMk cId="818520211" sldId="294"/>
            <ac:spMk id="7" creationId="{0C6661A3-C64D-4BE5-90E6-3DA507B331C7}"/>
          </ac:spMkLst>
        </pc:spChg>
        <pc:spChg chg="add">
          <ac:chgData name="Larry Bradley" userId="67631ef6f7de5316" providerId="LiveId" clId="{30967504-21F5-4D20-9659-7065198D8E37}" dt="2018-11-24T17:47:18.373" v="57"/>
          <ac:spMkLst>
            <pc:docMk/>
            <pc:sldMk cId="818520211" sldId="294"/>
            <ac:spMk id="10" creationId="{3BC6603A-8AF8-4557-AB30-1415A29F8DA7}"/>
          </ac:spMkLst>
        </pc:spChg>
        <pc:spChg chg="add">
          <ac:chgData name="Larry Bradley" userId="67631ef6f7de5316" providerId="LiveId" clId="{30967504-21F5-4D20-9659-7065198D8E37}" dt="2018-11-24T17:48:20.978" v="77"/>
          <ac:spMkLst>
            <pc:docMk/>
            <pc:sldMk cId="818520211" sldId="294"/>
            <ac:spMk id="11" creationId="{320697EF-4D02-4F7D-8E9C-64D0E71F8615}"/>
          </ac:spMkLst>
        </pc:spChg>
      </pc:sldChg>
      <pc:sldChg chg="addSp delSp modSp">
        <pc:chgData name="Larry Bradley" userId="67631ef6f7de5316" providerId="LiveId" clId="{30967504-21F5-4D20-9659-7065198D8E37}" dt="2018-11-24T18:18:53.946" v="329" actId="1076"/>
        <pc:sldMkLst>
          <pc:docMk/>
          <pc:sldMk cId="4234195345" sldId="295"/>
        </pc:sldMkLst>
        <pc:spChg chg="mod">
          <ac:chgData name="Larry Bradley" userId="67631ef6f7de5316" providerId="LiveId" clId="{30967504-21F5-4D20-9659-7065198D8E37}" dt="2018-11-24T17:44:14.420" v="22" actId="1076"/>
          <ac:spMkLst>
            <pc:docMk/>
            <pc:sldMk cId="4234195345" sldId="295"/>
            <ac:spMk id="3" creationId="{A7B30DA7-4AB4-47A2-8C0A-1D6B74EC14C8}"/>
          </ac:spMkLst>
        </pc:spChg>
        <pc:spChg chg="add">
          <ac:chgData name="Larry Bradley" userId="67631ef6f7de5316" providerId="LiveId" clId="{30967504-21F5-4D20-9659-7065198D8E37}" dt="2018-11-24T17:46:46.788" v="43"/>
          <ac:spMkLst>
            <pc:docMk/>
            <pc:sldMk cId="4234195345" sldId="295"/>
            <ac:spMk id="15" creationId="{855C6CEB-AE32-4EB9-A3F6-72B8C1F459CB}"/>
          </ac:spMkLst>
        </pc:spChg>
        <pc:spChg chg="del">
          <ac:chgData name="Larry Bradley" userId="67631ef6f7de5316" providerId="LiveId" clId="{30967504-21F5-4D20-9659-7065198D8E37}" dt="2018-11-24T17:33:07.938" v="1" actId="478"/>
          <ac:spMkLst>
            <pc:docMk/>
            <pc:sldMk cId="4234195345" sldId="295"/>
            <ac:spMk id="20" creationId="{52477FC5-AB3D-4614-878B-F0CE60458519}"/>
          </ac:spMkLst>
        </pc:spChg>
        <pc:spChg chg="mod">
          <ac:chgData name="Larry Bradley" userId="67631ef6f7de5316" providerId="LiveId" clId="{30967504-21F5-4D20-9659-7065198D8E37}" dt="2018-11-24T17:29:15.102" v="0" actId="207"/>
          <ac:spMkLst>
            <pc:docMk/>
            <pc:sldMk cId="4234195345" sldId="295"/>
            <ac:spMk id="21" creationId="{18C6F7F8-0F03-41F7-A085-5F6E73A52533}"/>
          </ac:spMkLst>
        </pc:spChg>
        <pc:picChg chg="mod">
          <ac:chgData name="Larry Bradley" userId="67631ef6f7de5316" providerId="LiveId" clId="{30967504-21F5-4D20-9659-7065198D8E37}" dt="2018-11-24T18:18:53.946" v="329" actId="1076"/>
          <ac:picMkLst>
            <pc:docMk/>
            <pc:sldMk cId="4234195345" sldId="295"/>
            <ac:picMk id="9" creationId="{00000000-0000-0000-0000-000000000000}"/>
          </ac:picMkLst>
        </pc:picChg>
        <pc:picChg chg="mod">
          <ac:chgData name="Larry Bradley" userId="67631ef6f7de5316" providerId="LiveId" clId="{30967504-21F5-4D20-9659-7065198D8E37}" dt="2018-11-24T18:18:44.619" v="326" actId="1076"/>
          <ac:picMkLst>
            <pc:docMk/>
            <pc:sldMk cId="4234195345" sldId="295"/>
            <ac:picMk id="12" creationId="{00000000-0000-0000-0000-000000000000}"/>
          </ac:picMkLst>
        </pc:picChg>
        <pc:picChg chg="del">
          <ac:chgData name="Larry Bradley" userId="67631ef6f7de5316" providerId="LiveId" clId="{30967504-21F5-4D20-9659-7065198D8E37}" dt="2018-11-24T18:18:41.309" v="325" actId="478"/>
          <ac:picMkLst>
            <pc:docMk/>
            <pc:sldMk cId="4234195345" sldId="295"/>
            <ac:picMk id="26" creationId="{0915C77D-E183-4196-8E88-CE6480192F40}"/>
          </ac:picMkLst>
        </pc:picChg>
        <pc:picChg chg="mod">
          <ac:chgData name="Larry Bradley" userId="67631ef6f7de5316" providerId="LiveId" clId="{30967504-21F5-4D20-9659-7065198D8E37}" dt="2018-11-24T18:18:48.273" v="328" actId="14100"/>
          <ac:picMkLst>
            <pc:docMk/>
            <pc:sldMk cId="4234195345" sldId="295"/>
            <ac:picMk id="27" creationId="{F0B11ADE-0D76-47F9-8AE3-5734A19A2C05}"/>
          </ac:picMkLst>
        </pc:picChg>
        <pc:picChg chg="del">
          <ac:chgData name="Larry Bradley" userId="67631ef6f7de5316" providerId="LiveId" clId="{30967504-21F5-4D20-9659-7065198D8E37}" dt="2018-11-24T18:18:17.667" v="317" actId="478"/>
          <ac:picMkLst>
            <pc:docMk/>
            <pc:sldMk cId="4234195345" sldId="295"/>
            <ac:picMk id="28" creationId="{3A9E7C6B-D7CB-46DC-AEC8-7ED6E11C8711}"/>
          </ac:picMkLst>
        </pc:picChg>
        <pc:picChg chg="mod">
          <ac:chgData name="Larry Bradley" userId="67631ef6f7de5316" providerId="LiveId" clId="{30967504-21F5-4D20-9659-7065198D8E37}" dt="2018-11-24T18:18:24.917" v="319" actId="1076"/>
          <ac:picMkLst>
            <pc:docMk/>
            <pc:sldMk cId="4234195345" sldId="295"/>
            <ac:picMk id="29" creationId="{D3741F14-4BBD-4671-8FDA-B7B3AF92BF23}"/>
          </ac:picMkLst>
        </pc:picChg>
        <pc:picChg chg="del">
          <ac:chgData name="Larry Bradley" userId="67631ef6f7de5316" providerId="LiveId" clId="{30967504-21F5-4D20-9659-7065198D8E37}" dt="2018-11-24T18:18:20.549" v="318" actId="478"/>
          <ac:picMkLst>
            <pc:docMk/>
            <pc:sldMk cId="4234195345" sldId="295"/>
            <ac:picMk id="30" creationId="{464F92A5-721E-4BAF-9632-7FE697FEC54A}"/>
          </ac:picMkLst>
        </pc:picChg>
      </pc:sldChg>
    </pc:docChg>
  </pc:docChgLst>
  <pc:docChgLst>
    <pc:chgData name="Larry Bradley" userId="67631ef6f7de5316" providerId="LiveId" clId="{DA8ED395-9098-48A1-9086-34821254E2EC}"/>
  </pc:docChgLst>
  <pc:docChgLst>
    <pc:chgData name="Larry Bradley" userId="67631ef6f7de5316" providerId="LiveId" clId="{B134A8B7-357A-40F1-B892-DDB0F4301268}"/>
    <pc:docChg chg="undo custSel mod modSld">
      <pc:chgData name="Larry Bradley" userId="67631ef6f7de5316" providerId="LiveId" clId="{B134A8B7-357A-40F1-B892-DDB0F4301268}" dt="2019-01-06T21:03:15.344" v="326"/>
      <pc:docMkLst>
        <pc:docMk/>
      </pc:docMkLst>
      <pc:sldChg chg="modSp">
        <pc:chgData name="Larry Bradley" userId="67631ef6f7de5316" providerId="LiveId" clId="{B134A8B7-357A-40F1-B892-DDB0F4301268}" dt="2019-01-06T20:59:45.614" v="319" actId="1076"/>
        <pc:sldMkLst>
          <pc:docMk/>
          <pc:sldMk cId="0" sldId="257"/>
        </pc:sldMkLst>
        <pc:spChg chg="mod">
          <ac:chgData name="Larry Bradley" userId="67631ef6f7de5316" providerId="LiveId" clId="{B134A8B7-357A-40F1-B892-DDB0F4301268}" dt="2019-01-06T20:59:45.614" v="319" actId="1076"/>
          <ac:spMkLst>
            <pc:docMk/>
            <pc:sldMk cId="0" sldId="257"/>
            <ac:spMk id="14" creationId="{899F1DDC-9EC5-4856-B89C-B26BCF631935}"/>
          </ac:spMkLst>
        </pc:spChg>
      </pc:sldChg>
      <pc:sldChg chg="modSp">
        <pc:chgData name="Larry Bradley" userId="67631ef6f7de5316" providerId="LiveId" clId="{B134A8B7-357A-40F1-B892-DDB0F4301268}" dt="2019-01-06T20:59:31.982" v="317" actId="1076"/>
        <pc:sldMkLst>
          <pc:docMk/>
          <pc:sldMk cId="0" sldId="260"/>
        </pc:sldMkLst>
        <pc:spChg chg="mod">
          <ac:chgData name="Larry Bradley" userId="67631ef6f7de5316" providerId="LiveId" clId="{B134A8B7-357A-40F1-B892-DDB0F4301268}" dt="2019-01-06T20:59:31.982" v="317" actId="1076"/>
          <ac:spMkLst>
            <pc:docMk/>
            <pc:sldMk cId="0" sldId="260"/>
            <ac:spMk id="11" creationId="{E90CC2B1-F314-4404-8C3A-5DACE5DA2FE4}"/>
          </ac:spMkLst>
        </pc:spChg>
      </pc:sldChg>
      <pc:sldChg chg="modSp">
        <pc:chgData name="Larry Bradley" userId="67631ef6f7de5316" providerId="LiveId" clId="{B134A8B7-357A-40F1-B892-DDB0F4301268}" dt="2019-01-06T20:59:25.588" v="316" actId="1076"/>
        <pc:sldMkLst>
          <pc:docMk/>
          <pc:sldMk cId="4096403649" sldId="277"/>
        </pc:sldMkLst>
        <pc:spChg chg="mod">
          <ac:chgData name="Larry Bradley" userId="67631ef6f7de5316" providerId="LiveId" clId="{B134A8B7-357A-40F1-B892-DDB0F4301268}" dt="2019-01-06T20:59:25.588" v="316" actId="1076"/>
          <ac:spMkLst>
            <pc:docMk/>
            <pc:sldMk cId="4096403649" sldId="277"/>
            <ac:spMk id="12" creationId="{C67F8F9D-ABAB-4410-8C61-74861CCD3EB5}"/>
          </ac:spMkLst>
        </pc:spChg>
      </pc:sldChg>
      <pc:sldChg chg="modSp">
        <pc:chgData name="Larry Bradley" userId="67631ef6f7de5316" providerId="LiveId" clId="{B134A8B7-357A-40F1-B892-DDB0F4301268}" dt="2019-01-06T20:59:13.551" v="315" actId="1076"/>
        <pc:sldMkLst>
          <pc:docMk/>
          <pc:sldMk cId="1495107266" sldId="278"/>
        </pc:sldMkLst>
        <pc:spChg chg="mod">
          <ac:chgData name="Larry Bradley" userId="67631ef6f7de5316" providerId="LiveId" clId="{B134A8B7-357A-40F1-B892-DDB0F4301268}" dt="2019-01-06T20:59:13.551" v="315" actId="1076"/>
          <ac:spMkLst>
            <pc:docMk/>
            <pc:sldMk cId="1495107266" sldId="278"/>
            <ac:spMk id="9" creationId="{69FA4988-0112-410E-9C4E-75F6FA0485AC}"/>
          </ac:spMkLst>
        </pc:spChg>
      </pc:sldChg>
      <pc:sldChg chg="modSp">
        <pc:chgData name="Larry Bradley" userId="67631ef6f7de5316" providerId="LiveId" clId="{B134A8B7-357A-40F1-B892-DDB0F4301268}" dt="2019-01-06T20:59:04.196" v="314" actId="1076"/>
        <pc:sldMkLst>
          <pc:docMk/>
          <pc:sldMk cId="299808164" sldId="279"/>
        </pc:sldMkLst>
        <pc:spChg chg="mod">
          <ac:chgData name="Larry Bradley" userId="67631ef6f7de5316" providerId="LiveId" clId="{B134A8B7-357A-40F1-B892-DDB0F4301268}" dt="2019-01-06T20:59:04.196" v="314" actId="1076"/>
          <ac:spMkLst>
            <pc:docMk/>
            <pc:sldMk cId="299808164" sldId="279"/>
            <ac:spMk id="9" creationId="{6765489B-3274-4309-A92E-C02BA8CBF8D0}"/>
          </ac:spMkLst>
        </pc:spChg>
      </pc:sldChg>
      <pc:sldChg chg="modSp">
        <pc:chgData name="Larry Bradley" userId="67631ef6f7de5316" providerId="LiveId" clId="{B134A8B7-357A-40F1-B892-DDB0F4301268}" dt="2019-01-06T20:58:56.372" v="313" actId="1076"/>
        <pc:sldMkLst>
          <pc:docMk/>
          <pc:sldMk cId="145667480" sldId="280"/>
        </pc:sldMkLst>
        <pc:spChg chg="mod">
          <ac:chgData name="Larry Bradley" userId="67631ef6f7de5316" providerId="LiveId" clId="{B134A8B7-357A-40F1-B892-DDB0F4301268}" dt="2019-01-06T20:58:56.372" v="313" actId="1076"/>
          <ac:spMkLst>
            <pc:docMk/>
            <pc:sldMk cId="145667480" sldId="280"/>
            <ac:spMk id="9" creationId="{012DCF1E-D84D-4A20-BB90-A1ED0F1554BD}"/>
          </ac:spMkLst>
        </pc:spChg>
      </pc:sldChg>
      <pc:sldChg chg="modSp">
        <pc:chgData name="Larry Bradley" userId="67631ef6f7de5316" providerId="LiveId" clId="{B134A8B7-357A-40F1-B892-DDB0F4301268}" dt="2019-01-06T20:58:49.078" v="312" actId="1076"/>
        <pc:sldMkLst>
          <pc:docMk/>
          <pc:sldMk cId="2917777441" sldId="281"/>
        </pc:sldMkLst>
        <pc:spChg chg="mod">
          <ac:chgData name="Larry Bradley" userId="67631ef6f7de5316" providerId="LiveId" clId="{B134A8B7-357A-40F1-B892-DDB0F4301268}" dt="2019-01-06T20:58:49.078" v="312" actId="1076"/>
          <ac:spMkLst>
            <pc:docMk/>
            <pc:sldMk cId="2917777441" sldId="281"/>
            <ac:spMk id="9" creationId="{684E86E4-3A7A-40E4-BADE-8886BCA09077}"/>
          </ac:spMkLst>
        </pc:spChg>
      </pc:sldChg>
      <pc:sldChg chg="modSp">
        <pc:chgData name="Larry Bradley" userId="67631ef6f7de5316" providerId="LiveId" clId="{B134A8B7-357A-40F1-B892-DDB0F4301268}" dt="2019-01-06T20:57:18.107" v="282" actId="1076"/>
        <pc:sldMkLst>
          <pc:docMk/>
          <pc:sldMk cId="2078123565" sldId="282"/>
        </pc:sldMkLst>
        <pc:spChg chg="mod">
          <ac:chgData name="Larry Bradley" userId="67631ef6f7de5316" providerId="LiveId" clId="{B134A8B7-357A-40F1-B892-DDB0F4301268}" dt="2019-01-06T20:57:18.107" v="282" actId="1076"/>
          <ac:spMkLst>
            <pc:docMk/>
            <pc:sldMk cId="2078123565" sldId="282"/>
            <ac:spMk id="9" creationId="{E1370D6B-3978-40E4-8A30-3AD1A843E1E5}"/>
          </ac:spMkLst>
        </pc:spChg>
      </pc:sldChg>
      <pc:sldChg chg="modSp">
        <pc:chgData name="Larry Bradley" userId="67631ef6f7de5316" providerId="LiveId" clId="{B134A8B7-357A-40F1-B892-DDB0F4301268}" dt="2019-01-06T20:57:58.761" v="301" actId="1076"/>
        <pc:sldMkLst>
          <pc:docMk/>
          <pc:sldMk cId="1551143791" sldId="283"/>
        </pc:sldMkLst>
        <pc:spChg chg="mod">
          <ac:chgData name="Larry Bradley" userId="67631ef6f7de5316" providerId="LiveId" clId="{B134A8B7-357A-40F1-B892-DDB0F4301268}" dt="2019-01-06T20:57:58.761" v="301" actId="1076"/>
          <ac:spMkLst>
            <pc:docMk/>
            <pc:sldMk cId="1551143791" sldId="283"/>
            <ac:spMk id="9" creationId="{4EF805C9-9A29-4EC0-B443-6EF800174CFB}"/>
          </ac:spMkLst>
        </pc:spChg>
      </pc:sldChg>
      <pc:sldChg chg="modSp">
        <pc:chgData name="Larry Bradley" userId="67631ef6f7de5316" providerId="LiveId" clId="{B134A8B7-357A-40F1-B892-DDB0F4301268}" dt="2019-01-06T20:58:43.397" v="311" actId="1076"/>
        <pc:sldMkLst>
          <pc:docMk/>
          <pc:sldMk cId="3186034731" sldId="284"/>
        </pc:sldMkLst>
        <pc:spChg chg="mod">
          <ac:chgData name="Larry Bradley" userId="67631ef6f7de5316" providerId="LiveId" clId="{B134A8B7-357A-40F1-B892-DDB0F4301268}" dt="2019-01-06T20:58:43.397" v="311" actId="1076"/>
          <ac:spMkLst>
            <pc:docMk/>
            <pc:sldMk cId="3186034731" sldId="284"/>
            <ac:spMk id="9" creationId="{CC10B5F9-A565-47E9-9F68-09558B83487C}"/>
          </ac:spMkLst>
        </pc:spChg>
      </pc:sldChg>
      <pc:sldChg chg="modSp">
        <pc:chgData name="Larry Bradley" userId="67631ef6f7de5316" providerId="LiveId" clId="{B134A8B7-357A-40F1-B892-DDB0F4301268}" dt="2019-01-06T20:58:36.934" v="310" actId="1076"/>
        <pc:sldMkLst>
          <pc:docMk/>
          <pc:sldMk cId="3621964484" sldId="285"/>
        </pc:sldMkLst>
        <pc:spChg chg="mod">
          <ac:chgData name="Larry Bradley" userId="67631ef6f7de5316" providerId="LiveId" clId="{B134A8B7-357A-40F1-B892-DDB0F4301268}" dt="2019-01-06T20:58:36.934" v="310" actId="1076"/>
          <ac:spMkLst>
            <pc:docMk/>
            <pc:sldMk cId="3621964484" sldId="285"/>
            <ac:spMk id="9" creationId="{63DCB52D-A3BE-4DC0-8E4B-7F0C0DB784B3}"/>
          </ac:spMkLst>
        </pc:spChg>
      </pc:sldChg>
      <pc:sldChg chg="modSp">
        <pc:chgData name="Larry Bradley" userId="67631ef6f7de5316" providerId="LiveId" clId="{B134A8B7-357A-40F1-B892-DDB0F4301268}" dt="2019-01-06T20:58:25.259" v="309" actId="1076"/>
        <pc:sldMkLst>
          <pc:docMk/>
          <pc:sldMk cId="2136464896" sldId="287"/>
        </pc:sldMkLst>
        <pc:spChg chg="mod">
          <ac:chgData name="Larry Bradley" userId="67631ef6f7de5316" providerId="LiveId" clId="{B134A8B7-357A-40F1-B892-DDB0F4301268}" dt="2019-01-06T20:58:25.259" v="309" actId="1076"/>
          <ac:spMkLst>
            <pc:docMk/>
            <pc:sldMk cId="2136464896" sldId="287"/>
            <ac:spMk id="9" creationId="{1A30CFDF-FA95-44A9-BDD7-74301013F8EE}"/>
          </ac:spMkLst>
        </pc:spChg>
      </pc:sldChg>
      <pc:sldChg chg="modSp">
        <pc:chgData name="Larry Bradley" userId="67631ef6f7de5316" providerId="LiveId" clId="{B134A8B7-357A-40F1-B892-DDB0F4301268}" dt="2019-01-06T20:57:30.543" v="288" actId="1076"/>
        <pc:sldMkLst>
          <pc:docMk/>
          <pc:sldMk cId="2567152617" sldId="288"/>
        </pc:sldMkLst>
        <pc:spChg chg="mod">
          <ac:chgData name="Larry Bradley" userId="67631ef6f7de5316" providerId="LiveId" clId="{B134A8B7-357A-40F1-B892-DDB0F4301268}" dt="2019-01-06T20:57:30.543" v="288" actId="1076"/>
          <ac:spMkLst>
            <pc:docMk/>
            <pc:sldMk cId="2567152617" sldId="288"/>
            <ac:spMk id="9" creationId="{F51381DB-42A0-4169-B4D3-F4BB3FB51982}"/>
          </ac:spMkLst>
        </pc:spChg>
      </pc:sldChg>
      <pc:sldChg chg="modSp">
        <pc:chgData name="Larry Bradley" userId="67631ef6f7de5316" providerId="LiveId" clId="{B134A8B7-357A-40F1-B892-DDB0F4301268}" dt="2019-01-06T20:58:08.296" v="307" actId="122"/>
        <pc:sldMkLst>
          <pc:docMk/>
          <pc:sldMk cId="4149281338" sldId="290"/>
        </pc:sldMkLst>
        <pc:spChg chg="mod">
          <ac:chgData name="Larry Bradley" userId="67631ef6f7de5316" providerId="LiveId" clId="{B134A8B7-357A-40F1-B892-DDB0F4301268}" dt="2019-01-06T20:58:08.296" v="307" actId="122"/>
          <ac:spMkLst>
            <pc:docMk/>
            <pc:sldMk cId="4149281338" sldId="290"/>
            <ac:spMk id="9" creationId="{E9A64BB7-088C-4DCF-9432-EDAE9F930FB8}"/>
          </ac:spMkLst>
        </pc:spChg>
      </pc:sldChg>
      <pc:sldChg chg="modSp modAnim">
        <pc:chgData name="Larry Bradley" userId="67631ef6f7de5316" providerId="LiveId" clId="{B134A8B7-357A-40F1-B892-DDB0F4301268}" dt="2019-01-06T21:03:15.344" v="326"/>
        <pc:sldMkLst>
          <pc:docMk/>
          <pc:sldMk cId="1854708299" sldId="291"/>
        </pc:sldMkLst>
        <pc:spChg chg="mod">
          <ac:chgData name="Larry Bradley" userId="67631ef6f7de5316" providerId="LiveId" clId="{B134A8B7-357A-40F1-B892-DDB0F4301268}" dt="2019-01-06T20:44:21.879" v="148" actId="20577"/>
          <ac:spMkLst>
            <pc:docMk/>
            <pc:sldMk cId="1854708299" sldId="291"/>
            <ac:spMk id="3" creationId="{00000000-0000-0000-0000-000000000000}"/>
          </ac:spMkLst>
        </pc:spChg>
        <pc:spChg chg="mod">
          <ac:chgData name="Larry Bradley" userId="67631ef6f7de5316" providerId="LiveId" clId="{B134A8B7-357A-40F1-B892-DDB0F4301268}" dt="2019-01-06T20:59:39.453" v="318" actId="1076"/>
          <ac:spMkLst>
            <pc:docMk/>
            <pc:sldMk cId="1854708299" sldId="291"/>
            <ac:spMk id="8" creationId="{EF1B4BC4-8357-4477-A0E9-BD264E4A17CF}"/>
          </ac:spMkLst>
        </pc:spChg>
      </pc:sldChg>
      <pc:sldChg chg="modSp">
        <pc:chgData name="Larry Bradley" userId="67631ef6f7de5316" providerId="LiveId" clId="{B134A8B7-357A-40F1-B892-DDB0F4301268}" dt="2019-01-06T20:57:40.809" v="295" actId="1076"/>
        <pc:sldMkLst>
          <pc:docMk/>
          <pc:sldMk cId="818520211" sldId="294"/>
        </pc:sldMkLst>
        <pc:spChg chg="mod">
          <ac:chgData name="Larry Bradley" userId="67631ef6f7de5316" providerId="LiveId" clId="{B134A8B7-357A-40F1-B892-DDB0F4301268}" dt="2019-01-06T20:57:40.809" v="295" actId="1076"/>
          <ac:spMkLst>
            <pc:docMk/>
            <pc:sldMk cId="818520211" sldId="294"/>
            <ac:spMk id="10" creationId="{3BC6603A-8AF8-4557-AB30-1415A29F8DA7}"/>
          </ac:spMkLst>
        </pc:spChg>
      </pc:sldChg>
      <pc:sldChg chg="modSp">
        <pc:chgData name="Larry Bradley" userId="67631ef6f7de5316" providerId="LiveId" clId="{B134A8B7-357A-40F1-B892-DDB0F4301268}" dt="2019-01-06T20:59:54.297" v="320" actId="1076"/>
        <pc:sldMkLst>
          <pc:docMk/>
          <pc:sldMk cId="4234195345" sldId="295"/>
        </pc:sldMkLst>
        <pc:spChg chg="mod">
          <ac:chgData name="Larry Bradley" userId="67631ef6f7de5316" providerId="LiveId" clId="{B134A8B7-357A-40F1-B892-DDB0F4301268}" dt="2019-01-06T20:59:54.297" v="320" actId="1076"/>
          <ac:spMkLst>
            <pc:docMk/>
            <pc:sldMk cId="4234195345" sldId="295"/>
            <ac:spMk id="15" creationId="{855C6CEB-AE32-4EB9-A3F6-72B8C1F459CB}"/>
          </ac:spMkLst>
        </pc:spChg>
      </pc:sldChg>
      <pc:sldChg chg="addSp delSp modSp mod setBg">
        <pc:chgData name="Larry Bradley" userId="67631ef6f7de5316" providerId="LiveId" clId="{B134A8B7-357A-40F1-B892-DDB0F4301268}" dt="2019-01-06T20:58:17.265" v="308"/>
        <pc:sldMkLst>
          <pc:docMk/>
          <pc:sldMk cId="4150114246" sldId="296"/>
        </pc:sldMkLst>
        <pc:spChg chg="del">
          <ac:chgData name="Larry Bradley" userId="67631ef6f7de5316" providerId="LiveId" clId="{B134A8B7-357A-40F1-B892-DDB0F4301268}" dt="2019-01-06T20:50:02.801" v="150" actId="478"/>
          <ac:spMkLst>
            <pc:docMk/>
            <pc:sldMk cId="4150114246" sldId="296"/>
            <ac:spMk id="2" creationId="{5458253C-E388-465C-A2B4-0DDB411C8083}"/>
          </ac:spMkLst>
        </pc:spChg>
        <pc:spChg chg="del">
          <ac:chgData name="Larry Bradley" userId="67631ef6f7de5316" providerId="LiveId" clId="{B134A8B7-357A-40F1-B892-DDB0F4301268}" dt="2019-01-06T20:49:56.908" v="149"/>
          <ac:spMkLst>
            <pc:docMk/>
            <pc:sldMk cId="4150114246" sldId="296"/>
            <ac:spMk id="3" creationId="{9390DAFF-D5BC-4FDE-BF1A-C700EE1266DE}"/>
          </ac:spMkLst>
        </pc:spChg>
        <pc:spChg chg="mod">
          <ac:chgData name="Larry Bradley" userId="67631ef6f7de5316" providerId="LiveId" clId="{B134A8B7-357A-40F1-B892-DDB0F4301268}" dt="2019-01-06T20:50:56.824" v="159" actId="113"/>
          <ac:spMkLst>
            <pc:docMk/>
            <pc:sldMk cId="4150114246" sldId="296"/>
            <ac:spMk id="4" creationId="{1581403F-17D1-47ED-B9B2-CB66C73B4400}"/>
          </ac:spMkLst>
        </pc:spChg>
        <pc:spChg chg="add mod">
          <ac:chgData name="Larry Bradley" userId="67631ef6f7de5316" providerId="LiveId" clId="{B134A8B7-357A-40F1-B892-DDB0F4301268}" dt="2019-01-06T20:53:16.937" v="211" actId="1076"/>
          <ac:spMkLst>
            <pc:docMk/>
            <pc:sldMk cId="4150114246" sldId="296"/>
            <ac:spMk id="6" creationId="{B9409566-7C7D-4EBC-90A3-61B10E385395}"/>
          </ac:spMkLst>
        </pc:spChg>
        <pc:spChg chg="add del">
          <ac:chgData name="Larry Bradley" userId="67631ef6f7de5316" providerId="LiveId" clId="{B134A8B7-357A-40F1-B892-DDB0F4301268}" dt="2019-01-06T20:50:12.163" v="152" actId="26606"/>
          <ac:spMkLst>
            <pc:docMk/>
            <pc:sldMk cId="4150114246" sldId="296"/>
            <ac:spMk id="10" creationId="{C3D47DFA-989A-4CDB-BB8F-CD0CFE85ACA9}"/>
          </ac:spMkLst>
        </pc:spChg>
        <pc:spChg chg="add del">
          <ac:chgData name="Larry Bradley" userId="67631ef6f7de5316" providerId="LiveId" clId="{B134A8B7-357A-40F1-B892-DDB0F4301268}" dt="2019-01-06T20:50:12.163" v="152" actId="26606"/>
          <ac:spMkLst>
            <pc:docMk/>
            <pc:sldMk cId="4150114246" sldId="296"/>
            <ac:spMk id="13" creationId="{C607803A-4E99-444E-94F7-8785CDDF5849}"/>
          </ac:spMkLst>
        </pc:spChg>
        <pc:spChg chg="add">
          <ac:chgData name="Larry Bradley" userId="67631ef6f7de5316" providerId="LiveId" clId="{B134A8B7-357A-40F1-B892-DDB0F4301268}" dt="2019-01-06T20:58:17.265" v="308"/>
          <ac:spMkLst>
            <pc:docMk/>
            <pc:sldMk cId="4150114246" sldId="296"/>
            <ac:spMk id="14" creationId="{F9933DED-5531-48D5-8720-076C3F84FC18}"/>
          </ac:spMkLst>
        </pc:spChg>
        <pc:spChg chg="add del">
          <ac:chgData name="Larry Bradley" userId="67631ef6f7de5316" providerId="LiveId" clId="{B134A8B7-357A-40F1-B892-DDB0F4301268}" dt="2019-01-06T20:50:12.163" v="152" actId="26606"/>
          <ac:spMkLst>
            <pc:docMk/>
            <pc:sldMk cId="4150114246" sldId="296"/>
            <ac:spMk id="15" creationId="{2989BE6A-C309-418E-8ADD-1616A980570D}"/>
          </ac:spMkLst>
        </pc:spChg>
        <pc:picChg chg="add del mod">
          <ac:chgData name="Larry Bradley" userId="67631ef6f7de5316" providerId="LiveId" clId="{B134A8B7-357A-40F1-B892-DDB0F4301268}" dt="2019-01-06T20:50:17.840" v="157" actId="26606"/>
          <ac:picMkLst>
            <pc:docMk/>
            <pc:sldMk cId="4150114246" sldId="296"/>
            <ac:picMk id="5" creationId="{4EC6FA9F-6BAB-41E7-B7AD-790857F07C3D}"/>
          </ac:picMkLst>
        </pc:picChg>
        <pc:picChg chg="add del">
          <ac:chgData name="Larry Bradley" userId="67631ef6f7de5316" providerId="LiveId" clId="{B134A8B7-357A-40F1-B892-DDB0F4301268}" dt="2019-01-06T20:50:12.163" v="152" actId="26606"/>
          <ac:picMkLst>
            <pc:docMk/>
            <pc:sldMk cId="4150114246" sldId="296"/>
            <ac:picMk id="8" creationId="{4EC6FA9F-6BAB-41E7-B7AD-790857F07C3D}"/>
          </ac:picMkLst>
        </pc:picChg>
        <pc:picChg chg="add del">
          <ac:chgData name="Larry Bradley" userId="67631ef6f7de5316" providerId="LiveId" clId="{B134A8B7-357A-40F1-B892-DDB0F4301268}" dt="2019-01-06T20:50:15.708" v="154" actId="26606"/>
          <ac:picMkLst>
            <pc:docMk/>
            <pc:sldMk cId="4150114246" sldId="296"/>
            <ac:picMk id="17" creationId="{4EC6FA9F-6BAB-41E7-B7AD-790857F07C3D}"/>
          </ac:picMkLst>
        </pc:picChg>
        <pc:picChg chg="add del">
          <ac:chgData name="Larry Bradley" userId="67631ef6f7de5316" providerId="LiveId" clId="{B134A8B7-357A-40F1-B892-DDB0F4301268}" dt="2019-01-06T20:50:17.812" v="156" actId="26606"/>
          <ac:picMkLst>
            <pc:docMk/>
            <pc:sldMk cId="4150114246" sldId="296"/>
            <ac:picMk id="19" creationId="{4EC6FA9F-6BAB-41E7-B7AD-790857F07C3D}"/>
          </ac:picMkLst>
        </pc:picChg>
        <pc:picChg chg="add">
          <ac:chgData name="Larry Bradley" userId="67631ef6f7de5316" providerId="LiveId" clId="{B134A8B7-357A-40F1-B892-DDB0F4301268}" dt="2019-01-06T20:50:17.840" v="157" actId="26606"/>
          <ac:picMkLst>
            <pc:docMk/>
            <pc:sldMk cId="4150114246" sldId="296"/>
            <ac:picMk id="21" creationId="{4EC6FA9F-6BAB-41E7-B7AD-790857F07C3D}"/>
          </ac:picMkLst>
        </pc:picChg>
      </pc:sldChg>
    </pc:docChg>
  </pc:docChgLst>
  <pc:docChgLst>
    <pc:chgData name="Larry Bradley" userId="67631ef6f7de5316" providerId="LiveId" clId="{2F94A878-CE8D-4F08-B3B1-64198E26339B}"/>
    <pc:docChg chg="addSld modSld">
      <pc:chgData name="Larry Bradley" userId="67631ef6f7de5316" providerId="LiveId" clId="{2F94A878-CE8D-4F08-B3B1-64198E26339B}" dt="2018-12-16T22:47:43.695" v="31" actId="20577"/>
      <pc:docMkLst>
        <pc:docMk/>
      </pc:docMkLst>
      <pc:sldChg chg="modSp">
        <pc:chgData name="Larry Bradley" userId="67631ef6f7de5316" providerId="LiveId" clId="{2F94A878-CE8D-4F08-B3B1-64198E26339B}" dt="2018-12-16T22:47:43.695" v="31" actId="20577"/>
        <pc:sldMkLst>
          <pc:docMk/>
          <pc:sldMk cId="4149281338" sldId="290"/>
        </pc:sldMkLst>
        <pc:spChg chg="mod">
          <ac:chgData name="Larry Bradley" userId="67631ef6f7de5316" providerId="LiveId" clId="{2F94A878-CE8D-4F08-B3B1-64198E26339B}" dt="2018-12-16T22:47:43.695" v="31" actId="20577"/>
          <ac:spMkLst>
            <pc:docMk/>
            <pc:sldMk cId="4149281338" sldId="290"/>
            <ac:spMk id="6" creationId="{00000000-0000-0000-0000-000000000000}"/>
          </ac:spMkLst>
        </pc:spChg>
      </pc:sldChg>
      <pc:sldChg chg="add">
        <pc:chgData name="Larry Bradley" userId="67631ef6f7de5316" providerId="LiveId" clId="{2F94A878-CE8D-4F08-B3B1-64198E26339B}" dt="2018-12-16T22:47:18.312" v="0"/>
        <pc:sldMkLst>
          <pc:docMk/>
          <pc:sldMk cId="4150114246" sldId="296"/>
        </pc:sldMkLst>
      </pc:sldChg>
    </pc:docChg>
  </pc:docChgLst>
  <pc:docChgLst>
    <pc:chgData name="Larry Bradley" userId="67631ef6f7de5316" providerId="LiveId" clId="{304475FE-74B2-48C4-9163-ACD60E561003}"/>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2446" tIns="46223" rIns="92446" bIns="46223"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97313" y="0"/>
            <a:ext cx="2982912" cy="465138"/>
          </a:xfrm>
          <a:prstGeom prst="rect">
            <a:avLst/>
          </a:prstGeom>
        </p:spPr>
        <p:txBody>
          <a:bodyPr vert="horz" lIns="92446" tIns="46223" rIns="92446" bIns="46223" rtlCol="0"/>
          <a:lstStyle>
            <a:lvl1pPr algn="r" eaLnBrk="1" fontAlgn="auto" hangingPunct="1">
              <a:spcBef>
                <a:spcPts val="0"/>
              </a:spcBef>
              <a:spcAft>
                <a:spcPts val="0"/>
              </a:spcAft>
              <a:defRPr sz="1200">
                <a:latin typeface="+mn-lt"/>
                <a:cs typeface="+mn-cs"/>
              </a:defRPr>
            </a:lvl1pPr>
          </a:lstStyle>
          <a:p>
            <a:pPr>
              <a:defRPr/>
            </a:pPr>
            <a:fld id="{A9B12593-8E71-4DB4-BBF5-D37B10FC8C8D}" type="datetimeFigureOut">
              <a:rPr lang="en-US"/>
              <a:pPr>
                <a:defRPr/>
              </a:pPr>
              <a:t>1/6/2019</a:t>
            </a:fld>
            <a:endParaRPr lang="en-US" dirty="0"/>
          </a:p>
        </p:txBody>
      </p:sp>
      <p:sp>
        <p:nvSpPr>
          <p:cNvPr id="4" name="Footer Placeholder 3"/>
          <p:cNvSpPr>
            <a:spLocks noGrp="1"/>
          </p:cNvSpPr>
          <p:nvPr>
            <p:ph type="ftr" sz="quarter" idx="2"/>
          </p:nvPr>
        </p:nvSpPr>
        <p:spPr>
          <a:xfrm>
            <a:off x="0" y="8829675"/>
            <a:ext cx="2982913" cy="465138"/>
          </a:xfrm>
          <a:prstGeom prst="rect">
            <a:avLst/>
          </a:prstGeom>
        </p:spPr>
        <p:txBody>
          <a:bodyPr vert="horz" lIns="92446" tIns="46223" rIns="92446" bIns="46223"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wrap="square" lIns="92446" tIns="46223" rIns="92446" bIns="46223" numCol="1" anchor="b" anchorCtr="0" compatLnSpc="1">
            <a:prstTxWarp prst="textNoShape">
              <a:avLst/>
            </a:prstTxWarp>
          </a:bodyPr>
          <a:lstStyle>
            <a:lvl1pPr algn="r" eaLnBrk="1" hangingPunct="1">
              <a:defRPr sz="1200" smtClean="0"/>
            </a:lvl1pPr>
          </a:lstStyle>
          <a:p>
            <a:pPr>
              <a:defRPr/>
            </a:pPr>
            <a:fld id="{487569A1-26DC-49DA-BD42-019015E1ACC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2446" tIns="46223" rIns="92446" bIns="46223"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97313" y="0"/>
            <a:ext cx="2982912" cy="465138"/>
          </a:xfrm>
          <a:prstGeom prst="rect">
            <a:avLst/>
          </a:prstGeom>
        </p:spPr>
        <p:txBody>
          <a:bodyPr vert="horz" lIns="92446" tIns="46223" rIns="92446" bIns="46223" rtlCol="0"/>
          <a:lstStyle>
            <a:lvl1pPr algn="r" eaLnBrk="1" fontAlgn="auto" hangingPunct="1">
              <a:spcBef>
                <a:spcPts val="0"/>
              </a:spcBef>
              <a:spcAft>
                <a:spcPts val="0"/>
              </a:spcAft>
              <a:defRPr sz="1200">
                <a:latin typeface="+mn-lt"/>
                <a:cs typeface="+mn-cs"/>
              </a:defRPr>
            </a:lvl1pPr>
          </a:lstStyle>
          <a:p>
            <a:pPr>
              <a:defRPr/>
            </a:pPr>
            <a:fld id="{9BA10B64-66A1-4ADC-853F-1B4C33D8A670}" type="datetimeFigureOut">
              <a:rPr lang="en-US"/>
              <a:pPr>
                <a:defRPr/>
              </a:pPr>
              <a:t>1/6/2019</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pPr lvl="0"/>
            <a:endParaRPr lang="en-US" noProof="0" dirty="0"/>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2446" tIns="46223" rIns="92446" bIns="46223"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82913" cy="465138"/>
          </a:xfrm>
          <a:prstGeom prst="rect">
            <a:avLst/>
          </a:prstGeom>
        </p:spPr>
        <p:txBody>
          <a:bodyPr vert="horz" lIns="92446" tIns="46223" rIns="92446" bIns="46223"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wrap="square" lIns="92446" tIns="46223" rIns="92446" bIns="46223" numCol="1" anchor="b" anchorCtr="0" compatLnSpc="1">
            <a:prstTxWarp prst="textNoShape">
              <a:avLst/>
            </a:prstTxWarp>
          </a:bodyPr>
          <a:lstStyle>
            <a:lvl1pPr algn="r" eaLnBrk="1" hangingPunct="1">
              <a:defRPr sz="1200" smtClean="0"/>
            </a:lvl1pPr>
          </a:lstStyle>
          <a:p>
            <a:pPr>
              <a:defRPr/>
            </a:pPr>
            <a:fld id="{F64A558A-6490-4248-9DF0-9D4EC73BA9BC}"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a:t>
            </a:fld>
            <a:endParaRPr lang="en-US" altLang="en-US" dirty="0"/>
          </a:p>
        </p:txBody>
      </p:sp>
    </p:spTree>
    <p:extLst>
      <p:ext uri="{BB962C8B-B14F-4D97-AF65-F5344CB8AC3E}">
        <p14:creationId xmlns:p14="http://schemas.microsoft.com/office/powerpoint/2010/main" val="2226124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11</a:t>
            </a:fld>
            <a:endParaRPr lang="en-US" altLang="en-US" dirty="0"/>
          </a:p>
        </p:txBody>
      </p:sp>
    </p:spTree>
    <p:extLst>
      <p:ext uri="{BB962C8B-B14F-4D97-AF65-F5344CB8AC3E}">
        <p14:creationId xmlns:p14="http://schemas.microsoft.com/office/powerpoint/2010/main" val="593918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12</a:t>
            </a:fld>
            <a:endParaRPr lang="en-US" altLang="en-US" dirty="0"/>
          </a:p>
        </p:txBody>
      </p:sp>
    </p:spTree>
    <p:extLst>
      <p:ext uri="{BB962C8B-B14F-4D97-AF65-F5344CB8AC3E}">
        <p14:creationId xmlns:p14="http://schemas.microsoft.com/office/powerpoint/2010/main" val="1325600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13</a:t>
            </a:fld>
            <a:endParaRPr lang="en-US" altLang="en-US" dirty="0"/>
          </a:p>
        </p:txBody>
      </p:sp>
    </p:spTree>
    <p:extLst>
      <p:ext uri="{BB962C8B-B14F-4D97-AF65-F5344CB8AC3E}">
        <p14:creationId xmlns:p14="http://schemas.microsoft.com/office/powerpoint/2010/main" val="316007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14</a:t>
            </a:fld>
            <a:endParaRPr lang="en-US" altLang="en-US" dirty="0"/>
          </a:p>
        </p:txBody>
      </p:sp>
    </p:spTree>
    <p:extLst>
      <p:ext uri="{BB962C8B-B14F-4D97-AF65-F5344CB8AC3E}">
        <p14:creationId xmlns:p14="http://schemas.microsoft.com/office/powerpoint/2010/main" val="3520532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15</a:t>
            </a:fld>
            <a:endParaRPr lang="en-US" altLang="en-US" dirty="0"/>
          </a:p>
        </p:txBody>
      </p:sp>
    </p:spTree>
    <p:extLst>
      <p:ext uri="{BB962C8B-B14F-4D97-AF65-F5344CB8AC3E}">
        <p14:creationId xmlns:p14="http://schemas.microsoft.com/office/powerpoint/2010/main" val="2961586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16</a:t>
            </a:fld>
            <a:endParaRPr lang="en-US" altLang="en-US" dirty="0"/>
          </a:p>
        </p:txBody>
      </p:sp>
    </p:spTree>
    <p:extLst>
      <p:ext uri="{BB962C8B-B14F-4D97-AF65-F5344CB8AC3E}">
        <p14:creationId xmlns:p14="http://schemas.microsoft.com/office/powerpoint/2010/main" val="350695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17</a:t>
            </a:fld>
            <a:endParaRPr lang="en-US" altLang="en-US" dirty="0"/>
          </a:p>
        </p:txBody>
      </p:sp>
    </p:spTree>
    <p:extLst>
      <p:ext uri="{BB962C8B-B14F-4D97-AF65-F5344CB8AC3E}">
        <p14:creationId xmlns:p14="http://schemas.microsoft.com/office/powerpoint/2010/main" val="406857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18</a:t>
            </a:fld>
            <a:endParaRPr lang="en-US" altLang="en-US" dirty="0"/>
          </a:p>
        </p:txBody>
      </p:sp>
    </p:spTree>
    <p:extLst>
      <p:ext uri="{BB962C8B-B14F-4D97-AF65-F5344CB8AC3E}">
        <p14:creationId xmlns:p14="http://schemas.microsoft.com/office/powerpoint/2010/main" val="242266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3</a:t>
            </a:fld>
            <a:endParaRPr lang="en-US" altLang="en-US" dirty="0"/>
          </a:p>
        </p:txBody>
      </p:sp>
    </p:spTree>
    <p:extLst>
      <p:ext uri="{BB962C8B-B14F-4D97-AF65-F5344CB8AC3E}">
        <p14:creationId xmlns:p14="http://schemas.microsoft.com/office/powerpoint/2010/main" val="164956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4</a:t>
            </a:fld>
            <a:endParaRPr lang="en-US" altLang="en-US" dirty="0"/>
          </a:p>
        </p:txBody>
      </p:sp>
    </p:spTree>
    <p:extLst>
      <p:ext uri="{BB962C8B-B14F-4D97-AF65-F5344CB8AC3E}">
        <p14:creationId xmlns:p14="http://schemas.microsoft.com/office/powerpoint/2010/main" val="271896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5</a:t>
            </a:fld>
            <a:endParaRPr lang="en-US" altLang="en-US" dirty="0"/>
          </a:p>
        </p:txBody>
      </p:sp>
    </p:spTree>
    <p:extLst>
      <p:ext uri="{BB962C8B-B14F-4D97-AF65-F5344CB8AC3E}">
        <p14:creationId xmlns:p14="http://schemas.microsoft.com/office/powerpoint/2010/main" val="377451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6</a:t>
            </a:fld>
            <a:endParaRPr lang="en-US" altLang="en-US" dirty="0"/>
          </a:p>
        </p:txBody>
      </p:sp>
    </p:spTree>
    <p:extLst>
      <p:ext uri="{BB962C8B-B14F-4D97-AF65-F5344CB8AC3E}">
        <p14:creationId xmlns:p14="http://schemas.microsoft.com/office/powerpoint/2010/main" val="98726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7</a:t>
            </a:fld>
            <a:endParaRPr lang="en-US" altLang="en-US" dirty="0"/>
          </a:p>
        </p:txBody>
      </p:sp>
    </p:spTree>
    <p:extLst>
      <p:ext uri="{BB962C8B-B14F-4D97-AF65-F5344CB8AC3E}">
        <p14:creationId xmlns:p14="http://schemas.microsoft.com/office/powerpoint/2010/main" val="110767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8</a:t>
            </a:fld>
            <a:endParaRPr lang="en-US" altLang="en-US" dirty="0"/>
          </a:p>
        </p:txBody>
      </p:sp>
    </p:spTree>
    <p:extLst>
      <p:ext uri="{BB962C8B-B14F-4D97-AF65-F5344CB8AC3E}">
        <p14:creationId xmlns:p14="http://schemas.microsoft.com/office/powerpoint/2010/main" val="363292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9</a:t>
            </a:fld>
            <a:endParaRPr lang="en-US" altLang="en-US" dirty="0"/>
          </a:p>
        </p:txBody>
      </p:sp>
    </p:spTree>
    <p:extLst>
      <p:ext uri="{BB962C8B-B14F-4D97-AF65-F5344CB8AC3E}">
        <p14:creationId xmlns:p14="http://schemas.microsoft.com/office/powerpoint/2010/main" val="122900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4A558A-6490-4248-9DF0-9D4EC73BA9BC}" type="slidenum">
              <a:rPr lang="en-US" altLang="en-US"/>
              <a:pPr>
                <a:defRPr/>
              </a:pPr>
              <a:t>10</a:t>
            </a:fld>
            <a:endParaRPr lang="en-US" altLang="en-US" dirty="0"/>
          </a:p>
        </p:txBody>
      </p:sp>
    </p:spTree>
    <p:extLst>
      <p:ext uri="{BB962C8B-B14F-4D97-AF65-F5344CB8AC3E}">
        <p14:creationId xmlns:p14="http://schemas.microsoft.com/office/powerpoint/2010/main" val="305243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46E1143-A9DB-41FE-9F53-1D9A662C04EF}" type="datetime1">
              <a:rPr lang="en-US" smtClean="0"/>
              <a:t>1/6/2019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6" name="Slide Number Placeholder 5"/>
          <p:cNvSpPr>
            <a:spLocks noGrp="1"/>
          </p:cNvSpPr>
          <p:nvPr>
            <p:ph type="sldNum" sz="quarter" idx="12"/>
          </p:nvPr>
        </p:nvSpPr>
        <p:spPr/>
        <p:txBody>
          <a:bodyPr/>
          <a:lstStyle>
            <a:lvl1pPr>
              <a:defRPr/>
            </a:lvl1pPr>
          </a:lstStyle>
          <a:p>
            <a:pPr>
              <a:defRPr/>
            </a:pPr>
            <a:fld id="{30B4B008-6A45-4365-A118-6C70DE65BB33}" type="slidenum">
              <a:rPr lang="en-US" altLang="en-US"/>
              <a:pPr>
                <a:defRPr/>
              </a:pPr>
              <a:t>‹#›</a:t>
            </a:fld>
            <a:endParaRPr lang="en-US" altLang="en-US" dirty="0"/>
          </a:p>
        </p:txBody>
      </p:sp>
    </p:spTree>
    <p:extLst>
      <p:ext uri="{BB962C8B-B14F-4D97-AF65-F5344CB8AC3E}">
        <p14:creationId xmlns:p14="http://schemas.microsoft.com/office/powerpoint/2010/main" val="84775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01D0B0-9DA7-42BC-ABBA-542020BB0DFF}" type="datetime1">
              <a:rPr lang="en-US" smtClean="0"/>
              <a:t>1/6/2019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6" name="Slide Number Placeholder 5"/>
          <p:cNvSpPr>
            <a:spLocks noGrp="1"/>
          </p:cNvSpPr>
          <p:nvPr>
            <p:ph type="sldNum" sz="quarter" idx="12"/>
          </p:nvPr>
        </p:nvSpPr>
        <p:spPr/>
        <p:txBody>
          <a:bodyPr/>
          <a:lstStyle>
            <a:lvl1pPr>
              <a:defRPr/>
            </a:lvl1pPr>
          </a:lstStyle>
          <a:p>
            <a:pPr>
              <a:defRPr/>
            </a:pPr>
            <a:fld id="{EAFA077E-3A4D-4645-9FCB-54FAC056EF52}" type="slidenum">
              <a:rPr lang="en-US" altLang="en-US"/>
              <a:pPr>
                <a:defRPr/>
              </a:pPr>
              <a:t>‹#›</a:t>
            </a:fld>
            <a:endParaRPr lang="en-US" altLang="en-US" dirty="0"/>
          </a:p>
        </p:txBody>
      </p:sp>
    </p:spTree>
    <p:extLst>
      <p:ext uri="{BB962C8B-B14F-4D97-AF65-F5344CB8AC3E}">
        <p14:creationId xmlns:p14="http://schemas.microsoft.com/office/powerpoint/2010/main" val="379861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4550A8-C702-4C92-8E54-81B8B47D8CAE}" type="datetime1">
              <a:rPr lang="en-US" smtClean="0"/>
              <a:t>1/6/2019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6" name="Slide Number Placeholder 5"/>
          <p:cNvSpPr>
            <a:spLocks noGrp="1"/>
          </p:cNvSpPr>
          <p:nvPr>
            <p:ph type="sldNum" sz="quarter" idx="12"/>
          </p:nvPr>
        </p:nvSpPr>
        <p:spPr/>
        <p:txBody>
          <a:bodyPr/>
          <a:lstStyle>
            <a:lvl1pPr>
              <a:defRPr/>
            </a:lvl1pPr>
          </a:lstStyle>
          <a:p>
            <a:pPr>
              <a:defRPr/>
            </a:pPr>
            <a:fld id="{EE2E602B-DCED-4D7A-B7A0-124CC8CDF9DB}" type="slidenum">
              <a:rPr lang="en-US" altLang="en-US"/>
              <a:pPr>
                <a:defRPr/>
              </a:pPr>
              <a:t>‹#›</a:t>
            </a:fld>
            <a:endParaRPr lang="en-US" altLang="en-US" dirty="0"/>
          </a:p>
        </p:txBody>
      </p:sp>
    </p:spTree>
    <p:extLst>
      <p:ext uri="{BB962C8B-B14F-4D97-AF65-F5344CB8AC3E}">
        <p14:creationId xmlns:p14="http://schemas.microsoft.com/office/powerpoint/2010/main" val="52128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F7A773E-537D-43AF-A79B-D14098AD4B5D}" type="datetime1">
              <a:rPr lang="en-US" smtClean="0"/>
              <a:t>1/6/2019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6" name="Slide Number Placeholder 5"/>
          <p:cNvSpPr>
            <a:spLocks noGrp="1"/>
          </p:cNvSpPr>
          <p:nvPr>
            <p:ph type="sldNum" sz="quarter" idx="12"/>
          </p:nvPr>
        </p:nvSpPr>
        <p:spPr/>
        <p:txBody>
          <a:bodyPr/>
          <a:lstStyle>
            <a:lvl1pPr>
              <a:defRPr/>
            </a:lvl1pPr>
          </a:lstStyle>
          <a:p>
            <a:pPr>
              <a:defRPr/>
            </a:pPr>
            <a:fld id="{E8E4D408-7395-4741-820A-346CB0CD10E6}" type="slidenum">
              <a:rPr lang="en-US" altLang="en-US"/>
              <a:pPr>
                <a:defRPr/>
              </a:pPr>
              <a:t>‹#›</a:t>
            </a:fld>
            <a:endParaRPr lang="en-US" altLang="en-US" dirty="0"/>
          </a:p>
        </p:txBody>
      </p:sp>
    </p:spTree>
    <p:extLst>
      <p:ext uri="{BB962C8B-B14F-4D97-AF65-F5344CB8AC3E}">
        <p14:creationId xmlns:p14="http://schemas.microsoft.com/office/powerpoint/2010/main" val="295036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6623878-78C5-4DC2-93C1-073A28FB1FA6}" type="datetime1">
              <a:rPr lang="en-US" smtClean="0"/>
              <a:t>1/6/2019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6" name="Slide Number Placeholder 5"/>
          <p:cNvSpPr>
            <a:spLocks noGrp="1"/>
          </p:cNvSpPr>
          <p:nvPr>
            <p:ph type="sldNum" sz="quarter" idx="12"/>
          </p:nvPr>
        </p:nvSpPr>
        <p:spPr/>
        <p:txBody>
          <a:bodyPr/>
          <a:lstStyle>
            <a:lvl1pPr>
              <a:defRPr/>
            </a:lvl1pPr>
          </a:lstStyle>
          <a:p>
            <a:pPr>
              <a:defRPr/>
            </a:pPr>
            <a:fld id="{4F971E23-D3A7-4E52-84A0-CD597A04CA9A}" type="slidenum">
              <a:rPr lang="en-US" altLang="en-US"/>
              <a:pPr>
                <a:defRPr/>
              </a:pPr>
              <a:t>‹#›</a:t>
            </a:fld>
            <a:endParaRPr lang="en-US" altLang="en-US" dirty="0"/>
          </a:p>
        </p:txBody>
      </p:sp>
    </p:spTree>
    <p:extLst>
      <p:ext uri="{BB962C8B-B14F-4D97-AF65-F5344CB8AC3E}">
        <p14:creationId xmlns:p14="http://schemas.microsoft.com/office/powerpoint/2010/main" val="48124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0196961-0403-449D-9ADC-BB099317FD68}" type="datetime1">
              <a:rPr lang="en-US" smtClean="0"/>
              <a:t>1/6/2019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7" name="Slide Number Placeholder 5"/>
          <p:cNvSpPr>
            <a:spLocks noGrp="1"/>
          </p:cNvSpPr>
          <p:nvPr>
            <p:ph type="sldNum" sz="quarter" idx="12"/>
          </p:nvPr>
        </p:nvSpPr>
        <p:spPr/>
        <p:txBody>
          <a:bodyPr/>
          <a:lstStyle>
            <a:lvl1pPr>
              <a:defRPr/>
            </a:lvl1pPr>
          </a:lstStyle>
          <a:p>
            <a:pPr>
              <a:defRPr/>
            </a:pPr>
            <a:fld id="{23E15F77-A8B8-4A18-B196-277B0D0CE832}" type="slidenum">
              <a:rPr lang="en-US" altLang="en-US"/>
              <a:pPr>
                <a:defRPr/>
              </a:pPr>
              <a:t>‹#›</a:t>
            </a:fld>
            <a:endParaRPr lang="en-US" altLang="en-US" dirty="0"/>
          </a:p>
        </p:txBody>
      </p:sp>
    </p:spTree>
    <p:extLst>
      <p:ext uri="{BB962C8B-B14F-4D97-AF65-F5344CB8AC3E}">
        <p14:creationId xmlns:p14="http://schemas.microsoft.com/office/powerpoint/2010/main" val="30952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FBFB76E-8ABE-4475-9830-679FDE8974C8}" type="datetime1">
              <a:rPr lang="en-US" smtClean="0"/>
              <a:t>1/6/2019</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9" name="Slide Number Placeholder 5"/>
          <p:cNvSpPr>
            <a:spLocks noGrp="1"/>
          </p:cNvSpPr>
          <p:nvPr>
            <p:ph type="sldNum" sz="quarter" idx="12"/>
          </p:nvPr>
        </p:nvSpPr>
        <p:spPr/>
        <p:txBody>
          <a:bodyPr/>
          <a:lstStyle>
            <a:lvl1pPr>
              <a:defRPr/>
            </a:lvl1pPr>
          </a:lstStyle>
          <a:p>
            <a:pPr>
              <a:defRPr/>
            </a:pPr>
            <a:fld id="{6F624D62-8FAA-45D0-9939-795EEE5E7F06}" type="slidenum">
              <a:rPr lang="en-US" altLang="en-US"/>
              <a:pPr>
                <a:defRPr/>
              </a:pPr>
              <a:t>‹#›</a:t>
            </a:fld>
            <a:endParaRPr lang="en-US" altLang="en-US" dirty="0"/>
          </a:p>
        </p:txBody>
      </p:sp>
    </p:spTree>
    <p:extLst>
      <p:ext uri="{BB962C8B-B14F-4D97-AF65-F5344CB8AC3E}">
        <p14:creationId xmlns:p14="http://schemas.microsoft.com/office/powerpoint/2010/main" val="411247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989BA80-4E92-43CB-AD3D-3828BED6BBF2}" type="datetime1">
              <a:rPr lang="en-US" smtClean="0"/>
              <a:t>1/6/2019</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5" name="Slide Number Placeholder 5"/>
          <p:cNvSpPr>
            <a:spLocks noGrp="1"/>
          </p:cNvSpPr>
          <p:nvPr>
            <p:ph type="sldNum" sz="quarter" idx="12"/>
          </p:nvPr>
        </p:nvSpPr>
        <p:spPr/>
        <p:txBody>
          <a:bodyPr/>
          <a:lstStyle>
            <a:lvl1pPr>
              <a:defRPr/>
            </a:lvl1pPr>
          </a:lstStyle>
          <a:p>
            <a:pPr>
              <a:defRPr/>
            </a:pPr>
            <a:fld id="{169D5FCF-97BE-415F-BB59-E9DE0BD12AD5}" type="slidenum">
              <a:rPr lang="en-US" altLang="en-US"/>
              <a:pPr>
                <a:defRPr/>
              </a:pPr>
              <a:t>‹#›</a:t>
            </a:fld>
            <a:endParaRPr lang="en-US" altLang="en-US" dirty="0"/>
          </a:p>
        </p:txBody>
      </p:sp>
    </p:spTree>
    <p:extLst>
      <p:ext uri="{BB962C8B-B14F-4D97-AF65-F5344CB8AC3E}">
        <p14:creationId xmlns:p14="http://schemas.microsoft.com/office/powerpoint/2010/main" val="323503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A45555D-080E-48FF-AE7D-1687A8AD247C}" type="datetime1">
              <a:rPr lang="en-US" smtClean="0"/>
              <a:t>1/6/2019</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4" name="Slide Number Placeholder 5"/>
          <p:cNvSpPr>
            <a:spLocks noGrp="1"/>
          </p:cNvSpPr>
          <p:nvPr>
            <p:ph type="sldNum" sz="quarter" idx="12"/>
          </p:nvPr>
        </p:nvSpPr>
        <p:spPr/>
        <p:txBody>
          <a:bodyPr/>
          <a:lstStyle>
            <a:lvl1pPr>
              <a:defRPr/>
            </a:lvl1pPr>
          </a:lstStyle>
          <a:p>
            <a:pPr>
              <a:defRPr/>
            </a:pPr>
            <a:fld id="{7A57482B-A989-41D0-A6EF-6DBC2DBB4EBE}" type="slidenum">
              <a:rPr lang="en-US" altLang="en-US"/>
              <a:pPr>
                <a:defRPr/>
              </a:pPr>
              <a:t>‹#›</a:t>
            </a:fld>
            <a:endParaRPr lang="en-US" altLang="en-US" dirty="0"/>
          </a:p>
        </p:txBody>
      </p:sp>
    </p:spTree>
    <p:extLst>
      <p:ext uri="{BB962C8B-B14F-4D97-AF65-F5344CB8AC3E}">
        <p14:creationId xmlns:p14="http://schemas.microsoft.com/office/powerpoint/2010/main" val="33082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5F15BD-7C70-4CA6-80FD-961B85204A2F}" type="datetime1">
              <a:rPr lang="en-US" smtClean="0"/>
              <a:t>1/6/2019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7" name="Slide Number Placeholder 5"/>
          <p:cNvSpPr>
            <a:spLocks noGrp="1"/>
          </p:cNvSpPr>
          <p:nvPr>
            <p:ph type="sldNum" sz="quarter" idx="12"/>
          </p:nvPr>
        </p:nvSpPr>
        <p:spPr/>
        <p:txBody>
          <a:bodyPr/>
          <a:lstStyle>
            <a:lvl1pPr>
              <a:defRPr/>
            </a:lvl1pPr>
          </a:lstStyle>
          <a:p>
            <a:pPr>
              <a:defRPr/>
            </a:pPr>
            <a:fld id="{0A9D77E5-747D-41C2-AE74-D1E54CDDAF36}" type="slidenum">
              <a:rPr lang="en-US" altLang="en-US"/>
              <a:pPr>
                <a:defRPr/>
              </a:pPr>
              <a:t>‹#›</a:t>
            </a:fld>
            <a:endParaRPr lang="en-US" altLang="en-US" dirty="0"/>
          </a:p>
        </p:txBody>
      </p:sp>
    </p:spTree>
    <p:extLst>
      <p:ext uri="{BB962C8B-B14F-4D97-AF65-F5344CB8AC3E}">
        <p14:creationId xmlns:p14="http://schemas.microsoft.com/office/powerpoint/2010/main" val="96418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8AA56BB-6BDF-42C0-BE9E-24377E746FE0}" type="datetime1">
              <a:rPr lang="en-US" smtClean="0"/>
              <a:t>1/6/2019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2019 MDARC Technician Class License Course</a:t>
            </a:r>
          </a:p>
        </p:txBody>
      </p:sp>
      <p:sp>
        <p:nvSpPr>
          <p:cNvPr id="7" name="Slide Number Placeholder 5"/>
          <p:cNvSpPr>
            <a:spLocks noGrp="1"/>
          </p:cNvSpPr>
          <p:nvPr>
            <p:ph type="sldNum" sz="quarter" idx="12"/>
          </p:nvPr>
        </p:nvSpPr>
        <p:spPr/>
        <p:txBody>
          <a:bodyPr/>
          <a:lstStyle>
            <a:lvl1pPr>
              <a:defRPr/>
            </a:lvl1pPr>
          </a:lstStyle>
          <a:p>
            <a:pPr>
              <a:defRPr/>
            </a:pPr>
            <a:fld id="{B9CA0550-7137-43FB-BD9B-D24A30347D3A}" type="slidenum">
              <a:rPr lang="en-US" altLang="en-US"/>
              <a:pPr>
                <a:defRPr/>
              </a:pPr>
              <a:t>‹#›</a:t>
            </a:fld>
            <a:endParaRPr lang="en-US" altLang="en-US" dirty="0"/>
          </a:p>
        </p:txBody>
      </p:sp>
    </p:spTree>
    <p:extLst>
      <p:ext uri="{BB962C8B-B14F-4D97-AF65-F5344CB8AC3E}">
        <p14:creationId xmlns:p14="http://schemas.microsoft.com/office/powerpoint/2010/main" val="158991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5C88F89-2515-40A8-9F8C-93684301710C}" type="datetime1">
              <a:rPr lang="en-US" smtClean="0"/>
              <a:t>1/6/2019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dirty="0"/>
              <a:t>2019 MDARC Technician Class License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2E10C40-04BB-4118-B7D0-968A94B68063}"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1470025"/>
          </a:xfrm>
          <a:solidFill>
            <a:schemeClr val="tx2">
              <a:lumMod val="20000"/>
              <a:lumOff val="80000"/>
            </a:schemeClr>
          </a:solidFill>
          <a:ln>
            <a:solidFill>
              <a:srgbClr val="3333FF"/>
            </a:solidFill>
          </a:ln>
        </p:spPr>
        <p:txBody>
          <a:bodyPr rtlCol="0">
            <a:normAutofit/>
          </a:bodyPr>
          <a:lstStyle/>
          <a:p>
            <a:pPr eaLnBrk="1" fontAlgn="auto" hangingPunct="1">
              <a:spcAft>
                <a:spcPts val="0"/>
              </a:spcAft>
              <a:defRPr/>
            </a:pPr>
            <a:r>
              <a:rPr lang="en-US" sz="60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Welcome</a:t>
            </a:r>
          </a:p>
        </p:txBody>
      </p:sp>
      <p:sp>
        <p:nvSpPr>
          <p:cNvPr id="4099" name="Subtitle 4"/>
          <p:cNvSpPr>
            <a:spLocks noGrp="1"/>
          </p:cNvSpPr>
          <p:nvPr>
            <p:ph type="subTitle" idx="1"/>
          </p:nvPr>
        </p:nvSpPr>
        <p:spPr>
          <a:xfrm>
            <a:off x="685800" y="2362200"/>
            <a:ext cx="7772400" cy="1905000"/>
          </a:xfrm>
          <a:solidFill>
            <a:schemeClr val="bg2">
              <a:lumMod val="10000"/>
            </a:schemeClr>
          </a:solidFill>
        </p:spPr>
        <p:txBody>
          <a:bodyPr/>
          <a:lstStyle/>
          <a:p>
            <a:pPr eaLnBrk="1" hangingPunct="1"/>
            <a:r>
              <a:rPr lang="en-US" alt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Welcome to the Wonderful World of Amateur Radio</a:t>
            </a:r>
          </a:p>
        </p:txBody>
      </p:sp>
      <p:sp>
        <p:nvSpPr>
          <p:cNvPr id="4100" name="TextBox 1"/>
          <p:cNvSpPr txBox="1">
            <a:spLocks noChangeArrowheads="1"/>
          </p:cNvSpPr>
          <p:nvPr/>
        </p:nvSpPr>
        <p:spPr bwMode="auto">
          <a:xfrm>
            <a:off x="1714500" y="4724400"/>
            <a:ext cx="5715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000" b="1" dirty="0">
                <a:solidFill>
                  <a:srgbClr val="3333FF"/>
                </a:solidFill>
                <a:highlight>
                  <a:srgbClr val="FFFF00"/>
                </a:highlight>
                <a:latin typeface="Verdana" panose="020B0604030504040204" pitchFamily="34" charset="0"/>
                <a:ea typeface="Verdana" panose="020B0604030504040204" pitchFamily="34" charset="0"/>
                <a:cs typeface="Verdana" panose="020B0604030504040204" pitchFamily="34" charset="0"/>
              </a:rPr>
              <a:t>Larry Bradley KK6QPE</a:t>
            </a:r>
          </a:p>
        </p:txBody>
      </p:sp>
      <p:pic>
        <p:nvPicPr>
          <p:cNvPr id="2" name="Picture 1"/>
          <p:cNvPicPr>
            <a:picLocks noChangeAspect="1"/>
          </p:cNvPicPr>
          <p:nvPr/>
        </p:nvPicPr>
        <p:blipFill>
          <a:blip r:embed="rId3"/>
          <a:stretch>
            <a:fillRect/>
          </a:stretch>
        </p:blipFill>
        <p:spPr>
          <a:xfrm>
            <a:off x="228600" y="4901327"/>
            <a:ext cx="1339799" cy="1819076"/>
          </a:xfrm>
          <a:prstGeom prst="rect">
            <a:avLst/>
          </a:prstGeom>
        </p:spPr>
      </p:pic>
      <p:sp>
        <p:nvSpPr>
          <p:cNvPr id="6" name="Rectangle 5">
            <a:extLst>
              <a:ext uri="{FF2B5EF4-FFF2-40B4-BE49-F238E27FC236}">
                <a16:creationId xmlns:a16="http://schemas.microsoft.com/office/drawing/2014/main" id="{B5A5D34B-6F28-4E8E-84A1-9655D72C562B}"/>
              </a:ext>
            </a:extLst>
          </p:cNvPr>
          <p:cNvSpPr/>
          <p:nvPr/>
        </p:nvSpPr>
        <p:spPr>
          <a:xfrm>
            <a:off x="6858000" y="5715000"/>
            <a:ext cx="2057400" cy="10054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4"/>
          <a:stretch>
            <a:fillRect/>
          </a:stretch>
        </p:blipFill>
        <p:spPr>
          <a:xfrm>
            <a:off x="7086600" y="5810865"/>
            <a:ext cx="1694905" cy="8141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2">
              <a:lumMod val="90000"/>
            </a:schemeClr>
          </a:solidFill>
        </p:spPr>
        <p:txBody>
          <a:bodyPr rtlCol="0">
            <a:normAutofit/>
          </a:bodyPr>
          <a:lstStyle/>
          <a:p>
            <a:pPr eaLnBrk="1" hangingPunct="1"/>
            <a:r>
              <a:rPr lang="en-US" altLang="en-US" b="1" dirty="0">
                <a:solidFill>
                  <a:srgbClr val="3333FF"/>
                </a:solidFill>
                <a:latin typeface="Verdana" panose="020B0604030504040204" pitchFamily="34" charset="0"/>
                <a:ea typeface="Verdana" panose="020B0604030504040204" pitchFamily="34" charset="0"/>
                <a:cs typeface="Verdana" panose="020B0604030504040204" pitchFamily="34" charset="0"/>
              </a:rPr>
              <a:t>Class Sessions</a:t>
            </a:r>
          </a:p>
          <a:p>
            <a:pPr lvl="1"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Each </a:t>
            </a:r>
            <a:r>
              <a:rPr lang="en-US" altLang="EN-US" sz="2400" b="1" dirty="0">
                <a:latin typeface="Verdana" panose="020B0604030504040204" pitchFamily="34" charset="0"/>
                <a:ea typeface="Verdana" panose="020B0604030504040204" pitchFamily="34" charset="0"/>
                <a:cs typeface="Verdana" panose="020B0604030504040204" pitchFamily="34" charset="0"/>
              </a:rPr>
              <a:t>Thursday</a:t>
            </a:r>
            <a:r>
              <a:rPr lang="en-US" altLang="en-US" sz="2400" dirty="0">
                <a:latin typeface="Verdana" panose="020B0604030504040204" pitchFamily="34" charset="0"/>
                <a:ea typeface="Verdana" panose="020B0604030504040204" pitchFamily="34" charset="0"/>
                <a:cs typeface="Verdana" panose="020B0604030504040204" pitchFamily="34" charset="0"/>
              </a:rPr>
              <a:t> evening beginning </a:t>
            </a:r>
            <a:r>
              <a:rPr lang="en-US" altLang="en-US" sz="2400" b="1" u="sng" dirty="0">
                <a:solidFill>
                  <a:srgbClr val="3333FF"/>
                </a:solidFill>
                <a:latin typeface="Verdana" panose="020B0604030504040204" pitchFamily="34" charset="0"/>
                <a:ea typeface="Verdana" panose="020B0604030504040204" pitchFamily="34" charset="0"/>
                <a:cs typeface="Verdana" panose="020B0604030504040204" pitchFamily="34" charset="0"/>
              </a:rPr>
              <a:t>01/10/19 </a:t>
            </a:r>
            <a:r>
              <a:rPr lang="en-US" altLang="en-US" sz="2400" dirty="0">
                <a:latin typeface="Verdana" panose="020B0604030504040204" pitchFamily="34" charset="0"/>
                <a:ea typeface="Verdana" panose="020B0604030504040204" pitchFamily="34" charset="0"/>
                <a:cs typeface="Verdana" panose="020B0604030504040204" pitchFamily="34" charset="0"/>
              </a:rPr>
              <a:t>for </a:t>
            </a:r>
            <a:r>
              <a:rPr lang="en-US" altLang="EN-US" sz="2400" b="1" i="1" dirty="0">
                <a:latin typeface="Verdana" panose="020B0604030504040204" pitchFamily="34" charset="0"/>
                <a:ea typeface="Verdana" panose="020B0604030504040204" pitchFamily="34" charset="0"/>
                <a:cs typeface="Verdana" panose="020B0604030504040204" pitchFamily="34" charset="0"/>
              </a:rPr>
              <a:t>eight</a:t>
            </a:r>
            <a:r>
              <a:rPr lang="en-US" altLang="en-US" sz="2400" dirty="0">
                <a:latin typeface="Verdana" panose="020B0604030504040204" pitchFamily="34" charset="0"/>
                <a:ea typeface="Verdana" panose="020B0604030504040204" pitchFamily="34" charset="0"/>
                <a:cs typeface="Verdana" panose="020B0604030504040204" pitchFamily="34" charset="0"/>
              </a:rPr>
              <a:t> consecutive weeks ending </a:t>
            </a:r>
            <a:r>
              <a:rPr lang="en-US" altLang="en-US" sz="2400" b="1" u="sng" dirty="0">
                <a:solidFill>
                  <a:srgbClr val="3333FF"/>
                </a:solidFill>
                <a:latin typeface="Verdana" panose="020B0604030504040204" pitchFamily="34" charset="0"/>
                <a:ea typeface="Verdana" panose="020B0604030504040204" pitchFamily="34" charset="0"/>
                <a:cs typeface="Verdana" panose="020B0604030504040204" pitchFamily="34" charset="0"/>
              </a:rPr>
              <a:t>02/28/19</a:t>
            </a:r>
            <a:r>
              <a:rPr lang="en-US" altLang="en-US" sz="2400" dirty="0">
                <a:latin typeface="Verdana" panose="020B0604030504040204" pitchFamily="34" charset="0"/>
                <a:ea typeface="Verdana" panose="020B0604030504040204" pitchFamily="34" charset="0"/>
                <a:cs typeface="Verdana" panose="020B0604030504040204" pitchFamily="34" charset="0"/>
              </a:rPr>
              <a:t>.</a:t>
            </a:r>
          </a:p>
          <a:p>
            <a:pPr lvl="1"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lvl="1"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After tonight, each of the remaining class sessions will run from </a:t>
            </a:r>
            <a:r>
              <a:rPr lang="en-US" altLang="en-US" sz="2400" b="1" u="sng" dirty="0">
                <a:solidFill>
                  <a:srgbClr val="3333FF"/>
                </a:solidFill>
                <a:latin typeface="Verdana" panose="020B0604030504040204" pitchFamily="34" charset="0"/>
                <a:ea typeface="Verdana" panose="020B0604030504040204" pitchFamily="34" charset="0"/>
                <a:cs typeface="Verdana" panose="020B0604030504040204" pitchFamily="34" charset="0"/>
              </a:rPr>
              <a:t>7:00 pm</a:t>
            </a:r>
            <a:r>
              <a:rPr lang="en-US" altLang="en-US" sz="2400" dirty="0">
                <a:latin typeface="Verdana" panose="020B0604030504040204" pitchFamily="34" charset="0"/>
                <a:ea typeface="Verdana" panose="020B0604030504040204" pitchFamily="34" charset="0"/>
                <a:cs typeface="Verdana" panose="020B0604030504040204" pitchFamily="34" charset="0"/>
              </a:rPr>
              <a:t> to </a:t>
            </a:r>
            <a:r>
              <a:rPr lang="en-US" altLang="en-US" sz="2400" b="1" u="sng" dirty="0">
                <a:solidFill>
                  <a:srgbClr val="3333FF"/>
                </a:solidFill>
                <a:latin typeface="Verdana" panose="020B0604030504040204" pitchFamily="34" charset="0"/>
                <a:ea typeface="Verdana" panose="020B0604030504040204" pitchFamily="34" charset="0"/>
                <a:cs typeface="Verdana" panose="020B0604030504040204" pitchFamily="34" charset="0"/>
              </a:rPr>
              <a:t>9:00 pm</a:t>
            </a:r>
            <a:r>
              <a:rPr lang="en-US" altLang="en-US" sz="2400" dirty="0">
                <a:latin typeface="Verdana" panose="020B0604030504040204" pitchFamily="34" charset="0"/>
                <a:ea typeface="Verdana" panose="020B0604030504040204" pitchFamily="34" charset="0"/>
                <a:cs typeface="Verdana" panose="020B0604030504040204" pitchFamily="34" charset="0"/>
              </a:rPr>
              <a:t>.</a:t>
            </a:r>
          </a:p>
          <a:p>
            <a:pPr lvl="1"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lvl="1"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The first opportunity to take the </a:t>
            </a:r>
            <a:r>
              <a:rPr lang="en-US" altLang="en-US" sz="2400" b="1" dirty="0">
                <a:latin typeface="Verdana" panose="020B0604030504040204" pitchFamily="34" charset="0"/>
                <a:ea typeface="Verdana" panose="020B0604030504040204" pitchFamily="34" charset="0"/>
                <a:cs typeface="Verdana" panose="020B0604030504040204" pitchFamily="34" charset="0"/>
              </a:rPr>
              <a:t>Technician Class License Exam</a:t>
            </a:r>
            <a:r>
              <a:rPr lang="en-US" altLang="en-US" sz="2400" dirty="0">
                <a:latin typeface="Verdana" panose="020B0604030504040204" pitchFamily="34" charset="0"/>
                <a:ea typeface="Verdana" panose="020B0604030504040204" pitchFamily="34" charset="0"/>
                <a:cs typeface="Verdana" panose="020B0604030504040204" pitchFamily="34" charset="0"/>
              </a:rPr>
              <a:t> will occur on </a:t>
            </a:r>
            <a:r>
              <a:rPr lang="en-US" altLang="en-US" sz="2400" b="1" u="sng" dirty="0">
                <a:solidFill>
                  <a:srgbClr val="3333FF"/>
                </a:solidFill>
                <a:highlight>
                  <a:srgbClr val="00FFFF"/>
                </a:highlight>
                <a:latin typeface="Verdana" panose="020B0604030504040204" pitchFamily="34" charset="0"/>
                <a:ea typeface="Verdana" panose="020B0604030504040204" pitchFamily="34" charset="0"/>
                <a:cs typeface="Verdana" panose="020B0604030504040204" pitchFamily="34" charset="0"/>
              </a:rPr>
              <a:t>03/07/19</a:t>
            </a:r>
            <a:r>
              <a:rPr lang="en-US" altLang="en-US" sz="2400" b="1" u="sng" dirty="0">
                <a:solidFill>
                  <a:srgbClr val="3333FF"/>
                </a:solidFill>
                <a:latin typeface="Verdana" panose="020B0604030504040204" pitchFamily="34" charset="0"/>
                <a:ea typeface="Verdana" panose="020B0604030504040204" pitchFamily="34" charset="0"/>
                <a:cs typeface="Verdana" panose="020B0604030504040204" pitchFamily="34" charset="0"/>
              </a:rPr>
              <a:t> </a:t>
            </a:r>
            <a:r>
              <a:rPr lang="en-US" altLang="en-US" sz="2400" dirty="0">
                <a:latin typeface="Verdana" panose="020B0604030504040204" pitchFamily="34" charset="0"/>
                <a:ea typeface="Verdana" panose="020B0604030504040204" pitchFamily="34" charset="0"/>
                <a:cs typeface="Verdana" panose="020B0604030504040204" pitchFamily="34" charset="0"/>
              </a:rPr>
              <a:t>in this room.  Further details regarding the exam will be provided in future class sessions.</a:t>
            </a:r>
          </a:p>
        </p:txBody>
      </p:sp>
      <p:sp>
        <p:nvSpPr>
          <p:cNvPr id="6" name="Title 1"/>
          <p:cNvSpPr txBox="1">
            <a:spLocks/>
          </p:cNvSpPr>
          <p:nvPr/>
        </p:nvSpPr>
        <p:spPr bwMode="auto">
          <a:xfrm>
            <a:off x="457200" y="274638"/>
            <a:ext cx="8229600" cy="1143000"/>
          </a:xfrm>
          <a:prstGeom prst="rect">
            <a:avLst/>
          </a:prstGeom>
          <a:solidFill>
            <a:schemeClr val="bg1"/>
          </a:solidFill>
          <a:ln>
            <a:solidFill>
              <a:srgbClr val="3333FF"/>
            </a:solid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latin typeface="Verdana" panose="020B0604030504040204" pitchFamily="34" charset="0"/>
                <a:ea typeface="Verdana" panose="020B0604030504040204" pitchFamily="34" charset="0"/>
                <a:cs typeface="Verdana" panose="020B0604030504040204" pitchFamily="34" charset="0"/>
              </a:rPr>
              <a:t>Technician Course Amateur Radio Instructional Schedule</a:t>
            </a:r>
            <a:endParaRPr 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Slide Number Placeholder 4">
            <a:extLst>
              <a:ext uri="{FF2B5EF4-FFF2-40B4-BE49-F238E27FC236}">
                <a16:creationId xmlns:a16="http://schemas.microsoft.com/office/drawing/2014/main" id="{684E86E4-3A7A-40E4-BADE-8886BCA09077}"/>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10</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1DC87D2C-90A6-4992-B21F-0B8E16FACAA9}"/>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291777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2">
              <a:lumMod val="90000"/>
            </a:schemeClr>
          </a:solidFill>
        </p:spPr>
        <p:txBody>
          <a:bodyPr rtlCol="0">
            <a:normAutofit/>
          </a:bodyPr>
          <a:lstStyle/>
          <a:p>
            <a:pPr eaLnBrk="1" fontAlgn="auto" hangingPunct="1">
              <a:spcAft>
                <a:spcPts val="0"/>
              </a:spcAft>
              <a:defRPr/>
            </a:pPr>
            <a:r>
              <a:rPr lang="en-US" b="1" dirty="0">
                <a:solidFill>
                  <a:srgbClr val="3333FF"/>
                </a:solidFill>
                <a:latin typeface="Verdana" panose="020B0604030504040204" pitchFamily="34" charset="0"/>
                <a:ea typeface="Verdana" panose="020B0604030504040204" pitchFamily="34" charset="0"/>
                <a:cs typeface="Verdana" panose="020B0604030504040204" pitchFamily="34" charset="0"/>
              </a:rPr>
              <a:t>Class Discussion Schedule</a:t>
            </a:r>
            <a:r>
              <a:rPr lang="en-US" dirty="0">
                <a:latin typeface="Verdana" panose="020B0604030504040204" pitchFamily="34" charset="0"/>
                <a:ea typeface="Verdana" panose="020B0604030504040204" pitchFamily="34" charset="0"/>
                <a:cs typeface="Verdana" panose="020B0604030504040204" pitchFamily="34" charset="0"/>
              </a:rPr>
              <a:t>  </a:t>
            </a:r>
            <a:r>
              <a:rPr lang="en-US" sz="2000" i="1" dirty="0">
                <a:latin typeface="Verdana" panose="020B0604030504040204" pitchFamily="34" charset="0"/>
                <a:ea typeface="Verdana" panose="020B0604030504040204" pitchFamily="34" charset="0"/>
                <a:cs typeface="Verdana" panose="020B0604030504040204" pitchFamily="34" charset="0"/>
              </a:rPr>
              <a:t>(Please refer to Syllabus page 6)</a:t>
            </a:r>
          </a:p>
          <a:p>
            <a:pPr lvl="1" eaLnBrk="1" fontAlgn="auto" hangingPunct="1">
              <a:spcAft>
                <a:spcPts val="0"/>
              </a:spcAft>
              <a:defRPr/>
            </a:pPr>
            <a:r>
              <a:rPr lang="en-US" sz="2400" i="1" dirty="0">
                <a:latin typeface="Verdana" panose="020B0604030504040204" pitchFamily="34" charset="0"/>
                <a:ea typeface="Verdana" panose="020B0604030504040204" pitchFamily="34" charset="0"/>
                <a:cs typeface="Verdana" panose="020B0604030504040204" pitchFamily="34" charset="0"/>
              </a:rPr>
              <a:t>January 10, 2019</a:t>
            </a:r>
          </a:p>
          <a:p>
            <a:pPr lvl="2" eaLnBrk="1" fontAlgn="auto" hangingPunct="1">
              <a:spcAft>
                <a:spcPts val="0"/>
              </a:spcAft>
              <a:defRPr/>
            </a:pPr>
            <a:r>
              <a:rPr lang="en-US" b="1" dirty="0">
                <a:solidFill>
                  <a:srgbClr val="3333FF"/>
                </a:solidFill>
                <a:latin typeface="Verdana" panose="020B0604030504040204" pitchFamily="34" charset="0"/>
                <a:ea typeface="Verdana" panose="020B0604030504040204" pitchFamily="34" charset="0"/>
                <a:cs typeface="Verdana" panose="020B0604030504040204" pitchFamily="34" charset="0"/>
              </a:rPr>
              <a:t>Welcome to the Course</a:t>
            </a:r>
          </a:p>
          <a:p>
            <a:pPr lvl="2" eaLnBrk="1" fontAlgn="auto" hangingPunct="1">
              <a:spcAft>
                <a:spcPts val="0"/>
              </a:spcAft>
              <a:defRPr/>
            </a:pPr>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1</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Welcome to Amateur Radio</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t>
            </a:r>
          </a:p>
          <a:p>
            <a:pPr lvl="2" eaLnBrk="1" fontAlgn="auto" hangingPunct="1">
              <a:spcAft>
                <a:spcPts val="0"/>
              </a:spcAft>
              <a:defRPr/>
            </a:pPr>
            <a:r>
              <a:rPr lang="en-US" dirty="0">
                <a:latin typeface="Verdana" panose="020B0604030504040204" pitchFamily="34" charset="0"/>
                <a:ea typeface="Verdana" panose="020B0604030504040204" pitchFamily="34" charset="0"/>
                <a:cs typeface="Verdana" panose="020B0604030504040204" pitchFamily="34" charset="0"/>
              </a:rPr>
              <a:t>“</a:t>
            </a:r>
            <a:r>
              <a:rPr lang="en-US" b="1" dirty="0">
                <a:solidFill>
                  <a:srgbClr val="3333FF"/>
                </a:solidFill>
                <a:latin typeface="Verdana" panose="020B0604030504040204" pitchFamily="34" charset="0"/>
                <a:ea typeface="Verdana" panose="020B0604030504040204" pitchFamily="34" charset="0"/>
                <a:cs typeface="Verdana" panose="020B0604030504040204" pitchFamily="34" charset="0"/>
              </a:rPr>
              <a:t>Technician Class License Exam Study Guide</a:t>
            </a:r>
            <a:r>
              <a:rPr lang="en-US" dirty="0">
                <a:latin typeface="Verdana" panose="020B0604030504040204" pitchFamily="34" charset="0"/>
                <a:ea typeface="Verdana" panose="020B0604030504040204" pitchFamily="34" charset="0"/>
                <a:cs typeface="Verdana" panose="020B0604030504040204" pitchFamily="34" charset="0"/>
              </a:rPr>
              <a:t>”</a:t>
            </a:r>
          </a:p>
          <a:p>
            <a:pPr lvl="1" eaLnBrk="1" fontAlgn="auto" hangingPunct="1">
              <a:spcAft>
                <a:spcPts val="0"/>
              </a:spcAft>
              <a:defRPr/>
            </a:pPr>
            <a:r>
              <a:rPr lang="en-US" sz="2400" i="1" dirty="0">
                <a:latin typeface="Verdana" panose="020B0604030504040204" pitchFamily="34" charset="0"/>
                <a:ea typeface="Verdana" panose="020B0604030504040204" pitchFamily="34" charset="0"/>
                <a:cs typeface="Verdana" panose="020B0604030504040204" pitchFamily="34" charset="0"/>
              </a:rPr>
              <a:t>January 17, 2019</a:t>
            </a:r>
          </a:p>
          <a:p>
            <a:pPr lvl="2" eaLnBrk="1" fontAlgn="auto" hangingPunct="1">
              <a:spcAft>
                <a:spcPts val="0"/>
              </a:spcAft>
              <a:defRPr/>
            </a:pPr>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7:</a:t>
            </a:r>
            <a:r>
              <a:rPr lang="en-US" b="1" i="1"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Licensing Regulations</a:t>
            </a:r>
            <a:r>
              <a:rPr lang="en-US" b="1" i="1" dirty="0">
                <a:solidFill>
                  <a:srgbClr val="C00000"/>
                </a:solidFill>
                <a:latin typeface="Verdana" panose="020B0604030504040204" pitchFamily="34" charset="0"/>
                <a:ea typeface="Verdana" panose="020B0604030504040204" pitchFamily="34" charset="0"/>
                <a:cs typeface="Verdana" panose="020B0604030504040204" pitchFamily="34" charset="0"/>
              </a:rPr>
              <a:t>”</a:t>
            </a:r>
          </a:p>
          <a:p>
            <a:pPr lvl="2" eaLnBrk="1" fontAlgn="auto" hangingPunct="1">
              <a:spcAft>
                <a:spcPts val="0"/>
              </a:spcAft>
              <a:defRPr/>
            </a:pPr>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8</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t>
            </a:r>
            <a:r>
              <a:rPr lang="en-US" i="1"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Operating Regulations</a:t>
            </a:r>
            <a:r>
              <a:rPr lang="en-US" i="1" dirty="0">
                <a:solidFill>
                  <a:srgbClr val="C00000"/>
                </a:solidFill>
                <a:latin typeface="Verdana" panose="020B0604030504040204" pitchFamily="34" charset="0"/>
                <a:ea typeface="Verdana" panose="020B0604030504040204" pitchFamily="34" charset="0"/>
                <a:cs typeface="Verdana" panose="020B0604030504040204" pitchFamily="34" charset="0"/>
              </a:rPr>
              <a:t>”</a:t>
            </a:r>
          </a:p>
        </p:txBody>
      </p:sp>
      <p:sp>
        <p:nvSpPr>
          <p:cNvPr id="6" name="Title 1"/>
          <p:cNvSpPr txBox="1">
            <a:spLocks/>
          </p:cNvSpPr>
          <p:nvPr/>
        </p:nvSpPr>
        <p:spPr bwMode="auto">
          <a:xfrm>
            <a:off x="457200" y="274638"/>
            <a:ext cx="8229600" cy="1143000"/>
          </a:xfrm>
          <a:prstGeom prst="rect">
            <a:avLst/>
          </a:prstGeom>
          <a:solidFill>
            <a:schemeClr val="bg1"/>
          </a:solidFill>
          <a:ln>
            <a:no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rPr>
              <a:t>The Technician Course Chapter Schedule</a:t>
            </a:r>
            <a:endParaRPr lang="en-US" sz="16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Slide Number Placeholder 4">
            <a:extLst>
              <a:ext uri="{FF2B5EF4-FFF2-40B4-BE49-F238E27FC236}">
                <a16:creationId xmlns:a16="http://schemas.microsoft.com/office/drawing/2014/main" id="{CC10B5F9-A565-47E9-9F68-09558B83487C}"/>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11</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C12D9C83-70E8-424A-B50B-5005F7CA7E96}"/>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318603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2">
              <a:lumMod val="90000"/>
            </a:schemeClr>
          </a:solidFill>
        </p:spPr>
        <p:txBody>
          <a:bodyPr rtlCol="0">
            <a:noAutofit/>
          </a:bodyPr>
          <a:lstStyle/>
          <a:p>
            <a:pPr lvl="1" eaLnBrk="1" hangingPunct="1"/>
            <a:r>
              <a:rPr lang="en-US" altLang="en-US" sz="2400" i="1" dirty="0">
                <a:latin typeface="Verdana" panose="020B0604030504040204" pitchFamily="34" charset="0"/>
                <a:ea typeface="Verdana" panose="020B0604030504040204" pitchFamily="34" charset="0"/>
                <a:cs typeface="Verdana" panose="020B0604030504040204" pitchFamily="34" charset="0"/>
              </a:rPr>
              <a:t>January 24, 2019</a:t>
            </a: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lvl="2" eaLnBrk="1" hangingPunct="1"/>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6</a:t>
            </a:r>
            <a:r>
              <a:rPr lang="en-US" altLang="en-US" b="1" i="1"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“Communicating with Other Hams”</a:t>
            </a:r>
          </a:p>
          <a:p>
            <a:pPr lvl="1" eaLnBrk="1" hangingPunct="1"/>
            <a:r>
              <a:rPr lang="en-US" altLang="en-US" sz="2400" i="1" dirty="0">
                <a:latin typeface="Verdana" panose="020B0604030504040204" pitchFamily="34" charset="0"/>
                <a:ea typeface="Verdana" panose="020B0604030504040204" pitchFamily="34" charset="0"/>
                <a:cs typeface="Verdana" panose="020B0604030504040204" pitchFamily="34" charset="0"/>
              </a:rPr>
              <a:t>January 31, 2019</a:t>
            </a:r>
          </a:p>
          <a:p>
            <a:pPr lvl="2" eaLnBrk="1" hangingPunct="1"/>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3.  “Electricity, Components and Circuits”</a:t>
            </a:r>
          </a:p>
          <a:p>
            <a:pPr lvl="1" eaLnBrk="1" hangingPunct="1"/>
            <a:r>
              <a:rPr lang="en-US" altLang="en-US" sz="2400" i="1" dirty="0">
                <a:latin typeface="Verdana" panose="020B0604030504040204" pitchFamily="34" charset="0"/>
                <a:ea typeface="Verdana" panose="020B0604030504040204" pitchFamily="34" charset="0"/>
                <a:cs typeface="Verdana" panose="020B0604030504040204" pitchFamily="34" charset="0"/>
              </a:rPr>
              <a:t>February 7, 2019</a:t>
            </a:r>
          </a:p>
          <a:p>
            <a:pPr lvl="2" eaLnBrk="1" hangingPunct="1"/>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2:</a:t>
            </a:r>
            <a:r>
              <a:rPr lang="en-US" altLang="en-US" b="1" i="1"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Radio and Signal Fundamentals</a:t>
            </a:r>
            <a:r>
              <a:rPr lang="en-US" altLang="en-US" b="1" i="1" dirty="0">
                <a:solidFill>
                  <a:srgbClr val="C00000"/>
                </a:solidFill>
                <a:latin typeface="Verdana" panose="020B0604030504040204" pitchFamily="34" charset="0"/>
                <a:ea typeface="Verdana" panose="020B0604030504040204" pitchFamily="34" charset="0"/>
                <a:cs typeface="Verdana" panose="020B0604030504040204" pitchFamily="34" charset="0"/>
              </a:rPr>
              <a:t>”</a:t>
            </a:r>
          </a:p>
          <a:p>
            <a:pPr lvl="1" eaLnBrk="1" hangingPunct="1"/>
            <a:r>
              <a:rPr lang="en-US" altLang="en-US" sz="2400" i="1" dirty="0">
                <a:latin typeface="Verdana" panose="020B0604030504040204" pitchFamily="34" charset="0"/>
                <a:ea typeface="Verdana" panose="020B0604030504040204" pitchFamily="34" charset="0"/>
                <a:cs typeface="Verdana" panose="020B0604030504040204" pitchFamily="34" charset="0"/>
              </a:rPr>
              <a:t>February 14, 2019</a:t>
            </a:r>
          </a:p>
          <a:p>
            <a:pPr lvl="2" eaLnBrk="1" hangingPunct="1"/>
            <a:r>
              <a:rPr lang="en-US" altLang="en-US" i="1"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4.  “Propagation, Antennas and Feed Lines”</a:t>
            </a:r>
          </a:p>
          <a:p>
            <a:pPr marL="457200" lvl="1" indent="0" eaLnBrk="1" hangingPunct="1">
              <a:buNone/>
            </a:pPr>
            <a:endParaRPr lang="en-US" altLang="en-US" sz="2400" i="1" dirty="0">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457200" y="274638"/>
            <a:ext cx="8229600" cy="1143000"/>
          </a:xfrm>
          <a:prstGeom prst="rect">
            <a:avLst/>
          </a:prstGeom>
          <a:solidFill>
            <a:schemeClr val="bg1"/>
          </a:solidFill>
          <a:ln>
            <a:no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rPr>
              <a:t>The Technician Course Chapter Schedule </a:t>
            </a:r>
            <a:r>
              <a:rPr lang="en-US" sz="16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rPr>
              <a:t>(Cont.)</a:t>
            </a:r>
          </a:p>
        </p:txBody>
      </p:sp>
      <p:sp>
        <p:nvSpPr>
          <p:cNvPr id="9" name="Slide Number Placeholder 4">
            <a:extLst>
              <a:ext uri="{FF2B5EF4-FFF2-40B4-BE49-F238E27FC236}">
                <a16:creationId xmlns:a16="http://schemas.microsoft.com/office/drawing/2014/main" id="{63DCB52D-A3BE-4DC0-8E4B-7F0C0DB784B3}"/>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12</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8EFEDC86-8E65-45A7-9582-0998EB992AEB}"/>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362196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2">
              <a:lumMod val="90000"/>
            </a:schemeClr>
          </a:solidFill>
        </p:spPr>
        <p:txBody>
          <a:bodyPr rtlCol="0">
            <a:noAutofit/>
          </a:bodyPr>
          <a:lstStyle/>
          <a:p>
            <a:pPr lvl="1" eaLnBrk="1" hangingPunct="1"/>
            <a:r>
              <a:rPr lang="en-US" altLang="en-US" sz="2400" i="1" dirty="0">
                <a:latin typeface="Verdana" panose="020B0604030504040204" pitchFamily="34" charset="0"/>
                <a:ea typeface="Verdana" panose="020B0604030504040204" pitchFamily="34" charset="0"/>
                <a:cs typeface="Verdana" panose="020B0604030504040204" pitchFamily="34" charset="0"/>
              </a:rPr>
              <a:t>February 21, 2019</a:t>
            </a:r>
          </a:p>
          <a:p>
            <a:pPr lvl="2" eaLnBrk="1" hangingPunct="1"/>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5.  “Amateur Radio Equipment”</a:t>
            </a:r>
          </a:p>
          <a:p>
            <a:pPr lvl="1" eaLnBrk="1" hangingPunct="1"/>
            <a:r>
              <a:rPr lang="en-US" altLang="en-US" sz="2400" i="1" dirty="0">
                <a:latin typeface="Verdana" panose="020B0604030504040204" pitchFamily="34" charset="0"/>
                <a:ea typeface="Verdana" panose="020B0604030504040204" pitchFamily="34" charset="0"/>
                <a:cs typeface="Verdana" panose="020B0604030504040204" pitchFamily="34" charset="0"/>
              </a:rPr>
              <a:t>February 28, 2019</a:t>
            </a:r>
            <a:endParaRPr lang="en-US" altLang="en-US" b="1" i="1"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lvl="2" eaLnBrk="1" hangingPunct="1"/>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Chapter 9</a:t>
            </a:r>
            <a:r>
              <a:rPr lang="en-US" altLang="en-US" b="1" i="1"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Safety</a:t>
            </a:r>
            <a:r>
              <a:rPr lang="en-US" altLang="en-US" b="1" i="1" dirty="0">
                <a:solidFill>
                  <a:srgbClr val="C00000"/>
                </a:solidFill>
                <a:latin typeface="Verdana" panose="020B0604030504040204" pitchFamily="34" charset="0"/>
                <a:ea typeface="Verdana" panose="020B0604030504040204" pitchFamily="34" charset="0"/>
                <a:cs typeface="Verdana" panose="020B0604030504040204" pitchFamily="34" charset="0"/>
              </a:rPr>
              <a:t>”</a:t>
            </a:r>
          </a:p>
          <a:p>
            <a:pPr lvl="2" eaLnBrk="1" hangingPunct="1"/>
            <a:endParaRPr lang="en-US" altLang="en-US" b="1" i="1"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lvl="2" eaLnBrk="1" hangingPunct="1"/>
            <a:endParaRPr lang="en-US" altLang="en-US" b="1" i="1"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The first Opportunity to take the </a:t>
            </a:r>
            <a:r>
              <a:rPr lang="en-US" altLang="en-US" sz="2400" u="sng" dirty="0">
                <a:latin typeface="Verdana" panose="020B0604030504040204" pitchFamily="34" charset="0"/>
                <a:ea typeface="Verdana" panose="020B0604030504040204" pitchFamily="34" charset="0"/>
                <a:cs typeface="Verdana" panose="020B0604030504040204" pitchFamily="34" charset="0"/>
              </a:rPr>
              <a:t>Technician Class License Examination</a:t>
            </a:r>
            <a:r>
              <a:rPr lang="en-US" altLang="en-US" sz="2400" dirty="0">
                <a:latin typeface="Verdana" panose="020B0604030504040204" pitchFamily="34" charset="0"/>
                <a:ea typeface="Verdana" panose="020B0604030504040204" pitchFamily="34" charset="0"/>
                <a:cs typeface="Verdana" panose="020B0604030504040204" pitchFamily="34" charset="0"/>
              </a:rPr>
              <a:t> in this room will be </a:t>
            </a:r>
            <a:r>
              <a:rPr lang="en-US" alt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Thursday</a:t>
            </a:r>
            <a:r>
              <a:rPr lang="en-US" altLang="en-US" sz="2400" dirty="0">
                <a:latin typeface="Verdana" panose="020B0604030504040204" pitchFamily="34" charset="0"/>
                <a:ea typeface="Verdana" panose="020B0604030504040204" pitchFamily="34" charset="0"/>
                <a:cs typeface="Verdana" panose="020B0604030504040204" pitchFamily="34" charset="0"/>
              </a:rPr>
              <a:t> evening </a:t>
            </a:r>
            <a:r>
              <a:rPr lang="en-US" alt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March 7, 2019</a:t>
            </a:r>
            <a:r>
              <a:rPr lang="en-US" altLang="en-US" sz="2400" dirty="0">
                <a:latin typeface="Verdana" panose="020B0604030504040204" pitchFamily="34" charset="0"/>
                <a:ea typeface="Verdana" panose="020B0604030504040204" pitchFamily="34" charset="0"/>
                <a:cs typeface="Verdana" panose="020B0604030504040204" pitchFamily="34" charset="0"/>
              </a:rPr>
              <a:t>.</a:t>
            </a:r>
          </a:p>
          <a:p>
            <a:pPr marL="457200" lvl="1" indent="0" eaLnBrk="1" hangingPunct="1">
              <a:buNone/>
            </a:pPr>
            <a:endParaRPr lang="en-US" altLang="en-US" sz="2400" i="1" dirty="0">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457200" y="274638"/>
            <a:ext cx="8229600" cy="1143000"/>
          </a:xfrm>
          <a:prstGeom prst="rect">
            <a:avLst/>
          </a:prstGeom>
          <a:solidFill>
            <a:schemeClr val="bg1"/>
          </a:solidFill>
          <a:ln>
            <a:no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rPr>
              <a:t>The Technician Course Chapter Schedule </a:t>
            </a:r>
            <a:r>
              <a:rPr lang="en-US" sz="16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rPr>
              <a:t>(Cont.)</a:t>
            </a:r>
          </a:p>
        </p:txBody>
      </p:sp>
      <p:sp>
        <p:nvSpPr>
          <p:cNvPr id="9" name="Slide Number Placeholder 4">
            <a:extLst>
              <a:ext uri="{FF2B5EF4-FFF2-40B4-BE49-F238E27FC236}">
                <a16:creationId xmlns:a16="http://schemas.microsoft.com/office/drawing/2014/main" id="{1A30CFDF-FA95-44A9-BDD7-74301013F8EE}"/>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13</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F0330B86-62A8-4BDB-AF35-80027B5DC648}"/>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213646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1"/>
          </a:solidFill>
          <a:ln w="25400">
            <a:solidFill>
              <a:schemeClr val="tx1"/>
            </a:solidFill>
          </a:ln>
        </p:spPr>
        <p:txBody>
          <a:bodyPr rtlCol="0">
            <a:normAutofit/>
          </a:bodyPr>
          <a:lstStyle/>
          <a:p>
            <a:pPr eaLnBrk="1" hangingPunct="1"/>
            <a:r>
              <a:rPr lang="en-US" altLang="en-US" b="1" dirty="0">
                <a:solidFill>
                  <a:srgbClr val="3333FF"/>
                </a:solidFill>
                <a:latin typeface="Verdana" panose="020B0604030504040204" pitchFamily="34" charset="0"/>
                <a:ea typeface="Verdana" panose="020B0604030504040204" pitchFamily="34" charset="0"/>
                <a:cs typeface="Verdana" panose="020B0604030504040204" pitchFamily="34" charset="0"/>
              </a:rPr>
              <a:t>Our Text</a:t>
            </a:r>
            <a:r>
              <a:rPr lang="en-US" altLang="en-US" dirty="0">
                <a:latin typeface="Verdana" panose="020B0604030504040204" pitchFamily="34" charset="0"/>
                <a:ea typeface="Verdana" panose="020B0604030504040204" pitchFamily="34" charset="0"/>
                <a:cs typeface="Verdana" panose="020B0604030504040204" pitchFamily="34" charset="0"/>
              </a:rPr>
              <a:t>:</a:t>
            </a:r>
          </a:p>
          <a:p>
            <a:pPr lvl="1"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The </a:t>
            </a:r>
            <a:r>
              <a:rPr lang="en-US" altLang="en-US" sz="2000" b="1" dirty="0">
                <a:latin typeface="Verdana" panose="020B0604030504040204" pitchFamily="34" charset="0"/>
                <a:ea typeface="Verdana" panose="020B0604030504040204" pitchFamily="34" charset="0"/>
                <a:cs typeface="Verdana" panose="020B0604030504040204" pitchFamily="34" charset="0"/>
              </a:rPr>
              <a:t>ARRL Technician Class License Manual:  Level 1, 4th Edition</a:t>
            </a:r>
          </a:p>
          <a:p>
            <a:pPr lvl="2"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Chapters </a:t>
            </a:r>
            <a:r>
              <a:rPr lang="en-US" altLang="en-US" sz="2000" b="1" dirty="0">
                <a:latin typeface="Verdana" panose="020B0604030504040204" pitchFamily="34" charset="0"/>
                <a:ea typeface="Verdana" panose="020B0604030504040204" pitchFamily="34" charset="0"/>
                <a:cs typeface="Verdana" panose="020B0604030504040204" pitchFamily="34" charset="0"/>
              </a:rPr>
              <a:t>1</a:t>
            </a:r>
            <a:r>
              <a:rPr lang="en-US" altLang="en-US" sz="2000" dirty="0">
                <a:latin typeface="Verdana" panose="020B0604030504040204" pitchFamily="34" charset="0"/>
                <a:ea typeface="Verdana" panose="020B0604030504040204" pitchFamily="34" charset="0"/>
                <a:cs typeface="Verdana" panose="020B0604030504040204" pitchFamily="34" charset="0"/>
              </a:rPr>
              <a:t> through </a:t>
            </a:r>
            <a:r>
              <a:rPr lang="en-US" altLang="en-US" sz="2000" b="1" dirty="0">
                <a:latin typeface="Verdana" panose="020B0604030504040204" pitchFamily="34" charset="0"/>
                <a:ea typeface="Verdana" panose="020B0604030504040204" pitchFamily="34" charset="0"/>
                <a:cs typeface="Verdana" panose="020B0604030504040204" pitchFamily="34" charset="0"/>
              </a:rPr>
              <a:t>9</a:t>
            </a:r>
            <a:r>
              <a:rPr lang="en-US" altLang="en-US" sz="2000" dirty="0">
                <a:latin typeface="Verdana" panose="020B0604030504040204" pitchFamily="34" charset="0"/>
                <a:ea typeface="Verdana" panose="020B0604030504040204" pitchFamily="34" charset="0"/>
                <a:cs typeface="Verdana" panose="020B0604030504040204" pitchFamily="34" charset="0"/>
              </a:rPr>
              <a:t> contain discussions of the </a:t>
            </a:r>
            <a:r>
              <a:rPr lang="en-US" altLang="en-US" sz="2000" b="1" dirty="0">
                <a:latin typeface="Verdana" panose="020B0604030504040204" pitchFamily="34" charset="0"/>
                <a:ea typeface="Verdana" panose="020B0604030504040204" pitchFamily="34" charset="0"/>
                <a:cs typeface="Verdana" panose="020B0604030504040204" pitchFamily="34" charset="0"/>
              </a:rPr>
              <a:t>concepts</a:t>
            </a:r>
            <a:r>
              <a:rPr lang="en-US" altLang="en-US" sz="2000" dirty="0">
                <a:latin typeface="Verdana" panose="020B0604030504040204" pitchFamily="34" charset="0"/>
                <a:ea typeface="Verdana" panose="020B0604030504040204" pitchFamily="34" charset="0"/>
                <a:cs typeface="Verdana" panose="020B0604030504040204" pitchFamily="34" charset="0"/>
              </a:rPr>
              <a:t> that provide the information needed to understand the license exam questions and their correct answers.</a:t>
            </a:r>
          </a:p>
          <a:p>
            <a:pPr lvl="2"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Chapter </a:t>
            </a:r>
            <a:r>
              <a:rPr lang="en-US" altLang="en-US" sz="2000" b="1" dirty="0">
                <a:latin typeface="Verdana" panose="020B0604030504040204" pitchFamily="34" charset="0"/>
                <a:ea typeface="Verdana" panose="020B0604030504040204" pitchFamily="34" charset="0"/>
                <a:cs typeface="Verdana" panose="020B0604030504040204" pitchFamily="34" charset="0"/>
              </a:rPr>
              <a:t>10</a:t>
            </a:r>
            <a:r>
              <a:rPr lang="en-US" altLang="en-US" sz="2000" dirty="0">
                <a:latin typeface="Verdana" panose="020B0604030504040204" pitchFamily="34" charset="0"/>
                <a:ea typeface="Verdana" panose="020B0604030504040204" pitchFamily="34" charset="0"/>
                <a:cs typeface="Verdana" panose="020B0604030504040204" pitchFamily="34" charset="0"/>
              </a:rPr>
              <a:t> is a valuable resource for you.  It is a </a:t>
            </a:r>
            <a:r>
              <a:rPr lang="en-US" altLang="en-US" sz="20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GLOSSARY</a:t>
            </a:r>
            <a:r>
              <a:rPr lang="en-US" altLang="en-US" sz="2000" dirty="0">
                <a:latin typeface="Verdana" panose="020B0604030504040204" pitchFamily="34" charset="0"/>
                <a:ea typeface="Verdana" panose="020B0604030504040204" pitchFamily="34" charset="0"/>
                <a:cs typeface="Verdana" panose="020B0604030504040204" pitchFamily="34" charset="0"/>
              </a:rPr>
              <a:t> that defines the significant terms used in the text.</a:t>
            </a:r>
          </a:p>
          <a:p>
            <a:pPr lvl="2"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Chapter </a:t>
            </a:r>
            <a:r>
              <a:rPr lang="en-US" altLang="en-US" sz="2000" b="1" dirty="0">
                <a:latin typeface="Verdana" panose="020B0604030504040204" pitchFamily="34" charset="0"/>
                <a:ea typeface="Verdana" panose="020B0604030504040204" pitchFamily="34" charset="0"/>
                <a:cs typeface="Verdana" panose="020B0604030504040204" pitchFamily="34" charset="0"/>
              </a:rPr>
              <a:t>11 </a:t>
            </a:r>
            <a:r>
              <a:rPr lang="en-US" altLang="en-US" sz="2000" dirty="0">
                <a:latin typeface="Verdana" panose="020B0604030504040204" pitchFamily="34" charset="0"/>
                <a:ea typeface="Verdana" panose="020B0604030504040204" pitchFamily="34" charset="0"/>
                <a:cs typeface="Verdana" panose="020B0604030504040204" pitchFamily="34" charset="0"/>
              </a:rPr>
              <a:t>is the complete </a:t>
            </a:r>
            <a:r>
              <a:rPr lang="en-US" altLang="en-US" sz="2000" b="1" dirty="0">
                <a:latin typeface="Verdana" panose="020B0604030504040204" pitchFamily="34" charset="0"/>
                <a:ea typeface="Verdana" panose="020B0604030504040204" pitchFamily="34" charset="0"/>
                <a:cs typeface="Verdana" panose="020B0604030504040204" pitchFamily="34" charset="0"/>
              </a:rPr>
              <a:t>Technician Class License Question Pool</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lvl="2" eaLnBrk="1" hangingPunct="1"/>
            <a:r>
              <a:rPr lang="en-US" altLang="en-US" sz="2000" b="1" dirty="0">
                <a:solidFill>
                  <a:srgbClr val="3333FF"/>
                </a:solidFill>
                <a:latin typeface="Verdana" panose="020B0604030504040204" pitchFamily="34" charset="0"/>
                <a:ea typeface="Verdana" panose="020B0604030504040204" pitchFamily="34" charset="0"/>
                <a:cs typeface="Verdana" panose="020B0604030504040204" pitchFamily="34" charset="0"/>
              </a:rPr>
              <a:t>Choosing a Ham Radio</a:t>
            </a:r>
            <a:r>
              <a:rPr lang="en-US" altLang="en-US" sz="2000" dirty="0">
                <a:latin typeface="Verdana" panose="020B0604030504040204" pitchFamily="34" charset="0"/>
                <a:ea typeface="Verdana" panose="020B0604030504040204" pitchFamily="34" charset="0"/>
                <a:cs typeface="Verdana" panose="020B0604030504040204" pitchFamily="34" charset="0"/>
              </a:rPr>
              <a:t> is an excellent text supplement that is at the end of the text.</a:t>
            </a:r>
          </a:p>
        </p:txBody>
      </p:sp>
      <p:sp>
        <p:nvSpPr>
          <p:cNvPr id="6" name="Title 1"/>
          <p:cNvSpPr txBox="1">
            <a:spLocks/>
          </p:cNvSpPr>
          <p:nvPr/>
        </p:nvSpPr>
        <p:spPr bwMode="auto">
          <a:xfrm>
            <a:off x="457200" y="274638"/>
            <a:ext cx="8229600" cy="1143000"/>
          </a:xfrm>
          <a:prstGeom prst="rect">
            <a:avLst/>
          </a:prstGeom>
          <a:solidFill>
            <a:schemeClr val="bg1"/>
          </a:solidFill>
          <a:ln>
            <a:no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rgbClr val="0070C0"/>
                </a:solidFill>
                <a:latin typeface="Verdana" panose="020B0604030504040204" pitchFamily="34" charset="0"/>
                <a:ea typeface="Verdana" panose="020B0604030504040204" pitchFamily="34" charset="0"/>
                <a:cs typeface="Verdana" panose="020B0604030504040204" pitchFamily="34" charset="0"/>
              </a:rPr>
              <a:t>The Text for this Course</a:t>
            </a:r>
            <a:endParaRPr lang="en-US" sz="1800" b="1"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9" name="Slide Number Placeholder 4">
            <a:extLst>
              <a:ext uri="{FF2B5EF4-FFF2-40B4-BE49-F238E27FC236}">
                <a16:creationId xmlns:a16="http://schemas.microsoft.com/office/drawing/2014/main" id="{E1370D6B-3978-40E4-8A30-3AD1A843E1E5}"/>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14</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D0E446B6-AAAF-4B41-A016-6F540821201B}"/>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207812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1"/>
          </a:solidFill>
          <a:ln w="25400">
            <a:solidFill>
              <a:schemeClr val="tx1"/>
            </a:solidFill>
          </a:ln>
        </p:spPr>
        <p:txBody>
          <a:bodyPr rtlCol="0">
            <a:normAutofit/>
          </a:bodyPr>
          <a:lstStyle/>
          <a:p>
            <a:pPr eaLnBrk="1" hangingPunct="1"/>
            <a:endParaRPr lang="en-US" altLang="EN-US" dirty="0"/>
          </a:p>
          <a:p>
            <a:pPr eaLnBrk="1" hangingPunct="1">
              <a:buFont typeface="Arial" charset="0"/>
              <a:buChar char="•"/>
              <a:defRPr/>
            </a:pPr>
            <a:r>
              <a:rPr lang="en-US" altLang="en-US" sz="2800" b="1" dirty="0">
                <a:latin typeface="Verdana" panose="020B0604030504040204" pitchFamily="34" charset="0"/>
                <a:ea typeface="Verdana" panose="020B0604030504040204" pitchFamily="34" charset="0"/>
                <a:cs typeface="Verdana" panose="020B0604030504040204" pitchFamily="34" charset="0"/>
              </a:rPr>
              <a:t>Hand Out Materials.</a:t>
            </a:r>
          </a:p>
          <a:p>
            <a:pPr lvl="1" eaLnBrk="1" hangingPunct="1">
              <a:buFont typeface="Arial" charset="0"/>
              <a:buChar char="–"/>
              <a:defRPr/>
            </a:pPr>
            <a:r>
              <a:rPr lang="en-US" altLang="en-US" dirty="0">
                <a:latin typeface="Verdana" panose="020B0604030504040204" pitchFamily="34" charset="0"/>
                <a:ea typeface="Verdana" panose="020B0604030504040204" pitchFamily="34" charset="0"/>
                <a:cs typeface="Verdana" panose="020B0604030504040204" pitchFamily="34" charset="0"/>
              </a:rPr>
              <a:t>From time-to-time, we will have handout materials that you may download and print from your email.</a:t>
            </a:r>
          </a:p>
          <a:p>
            <a:pPr lvl="1" eaLnBrk="1" hangingPunct="1">
              <a:buFont typeface="Arial" charset="0"/>
              <a:buChar char="–"/>
              <a:defRPr/>
            </a:pPr>
            <a:endParaRPr lang="en-US" altLang="en-US" dirty="0">
              <a:latin typeface="Verdana" panose="020B0604030504040204" pitchFamily="34" charset="0"/>
              <a:ea typeface="Verdana" panose="020B0604030504040204" pitchFamily="34" charset="0"/>
              <a:cs typeface="Verdana" panose="020B0604030504040204" pitchFamily="34" charset="0"/>
            </a:endParaRPr>
          </a:p>
          <a:p>
            <a:pPr lvl="1" eaLnBrk="1" hangingPunct="1">
              <a:buFont typeface="Arial" charset="0"/>
              <a:buChar char="–"/>
              <a:defRPr/>
            </a:pPr>
            <a:r>
              <a:rPr lang="en-US" altLang="en-US" dirty="0">
                <a:latin typeface="Verdana" panose="020B0604030504040204" pitchFamily="34" charset="0"/>
                <a:ea typeface="Verdana" panose="020B0604030504040204" pitchFamily="34" charset="0"/>
                <a:cs typeface="Verdana" panose="020B0604030504040204" pitchFamily="34" charset="0"/>
              </a:rPr>
              <a:t>If you have questions, please contact </a:t>
            </a: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Larry Bradley</a:t>
            </a:r>
            <a:r>
              <a:rPr lang="en-US" altLang="en-US"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rgbClr val="C00000"/>
                </a:solidFill>
                <a:latin typeface="Verdana" panose="020B0604030504040204" pitchFamily="34" charset="0"/>
                <a:ea typeface="Verdana" panose="020B0604030504040204" pitchFamily="34" charset="0"/>
                <a:cs typeface="Verdana" panose="020B0604030504040204" pitchFamily="34" charset="0"/>
              </a:rPr>
              <a:t>KK6QPE </a:t>
            </a:r>
            <a:r>
              <a:rPr lang="en-US" altLang="en-US" dirty="0">
                <a:latin typeface="Verdana" panose="020B0604030504040204" pitchFamily="34" charset="0"/>
                <a:ea typeface="Verdana" panose="020B0604030504040204" pitchFamily="34" charset="0"/>
                <a:cs typeface="Verdana" panose="020B0604030504040204" pitchFamily="34" charset="0"/>
              </a:rPr>
              <a:t>at:</a:t>
            </a:r>
          </a:p>
          <a:p>
            <a:pPr marL="457200" lvl="1" indent="0" eaLnBrk="1" hangingPunct="1">
              <a:buNone/>
              <a:defRPr/>
            </a:pPr>
            <a:r>
              <a:rPr lang="en-US" altLang="en-US" dirty="0">
                <a:highlight>
                  <a:srgbClr val="FFFFFF"/>
                </a:highlight>
                <a:latin typeface="Verdana" panose="020B0604030504040204" pitchFamily="34" charset="0"/>
                <a:ea typeface="Verdana" panose="020B0604030504040204" pitchFamily="34" charset="0"/>
                <a:cs typeface="Verdana" panose="020B0604030504040204" pitchFamily="34" charset="0"/>
              </a:rPr>
              <a:t> </a:t>
            </a:r>
            <a:r>
              <a:rPr lang="en-US" altLang="en-US" u="sng"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kk6qpe@gmail.com</a:t>
            </a:r>
            <a:endParaRPr lang="en-US" altLang="en-US"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457200" y="274638"/>
            <a:ext cx="8229600" cy="1143000"/>
          </a:xfrm>
          <a:prstGeom prst="rect">
            <a:avLst/>
          </a:prstGeom>
          <a:solidFill>
            <a:schemeClr val="tx2">
              <a:lumMod val="20000"/>
              <a:lumOff val="80000"/>
            </a:schemeClr>
          </a:solidFill>
          <a:ln>
            <a:solidFill>
              <a:srgbClr val="3333FF"/>
            </a:solid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Additional Material</a:t>
            </a:r>
            <a:endParaRPr lang="en-US" sz="1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endParaRPr>
          </a:p>
        </p:txBody>
      </p:sp>
      <p:sp>
        <p:nvSpPr>
          <p:cNvPr id="9" name="Slide Number Placeholder 4">
            <a:extLst>
              <a:ext uri="{FF2B5EF4-FFF2-40B4-BE49-F238E27FC236}">
                <a16:creationId xmlns:a16="http://schemas.microsoft.com/office/drawing/2014/main" id="{F51381DB-42A0-4169-B4D3-F4BB3FB51982}"/>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15</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AC56AFB6-26BF-4865-BEEE-D6ABC899FEC1}"/>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256715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2">
              <a:lumMod val="75000"/>
            </a:schemeClr>
          </a:solidFill>
        </p:spPr>
        <p:txBody>
          <a:bodyPr rtlCol="0">
            <a:normAutofit/>
          </a:bodyPr>
          <a:lstStyle/>
          <a:p>
            <a:pPr eaLnBrk="1" hangingPunct="1"/>
            <a:endParaRPr lang="en-US" altLang="EN-US" dirty="0"/>
          </a:p>
          <a:p>
            <a:pPr eaLnBrk="1" hangingPunct="1"/>
            <a:endParaRPr lang="en-US" alt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endParaRPr lang="en-US" alt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endParaRPr lang="en-US" alt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endParaRPr lang="en-US" alt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endParaRPr lang="en-US" alt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457200" y="274638"/>
            <a:ext cx="8229600" cy="1143000"/>
          </a:xfrm>
          <a:prstGeom prst="rect">
            <a:avLst/>
          </a:prstGeom>
          <a:solidFill>
            <a:schemeClr val="tx2">
              <a:lumMod val="20000"/>
              <a:lumOff val="80000"/>
            </a:schemeClr>
          </a:solidFill>
          <a:ln>
            <a:solidFill>
              <a:srgbClr val="3333FF"/>
            </a:solid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About the PowerPoint Slides</a:t>
            </a:r>
            <a:endParaRPr lang="en-US" sz="1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91986E1E-4C58-419B-80A1-D6F5B79FFFD6}"/>
              </a:ext>
            </a:extLst>
          </p:cNvPr>
          <p:cNvSpPr txBox="1"/>
          <p:nvPr/>
        </p:nvSpPr>
        <p:spPr>
          <a:xfrm>
            <a:off x="599607" y="1929865"/>
            <a:ext cx="7985760" cy="2246769"/>
          </a:xfrm>
          <a:prstGeom prst="rect">
            <a:avLst/>
          </a:prstGeom>
          <a:solidFill>
            <a:schemeClr val="bg1"/>
          </a:solidFill>
        </p:spPr>
        <p:txBody>
          <a:bodyPr wrap="square" rtlCol="0">
            <a:spAutoFit/>
          </a:bodyPr>
          <a:lstStyle/>
          <a:p>
            <a:pPr eaLnBrk="1" hangingPunct="1"/>
            <a:r>
              <a:rPr lang="en-US" altLang="en-US" sz="2800" dirty="0">
                <a:latin typeface="Verdana" panose="020B0604030504040204" pitchFamily="34" charset="0"/>
                <a:ea typeface="Verdana" panose="020B0604030504040204" pitchFamily="34" charset="0"/>
                <a:cs typeface="Verdana" panose="020B0604030504040204" pitchFamily="34" charset="0"/>
              </a:rPr>
              <a:t>The PowerPoint chapter slides </a:t>
            </a:r>
            <a:r>
              <a:rPr lang="en-US" altLang="en-US" sz="28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will</a:t>
            </a:r>
            <a:r>
              <a:rPr lang="en-US" altLang="en-US" sz="2800" b="1" i="1" dirty="0">
                <a:solidFill>
                  <a:srgbClr val="3333FF"/>
                </a:solidFill>
                <a:latin typeface="Verdana" panose="020B0604030504040204" pitchFamily="34" charset="0"/>
                <a:ea typeface="Verdana" panose="020B0604030504040204" pitchFamily="34" charset="0"/>
                <a:cs typeface="Verdana" panose="020B0604030504040204" pitchFamily="34" charset="0"/>
              </a:rPr>
              <a:t> </a:t>
            </a:r>
            <a:r>
              <a:rPr lang="en-US" altLang="en-US" sz="28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not</a:t>
            </a:r>
            <a:r>
              <a:rPr lang="en-US" altLang="en-US" sz="2800" dirty="0">
                <a:latin typeface="Verdana" panose="020B0604030504040204" pitchFamily="34" charset="0"/>
                <a:ea typeface="Verdana" panose="020B0604030504040204" pitchFamily="34" charset="0"/>
                <a:cs typeface="Verdana" panose="020B0604030504040204" pitchFamily="34" charset="0"/>
              </a:rPr>
              <a:t> be</a:t>
            </a:r>
            <a:r>
              <a:rPr lang="en-US" altLang="en-US" sz="28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 </a:t>
            </a:r>
            <a:r>
              <a:rPr lang="en-US" altLang="en-US" sz="2800" dirty="0">
                <a:latin typeface="Verdana" panose="020B0604030504040204" pitchFamily="34" charset="0"/>
                <a:ea typeface="Verdana" panose="020B0604030504040204" pitchFamily="34" charset="0"/>
                <a:cs typeface="Verdana" panose="020B0604030504040204" pitchFamily="34" charset="0"/>
              </a:rPr>
              <a:t>furnished as handouts, as they represent material in your text. The handouts are intended as a supplemental guide for the in-class chapter discussion.</a:t>
            </a:r>
          </a:p>
        </p:txBody>
      </p:sp>
      <p:sp>
        <p:nvSpPr>
          <p:cNvPr id="9" name="TextBox 8">
            <a:extLst>
              <a:ext uri="{FF2B5EF4-FFF2-40B4-BE49-F238E27FC236}">
                <a16:creationId xmlns:a16="http://schemas.microsoft.com/office/drawing/2014/main" id="{01C3112C-A13C-4F41-89A8-C9BEB42256A4}"/>
              </a:ext>
            </a:extLst>
          </p:cNvPr>
          <p:cNvSpPr txBox="1"/>
          <p:nvPr/>
        </p:nvSpPr>
        <p:spPr>
          <a:xfrm>
            <a:off x="624840" y="4566847"/>
            <a:ext cx="7985760" cy="1815882"/>
          </a:xfrm>
          <a:prstGeom prst="rect">
            <a:avLst/>
          </a:prstGeom>
          <a:solidFill>
            <a:schemeClr val="bg1"/>
          </a:solidFill>
        </p:spPr>
        <p:txBody>
          <a:bodyPr wrap="square" rtlCol="0">
            <a:spAutoFit/>
          </a:bodyPr>
          <a:lstStyle/>
          <a:p>
            <a:pPr eaLnBrk="1" hangingPunct="1"/>
            <a:r>
              <a:rPr lang="en-US" altLang="en-US" sz="2800" dirty="0">
                <a:latin typeface="Verdana" panose="020B0604030504040204" pitchFamily="34" charset="0"/>
                <a:ea typeface="Verdana" panose="020B0604030504040204" pitchFamily="34" charset="0"/>
                <a:cs typeface="Verdana" panose="020B0604030504040204" pitchFamily="34" charset="0"/>
              </a:rPr>
              <a:t>For more information regarding Course hand-out materials, please refer to the </a:t>
            </a:r>
            <a:r>
              <a:rPr lang="en-US" altLang="EN-US" sz="2800" b="1" dirty="0">
                <a:latin typeface="Verdana" panose="020B0604030504040204" pitchFamily="34" charset="0"/>
                <a:ea typeface="Verdana" panose="020B0604030504040204" pitchFamily="34" charset="0"/>
                <a:cs typeface="Verdana" panose="020B0604030504040204" pitchFamily="34" charset="0"/>
              </a:rPr>
              <a:t>Technician Class License Course Syllabus</a:t>
            </a:r>
            <a:r>
              <a:rPr lang="en-US" altLang="en-US" sz="2800" dirty="0">
                <a:latin typeface="Verdana" panose="020B0604030504040204" pitchFamily="34" charset="0"/>
                <a:ea typeface="Verdana" panose="020B0604030504040204" pitchFamily="34" charset="0"/>
                <a:cs typeface="Verdana" panose="020B0604030504040204" pitchFamily="34" charset="0"/>
              </a:rPr>
              <a:t>.</a:t>
            </a:r>
          </a:p>
        </p:txBody>
      </p:sp>
      <p:sp>
        <p:nvSpPr>
          <p:cNvPr id="10" name="Slide Number Placeholder 4">
            <a:extLst>
              <a:ext uri="{FF2B5EF4-FFF2-40B4-BE49-F238E27FC236}">
                <a16:creationId xmlns:a16="http://schemas.microsoft.com/office/drawing/2014/main" id="{3BC6603A-8AF8-4557-AB30-1415A29F8DA7}"/>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16</a:t>
            </a:fld>
            <a:endParaRPr lang="en-US" altLang="en-US" sz="1800" b="1" dirty="0">
              <a:solidFill>
                <a:schemeClr val="tx1"/>
              </a:solidFill>
            </a:endParaRPr>
          </a:p>
        </p:txBody>
      </p:sp>
      <p:sp>
        <p:nvSpPr>
          <p:cNvPr id="11" name="Footer Placeholder 2">
            <a:extLst>
              <a:ext uri="{FF2B5EF4-FFF2-40B4-BE49-F238E27FC236}">
                <a16:creationId xmlns:a16="http://schemas.microsoft.com/office/drawing/2014/main" id="{320697EF-4D02-4F7D-8E9C-64D0E71F8615}"/>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818520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1"/>
          </a:solidFill>
        </p:spPr>
        <p:txBody>
          <a:bodyPr rtlCol="0">
            <a:normAutofit/>
          </a:bodyPr>
          <a:lstStyle/>
          <a:p>
            <a:pPr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We expect </a:t>
            </a:r>
            <a:r>
              <a:rPr lang="en-US" altLang="en-US" sz="2400" b="1" i="1" u="sng" dirty="0">
                <a:latin typeface="Verdana" panose="020B0604030504040204" pitchFamily="34" charset="0"/>
                <a:ea typeface="Verdana" panose="020B0604030504040204" pitchFamily="34" charset="0"/>
                <a:cs typeface="Verdana" panose="020B0604030504040204" pitchFamily="34" charset="0"/>
              </a:rPr>
              <a:t>YOU</a:t>
            </a:r>
            <a:r>
              <a:rPr lang="en-US" altLang="en-US" sz="2400" dirty="0">
                <a:latin typeface="Verdana" panose="020B0604030504040204" pitchFamily="34" charset="0"/>
                <a:ea typeface="Verdana" panose="020B0604030504040204" pitchFamily="34" charset="0"/>
                <a:cs typeface="Verdana" panose="020B0604030504040204" pitchFamily="34" charset="0"/>
              </a:rPr>
              <a:t> to </a:t>
            </a:r>
            <a:r>
              <a:rPr lang="en-US" altLang="en-US" sz="2400" b="1" i="1" u="sng" dirty="0">
                <a:solidFill>
                  <a:srgbClr val="FF0000"/>
                </a:solidFill>
                <a:latin typeface="Verdana" panose="020B0604030504040204" pitchFamily="34" charset="0"/>
                <a:ea typeface="Verdana" panose="020B0604030504040204" pitchFamily="34" charset="0"/>
                <a:cs typeface="Verdana" panose="020B0604030504040204" pitchFamily="34" charset="0"/>
              </a:rPr>
              <a:t>STUDY</a:t>
            </a:r>
            <a:r>
              <a:rPr lang="en-US" altLang="en-US" sz="2400" dirty="0">
                <a:latin typeface="Verdana" panose="020B0604030504040204" pitchFamily="34" charset="0"/>
                <a:ea typeface="Verdana" panose="020B0604030504040204" pitchFamily="34" charset="0"/>
                <a:cs typeface="Verdana" panose="020B0604030504040204" pitchFamily="34" charset="0"/>
              </a:rPr>
              <a:t> the weekly text book chapter assignments before the in-class discussion of the chapter key concepts.</a:t>
            </a:r>
          </a:p>
          <a:p>
            <a:pPr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We expect </a:t>
            </a:r>
            <a:r>
              <a:rPr lang="en-US" altLang="en-US" sz="2400" b="1" i="1" u="sng" dirty="0">
                <a:latin typeface="Verdana" panose="020B0604030504040204" pitchFamily="34" charset="0"/>
                <a:ea typeface="Verdana" panose="020B0604030504040204" pitchFamily="34" charset="0"/>
                <a:cs typeface="Verdana" panose="020B0604030504040204" pitchFamily="34" charset="0"/>
              </a:rPr>
              <a:t>YOU</a:t>
            </a:r>
            <a:r>
              <a:rPr lang="en-US" altLang="en-US" sz="2400" dirty="0">
                <a:latin typeface="Verdana" panose="020B0604030504040204" pitchFamily="34" charset="0"/>
                <a:ea typeface="Verdana" panose="020B0604030504040204" pitchFamily="34" charset="0"/>
                <a:cs typeface="Verdana" panose="020B0604030504040204" pitchFamily="34" charset="0"/>
              </a:rPr>
              <a:t> to </a:t>
            </a:r>
            <a:r>
              <a:rPr lang="en-US" altLang="en-US" sz="2400" b="1" i="1" u="sng" dirty="0">
                <a:solidFill>
                  <a:srgbClr val="FF0000"/>
                </a:solidFill>
                <a:latin typeface="Verdana" panose="020B0604030504040204" pitchFamily="34" charset="0"/>
                <a:ea typeface="Verdana" panose="020B0604030504040204" pitchFamily="34" charset="0"/>
                <a:cs typeface="Verdana" panose="020B0604030504040204" pitchFamily="34" charset="0"/>
              </a:rPr>
              <a:t>PREPARE</a:t>
            </a:r>
            <a:r>
              <a:rPr lang="en-US" altLang="en-US" sz="2400" dirty="0">
                <a:latin typeface="Verdana" panose="020B0604030504040204" pitchFamily="34" charset="0"/>
                <a:ea typeface="Verdana" panose="020B0604030504040204" pitchFamily="34" charset="0"/>
                <a:cs typeface="Verdana" panose="020B0604030504040204" pitchFamily="34" charset="0"/>
              </a:rPr>
              <a:t> your own </a:t>
            </a:r>
            <a:r>
              <a:rPr lang="en-US" altLang="en-US" sz="2400" b="1" dirty="0">
                <a:latin typeface="Verdana" panose="020B0604030504040204" pitchFamily="34" charset="0"/>
                <a:ea typeface="Verdana" panose="020B0604030504040204" pitchFamily="34" charset="0"/>
                <a:cs typeface="Verdana" panose="020B0604030504040204" pitchFamily="34" charset="0"/>
              </a:rPr>
              <a:t>Personal Study Guide</a:t>
            </a:r>
            <a:r>
              <a:rPr lang="en-US" altLang="en-US" sz="2400" dirty="0">
                <a:latin typeface="Verdana" panose="020B0604030504040204" pitchFamily="34" charset="0"/>
                <a:ea typeface="Verdana" panose="020B0604030504040204" pitchFamily="34" charset="0"/>
                <a:cs typeface="Verdana" panose="020B0604030504040204" pitchFamily="34" charset="0"/>
              </a:rPr>
              <a:t> in preparation for the Technician Class License Exam.</a:t>
            </a:r>
          </a:p>
          <a:p>
            <a:pPr lvl="1"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A methodology will be provided for your preparation of your own Personal Study Guide later in this first class session.   </a:t>
            </a:r>
          </a:p>
        </p:txBody>
      </p:sp>
      <p:sp>
        <p:nvSpPr>
          <p:cNvPr id="6" name="Title 1"/>
          <p:cNvSpPr txBox="1">
            <a:spLocks/>
          </p:cNvSpPr>
          <p:nvPr/>
        </p:nvSpPr>
        <p:spPr bwMode="auto">
          <a:xfrm>
            <a:off x="457200" y="274638"/>
            <a:ext cx="8229600" cy="1143000"/>
          </a:xfrm>
          <a:prstGeom prst="rect">
            <a:avLst/>
          </a:prstGeom>
          <a:solidFill>
            <a:schemeClr val="bg1"/>
          </a:solidFill>
          <a:ln>
            <a:no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rPr>
              <a:t>What We Expect</a:t>
            </a:r>
            <a:endParaRPr lang="en-US" sz="1600" b="1" dirty="0">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Slide Number Placeholder 4">
            <a:extLst>
              <a:ext uri="{FF2B5EF4-FFF2-40B4-BE49-F238E27FC236}">
                <a16:creationId xmlns:a16="http://schemas.microsoft.com/office/drawing/2014/main" id="{4EF805C9-9A29-4EC0-B443-6EF800174CFB}"/>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17</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8439E3BC-2090-4E0C-A480-4E015322A78D}"/>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1551143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1"/>
          </a:solidFill>
          <a:ln w="25400">
            <a:solidFill>
              <a:schemeClr val="tx1"/>
            </a:solidFill>
          </a:ln>
        </p:spPr>
        <p:txBody>
          <a:bodyPr rtlCol="0">
            <a:normAutofit/>
          </a:bodyPr>
          <a:lstStyle/>
          <a:p>
            <a:pPr eaLnBrk="1" fontAlgn="auto" hangingPunct="1">
              <a:spcAft>
                <a:spcPts val="0"/>
              </a:spcAft>
              <a:defRPr/>
            </a:pPr>
            <a:r>
              <a:rPr lang="en-US" sz="2400" b="1" dirty="0">
                <a:latin typeface="Verdana" panose="020B0604030504040204" pitchFamily="34" charset="0"/>
                <a:ea typeface="Verdana" panose="020B0604030504040204" pitchFamily="34" charset="0"/>
                <a:cs typeface="Verdana" panose="020B0604030504040204" pitchFamily="34" charset="0"/>
              </a:rPr>
              <a:t>At the close of each class session, the Trinity Lutheran Church requests that we set up our meeting room for their next planned event.</a:t>
            </a:r>
          </a:p>
          <a:p>
            <a:pPr eaLnBrk="1" fontAlgn="auto" hangingPunct="1">
              <a:spcAft>
                <a:spcPts val="0"/>
              </a:spcAft>
              <a:defRPr/>
            </a:pPr>
            <a:endParaRPr lang="en-US" sz="2400" b="1" dirty="0">
              <a:latin typeface="Verdana" panose="020B0604030504040204" pitchFamily="34" charset="0"/>
              <a:ea typeface="Verdana" panose="020B0604030504040204" pitchFamily="34" charset="0"/>
              <a:cs typeface="Verdana" panose="020B0604030504040204" pitchFamily="34" charset="0"/>
            </a:endParaRPr>
          </a:p>
          <a:p>
            <a:pPr eaLnBrk="1" fontAlgn="auto" hangingPunct="1">
              <a:spcAft>
                <a:spcPts val="0"/>
              </a:spcAft>
              <a:defRPr/>
            </a:pPr>
            <a:r>
              <a:rPr lang="en-US" sz="2400" b="1" dirty="0">
                <a:latin typeface="Verdana" panose="020B0604030504040204" pitchFamily="34" charset="0"/>
                <a:ea typeface="Verdana" panose="020B0604030504040204" pitchFamily="34" charset="0"/>
                <a:cs typeface="Verdana" panose="020B0604030504040204" pitchFamily="34" charset="0"/>
              </a:rPr>
              <a:t>Under the direction of the Elmers we ask that each of you assist at the end of each class session by setting up the tables and chairs according to the diagram on the next slide.</a:t>
            </a:r>
          </a:p>
        </p:txBody>
      </p:sp>
      <p:sp>
        <p:nvSpPr>
          <p:cNvPr id="6" name="Title 1"/>
          <p:cNvSpPr txBox="1">
            <a:spLocks/>
          </p:cNvSpPr>
          <p:nvPr/>
        </p:nvSpPr>
        <p:spPr bwMode="auto">
          <a:xfrm>
            <a:off x="457200" y="274638"/>
            <a:ext cx="8229600" cy="1143000"/>
          </a:xfrm>
          <a:prstGeom prst="rect">
            <a:avLst/>
          </a:prstGeom>
          <a:solidFill>
            <a:schemeClr val="tx2">
              <a:lumMod val="20000"/>
              <a:lumOff val="80000"/>
            </a:schemeClr>
          </a:solidFill>
          <a:ln>
            <a:solidFill>
              <a:srgbClr val="3333FF"/>
            </a:solid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End of Course Expectations</a:t>
            </a:r>
            <a:endParaRPr lang="en-US" sz="1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endParaRPr>
          </a:p>
        </p:txBody>
      </p:sp>
      <p:sp>
        <p:nvSpPr>
          <p:cNvPr id="9" name="Slide Number Placeholder 4">
            <a:extLst>
              <a:ext uri="{FF2B5EF4-FFF2-40B4-BE49-F238E27FC236}">
                <a16:creationId xmlns:a16="http://schemas.microsoft.com/office/drawing/2014/main" id="{E9A64BB7-088C-4DCF-9432-EDAE9F930FB8}"/>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18</a:t>
            </a:fld>
            <a:endParaRPr lang="en-US" altLang="en-US" sz="1800" b="1" dirty="0">
              <a:solidFill>
                <a:schemeClr val="tx1"/>
              </a:solidFill>
            </a:endParaRPr>
          </a:p>
        </p:txBody>
      </p:sp>
      <p:sp>
        <p:nvSpPr>
          <p:cNvPr id="11" name="Footer Placeholder 2">
            <a:extLst>
              <a:ext uri="{FF2B5EF4-FFF2-40B4-BE49-F238E27FC236}">
                <a16:creationId xmlns:a16="http://schemas.microsoft.com/office/drawing/2014/main" id="{202C2E60-A2AF-40AD-86C0-11DF3434F076}"/>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414928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1" name="Content Placeholder 4">
            <a:extLst>
              <a:ext uri="{FF2B5EF4-FFF2-40B4-BE49-F238E27FC236}">
                <a16:creationId xmlns:a16="http://schemas.microsoft.com/office/drawing/2014/main" id="{4EC6FA9F-6BAB-41E7-B7AD-790857F07C3D}"/>
              </a:ext>
            </a:extLst>
          </p:cNvPr>
          <p:cNvPicPr>
            <a:picLocks noGrp="1" noChangeAspect="1"/>
          </p:cNvPicPr>
          <p:nvPr>
            <p:ph idx="1"/>
          </p:nvPr>
        </p:nvPicPr>
        <p:blipFill>
          <a:blip r:embed="rId2"/>
          <a:stretch>
            <a:fillRect/>
          </a:stretch>
        </p:blipFill>
        <p:spPr>
          <a:xfrm>
            <a:off x="676148" y="643466"/>
            <a:ext cx="7791703" cy="5571067"/>
          </a:xfrm>
          <a:prstGeom prst="rect">
            <a:avLst/>
          </a:prstGeom>
        </p:spPr>
      </p:pic>
      <p:sp>
        <p:nvSpPr>
          <p:cNvPr id="4" name="Footer Placeholder 3">
            <a:extLst>
              <a:ext uri="{FF2B5EF4-FFF2-40B4-BE49-F238E27FC236}">
                <a16:creationId xmlns:a16="http://schemas.microsoft.com/office/drawing/2014/main" id="{1581403F-17D1-47ED-B9B2-CB66C73B4400}"/>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defRPr/>
            </a:pPr>
            <a:r>
              <a:rPr lang="en-US" b="1" kern="1200" dirty="0">
                <a:solidFill>
                  <a:schemeClr val="tx1">
                    <a:tint val="75000"/>
                  </a:schemeClr>
                </a:solidFill>
                <a:latin typeface="+mn-lt"/>
                <a:ea typeface="+mn-ea"/>
                <a:cs typeface="+mn-cs"/>
              </a:rPr>
              <a:t>2019 MDARC Technician Class License Course</a:t>
            </a:r>
          </a:p>
        </p:txBody>
      </p:sp>
      <p:sp>
        <p:nvSpPr>
          <p:cNvPr id="6" name="TextBox 5">
            <a:extLst>
              <a:ext uri="{FF2B5EF4-FFF2-40B4-BE49-F238E27FC236}">
                <a16:creationId xmlns:a16="http://schemas.microsoft.com/office/drawing/2014/main" id="{B9409566-7C7D-4EBC-90A3-61B10E385395}"/>
              </a:ext>
            </a:extLst>
          </p:cNvPr>
          <p:cNvSpPr txBox="1"/>
          <p:nvPr/>
        </p:nvSpPr>
        <p:spPr>
          <a:xfrm>
            <a:off x="4953000" y="4724400"/>
            <a:ext cx="3048000" cy="707886"/>
          </a:xfrm>
          <a:prstGeom prst="rect">
            <a:avLst/>
          </a:prstGeom>
          <a:solidFill>
            <a:schemeClr val="tx1"/>
          </a:solidFill>
        </p:spPr>
        <p:txBody>
          <a:bodyPr wrap="square" rtlCol="0">
            <a:spAutoFit/>
          </a:bodyPr>
          <a:lstStyle/>
          <a:p>
            <a:r>
              <a:rPr lang="en-US" sz="2000" b="1" dirty="0">
                <a:solidFill>
                  <a:srgbClr val="FF0000"/>
                </a:solidFill>
                <a:latin typeface="Verdana" panose="020B0604030504040204" pitchFamily="34" charset="0"/>
                <a:ea typeface="Verdana" panose="020B0604030504040204" pitchFamily="34" charset="0"/>
              </a:rPr>
              <a:t>Stay tuned….there is more to come</a:t>
            </a:r>
          </a:p>
        </p:txBody>
      </p:sp>
      <p:sp>
        <p:nvSpPr>
          <p:cNvPr id="14" name="Slide Number Placeholder 4">
            <a:extLst>
              <a:ext uri="{FF2B5EF4-FFF2-40B4-BE49-F238E27FC236}">
                <a16:creationId xmlns:a16="http://schemas.microsoft.com/office/drawing/2014/main" id="{F9933DED-5531-48D5-8720-076C3F84FC18}"/>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19</a:t>
            </a:fld>
            <a:endParaRPr lang="en-US" altLang="en-US" sz="1800" b="1" dirty="0">
              <a:solidFill>
                <a:schemeClr val="tx1"/>
              </a:solidFill>
            </a:endParaRPr>
          </a:p>
        </p:txBody>
      </p:sp>
    </p:spTree>
    <p:extLst>
      <p:ext uri="{BB962C8B-B14F-4D97-AF65-F5344CB8AC3E}">
        <p14:creationId xmlns:p14="http://schemas.microsoft.com/office/powerpoint/2010/main" val="415011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378" y="128604"/>
            <a:ext cx="3509027" cy="1347721"/>
          </a:xfrm>
          <a:solidFill>
            <a:schemeClr val="bg1"/>
          </a:solidFill>
        </p:spPr>
        <p:txBody>
          <a:bodyPr/>
          <a:lstStyle/>
          <a:p>
            <a:r>
              <a:rPr lang="en-US" sz="3200" b="1" dirty="0">
                <a:latin typeface="Verdana" panose="020B0604030504040204" pitchFamily="34" charset="0"/>
                <a:ea typeface="Verdana" panose="020B0604030504040204" pitchFamily="34" charset="0"/>
                <a:cs typeface="Verdana" panose="020B0604030504040204" pitchFamily="34" charset="0"/>
              </a:rPr>
              <a:t>Some housekeeping thoughts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008" y="310627"/>
            <a:ext cx="1028700" cy="1255013"/>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22998"/>
            <a:ext cx="2857500" cy="1476375"/>
          </a:xfrm>
          <a:prstGeom prst="rect">
            <a:avLst/>
          </a:prstGeom>
        </p:spPr>
      </p:pic>
      <p:pic>
        <p:nvPicPr>
          <p:cNvPr id="12" name="Picture 11"/>
          <p:cNvPicPr>
            <a:picLocks noChangeAspect="1"/>
          </p:cNvPicPr>
          <p:nvPr/>
        </p:nvPicPr>
        <p:blipFill>
          <a:blip r:embed="rId4"/>
          <a:stretch>
            <a:fillRect/>
          </a:stretch>
        </p:blipFill>
        <p:spPr>
          <a:xfrm>
            <a:off x="3228337" y="4182292"/>
            <a:ext cx="2647505" cy="2190879"/>
          </a:xfrm>
          <a:prstGeom prst="rect">
            <a:avLst/>
          </a:prstGeom>
        </p:spPr>
      </p:pic>
      <p:pic>
        <p:nvPicPr>
          <p:cNvPr id="27" name="Picture 26">
            <a:extLst>
              <a:ext uri="{FF2B5EF4-FFF2-40B4-BE49-F238E27FC236}">
                <a16:creationId xmlns:a16="http://schemas.microsoft.com/office/drawing/2014/main" id="{F0B11ADE-0D76-47F9-8AE3-5734A19A2C05}"/>
              </a:ext>
            </a:extLst>
          </p:cNvPr>
          <p:cNvPicPr>
            <a:picLocks noChangeAspect="1"/>
          </p:cNvPicPr>
          <p:nvPr/>
        </p:nvPicPr>
        <p:blipFill>
          <a:blip r:embed="rId5"/>
          <a:stretch>
            <a:fillRect/>
          </a:stretch>
        </p:blipFill>
        <p:spPr>
          <a:xfrm>
            <a:off x="6699204" y="2012856"/>
            <a:ext cx="2332671" cy="2559144"/>
          </a:xfrm>
          <a:prstGeom prst="rect">
            <a:avLst/>
          </a:prstGeom>
        </p:spPr>
      </p:pic>
      <p:pic>
        <p:nvPicPr>
          <p:cNvPr id="29" name="Picture 28">
            <a:extLst>
              <a:ext uri="{FF2B5EF4-FFF2-40B4-BE49-F238E27FC236}">
                <a16:creationId xmlns:a16="http://schemas.microsoft.com/office/drawing/2014/main" id="{D3741F14-4BBD-4671-8FDA-B7B3AF92BF23}"/>
              </a:ext>
            </a:extLst>
          </p:cNvPr>
          <p:cNvPicPr>
            <a:picLocks noChangeAspect="1"/>
          </p:cNvPicPr>
          <p:nvPr/>
        </p:nvPicPr>
        <p:blipFill>
          <a:blip r:embed="rId6"/>
          <a:stretch>
            <a:fillRect/>
          </a:stretch>
        </p:blipFill>
        <p:spPr>
          <a:xfrm>
            <a:off x="3268158" y="1695320"/>
            <a:ext cx="2607684" cy="1265866"/>
          </a:xfrm>
          <a:prstGeom prst="rect">
            <a:avLst/>
          </a:prstGeom>
        </p:spPr>
      </p:pic>
      <p:pic>
        <p:nvPicPr>
          <p:cNvPr id="31" name="Picture 30">
            <a:extLst>
              <a:ext uri="{FF2B5EF4-FFF2-40B4-BE49-F238E27FC236}">
                <a16:creationId xmlns:a16="http://schemas.microsoft.com/office/drawing/2014/main" id="{3408C76F-D8E2-484A-88E6-82B60850CFB1}"/>
              </a:ext>
            </a:extLst>
          </p:cNvPr>
          <p:cNvPicPr>
            <a:picLocks noChangeAspect="1"/>
          </p:cNvPicPr>
          <p:nvPr/>
        </p:nvPicPr>
        <p:blipFill>
          <a:blip r:embed="rId7"/>
          <a:stretch>
            <a:fillRect/>
          </a:stretch>
        </p:blipFill>
        <p:spPr>
          <a:xfrm>
            <a:off x="6633090" y="273950"/>
            <a:ext cx="1436994" cy="1247781"/>
          </a:xfrm>
          <a:prstGeom prst="rect">
            <a:avLst/>
          </a:prstGeom>
        </p:spPr>
      </p:pic>
      <p:sp>
        <p:nvSpPr>
          <p:cNvPr id="3" name="Footer Placeholder 2">
            <a:extLst>
              <a:ext uri="{FF2B5EF4-FFF2-40B4-BE49-F238E27FC236}">
                <a16:creationId xmlns:a16="http://schemas.microsoft.com/office/drawing/2014/main" id="{A7B30DA7-4AB4-47A2-8C0A-1D6B74EC14C8}"/>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
        <p:nvSpPr>
          <p:cNvPr id="15" name="Slide Number Placeholder 4">
            <a:extLst>
              <a:ext uri="{FF2B5EF4-FFF2-40B4-BE49-F238E27FC236}">
                <a16:creationId xmlns:a16="http://schemas.microsoft.com/office/drawing/2014/main" id="{855C6CEB-AE32-4EB9-A3F6-72B8C1F459CB}"/>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2</a:t>
            </a:fld>
            <a:endParaRPr lang="en-US" altLang="en-US" sz="1800" b="1" dirty="0">
              <a:solidFill>
                <a:schemeClr val="tx1"/>
              </a:solidFill>
            </a:endParaRPr>
          </a:p>
        </p:txBody>
      </p:sp>
    </p:spTree>
    <p:extLst>
      <p:ext uri="{BB962C8B-B14F-4D97-AF65-F5344CB8AC3E}">
        <p14:creationId xmlns:p14="http://schemas.microsoft.com/office/powerpoint/2010/main" val="423419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a:ln>
            <a:solidFill>
              <a:srgbClr val="3333FF"/>
            </a:solidFill>
          </a:ln>
        </p:spPr>
        <p:txBody>
          <a:bodyPr rtlCol="0">
            <a:noAutofit/>
          </a:bodyPr>
          <a:lstStyle/>
          <a:p>
            <a:pPr eaLnBrk="1" fontAlgn="auto" hangingPunct="1">
              <a:spcAft>
                <a:spcPts val="0"/>
              </a:spcAft>
              <a:defRPr/>
            </a:pPr>
            <a:r>
              <a:rPr lang="en-US" sz="3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Technician Class Licensing Course Introduction</a:t>
            </a:r>
          </a:p>
        </p:txBody>
      </p:sp>
      <p:sp>
        <p:nvSpPr>
          <p:cNvPr id="3" name="Content Placeholder 2"/>
          <p:cNvSpPr>
            <a:spLocks noGrp="1"/>
          </p:cNvSpPr>
          <p:nvPr>
            <p:ph idx="1"/>
          </p:nvPr>
        </p:nvSpPr>
        <p:spPr>
          <a:xfrm>
            <a:off x="457200" y="1600200"/>
            <a:ext cx="8229600" cy="5257800"/>
          </a:xfrm>
          <a:solidFill>
            <a:schemeClr val="accent3"/>
          </a:solidFill>
        </p:spPr>
        <p:txBody>
          <a:bodyPr rtlCol="0">
            <a:normAutofit/>
          </a:bodyPr>
          <a:lstStyle/>
          <a:p>
            <a:pPr marL="0" indent="0" algn="ctr" eaLnBrk="1" fontAlgn="auto" hangingPunct="1">
              <a:spcAft>
                <a:spcPts val="0"/>
              </a:spcAft>
              <a:buFont typeface="Arial" panose="020B0604020202020204" pitchFamily="34" charset="0"/>
              <a:buNone/>
              <a:defRPr/>
            </a:pPr>
            <a:endParaRPr lang="en-US" b="1" dirty="0">
              <a:solidFill>
                <a:srgbClr val="3333FF"/>
              </a:solidFill>
              <a:highlight>
                <a:srgbClr val="FFFF00"/>
              </a:highlight>
              <a:latin typeface="Verdana" panose="020B0604030504040204" pitchFamily="34" charset="0"/>
              <a:ea typeface="Verdana" panose="020B0604030504040204" pitchFamily="34" charset="0"/>
              <a:cs typeface="Verdana" panose="020B0604030504040204" pitchFamily="34" charset="0"/>
            </a:endParaRPr>
          </a:p>
          <a:p>
            <a:pPr marL="0" indent="0" algn="ctr" eaLnBrk="1" fontAlgn="auto" hangingPunct="1">
              <a:spcAft>
                <a:spcPts val="0"/>
              </a:spcAft>
              <a:buFont typeface="Arial" panose="020B0604020202020204" pitchFamily="34" charset="0"/>
              <a:buNone/>
              <a:defRPr/>
            </a:pPr>
            <a:endParaRPr lang="en-US" b="1" dirty="0">
              <a:solidFill>
                <a:srgbClr val="3333FF"/>
              </a:solidFill>
              <a:highlight>
                <a:srgbClr val="FFFF00"/>
              </a:highlight>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3"/>
          <a:stretch>
            <a:fillRect/>
          </a:stretch>
        </p:blipFill>
        <p:spPr>
          <a:xfrm>
            <a:off x="1509789" y="4753828"/>
            <a:ext cx="877826" cy="1554480"/>
          </a:xfrm>
          <a:prstGeom prst="rect">
            <a:avLst/>
          </a:prstGeom>
        </p:spPr>
      </p:pic>
      <p:sp>
        <p:nvSpPr>
          <p:cNvPr id="5" name="TextBox 4">
            <a:extLst>
              <a:ext uri="{FF2B5EF4-FFF2-40B4-BE49-F238E27FC236}">
                <a16:creationId xmlns:a16="http://schemas.microsoft.com/office/drawing/2014/main" id="{7586AC9E-09C0-4427-A6C8-91D2A6F9657B}"/>
              </a:ext>
            </a:extLst>
          </p:cNvPr>
          <p:cNvSpPr txBox="1"/>
          <p:nvPr/>
        </p:nvSpPr>
        <p:spPr>
          <a:xfrm>
            <a:off x="609599" y="2194360"/>
            <a:ext cx="7985761" cy="1077218"/>
          </a:xfrm>
          <a:prstGeom prst="rect">
            <a:avLst/>
          </a:prstGeom>
          <a:solidFill>
            <a:schemeClr val="bg1"/>
          </a:solidFill>
        </p:spPr>
        <p:txBody>
          <a:bodyPr wrap="square" rtlCol="0">
            <a:spAutoFit/>
          </a:bodyPr>
          <a:lstStyle/>
          <a:p>
            <a:pPr marL="0" indent="0" algn="ctr" eaLnBrk="1" fontAlgn="auto" hangingPunct="1">
              <a:spcAft>
                <a:spcPts val="0"/>
              </a:spcAft>
              <a:buFont typeface="Arial" panose="020B0604020202020204" pitchFamily="34" charset="0"/>
              <a:buNone/>
              <a:defRPr/>
            </a:pPr>
            <a:r>
              <a:rPr lang="en-US" sz="3200" b="1" dirty="0">
                <a:highlight>
                  <a:srgbClr val="FFFFFF"/>
                </a:highlight>
                <a:latin typeface="Verdana" panose="020B0604030504040204" pitchFamily="34" charset="0"/>
                <a:ea typeface="Verdana" panose="020B0604030504040204" pitchFamily="34" charset="0"/>
                <a:cs typeface="Verdana" panose="020B0604030504040204" pitchFamily="34" charset="0"/>
              </a:rPr>
              <a:t>Mt. Diablo Amateur Radio Club (MDARC)</a:t>
            </a:r>
          </a:p>
        </p:txBody>
      </p:sp>
      <p:sp>
        <p:nvSpPr>
          <p:cNvPr id="11" name="TextBox 10">
            <a:extLst>
              <a:ext uri="{FF2B5EF4-FFF2-40B4-BE49-F238E27FC236}">
                <a16:creationId xmlns:a16="http://schemas.microsoft.com/office/drawing/2014/main" id="{A84B8E8F-0CD8-4634-8B49-45843A202792}"/>
              </a:ext>
            </a:extLst>
          </p:cNvPr>
          <p:cNvSpPr txBox="1"/>
          <p:nvPr/>
        </p:nvSpPr>
        <p:spPr>
          <a:xfrm>
            <a:off x="650375" y="4044433"/>
            <a:ext cx="7972694" cy="584775"/>
          </a:xfrm>
          <a:prstGeom prst="rect">
            <a:avLst/>
          </a:prstGeom>
          <a:solidFill>
            <a:schemeClr val="bg1"/>
          </a:solidFill>
        </p:spPr>
        <p:txBody>
          <a:bodyPr wrap="square" rtlCol="0">
            <a:spAutoFit/>
          </a:bodyPr>
          <a:lstStyle/>
          <a:p>
            <a:pPr marL="0" indent="0" algn="ctr" eaLnBrk="1" fontAlgn="auto" hangingPunct="1">
              <a:spcAft>
                <a:spcPts val="0"/>
              </a:spcAft>
              <a:buFont typeface="Arial" panose="020B0604020202020204" pitchFamily="34" charset="0"/>
              <a:buNone/>
              <a:defRPr/>
            </a:pPr>
            <a:r>
              <a:rPr lang="en-US" sz="3200" b="1" u="sng" dirty="0">
                <a:highlight>
                  <a:srgbClr val="FFFFFF"/>
                </a:highlight>
                <a:latin typeface="Verdana" panose="020B0604030504040204" pitchFamily="34" charset="0"/>
                <a:ea typeface="Verdana" panose="020B0604030504040204" pitchFamily="34" charset="0"/>
                <a:cs typeface="Verdana" panose="020B0604030504040204" pitchFamily="34" charset="0"/>
              </a:rPr>
              <a:t>Trinity Lutheran Church</a:t>
            </a:r>
            <a:endParaRPr lang="en-US" sz="3200" b="1" dirty="0">
              <a:highlight>
                <a:srgbClr val="FFFFFF"/>
              </a:highlight>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BA2EA557-BD40-4366-92E6-40F4B3155224}"/>
              </a:ext>
            </a:extLst>
          </p:cNvPr>
          <p:cNvSpPr txBox="1"/>
          <p:nvPr/>
        </p:nvSpPr>
        <p:spPr>
          <a:xfrm>
            <a:off x="3497579" y="3383082"/>
            <a:ext cx="2209800" cy="584775"/>
          </a:xfrm>
          <a:prstGeom prst="rect">
            <a:avLst/>
          </a:prstGeom>
          <a:noFill/>
        </p:spPr>
        <p:txBody>
          <a:bodyPr wrap="square" rtlCol="0">
            <a:spAutoFit/>
          </a:bodyPr>
          <a:lstStyle/>
          <a:p>
            <a:pPr algn="ctr"/>
            <a:r>
              <a:rPr lang="en-US" sz="3200" b="1" dirty="0">
                <a:solidFill>
                  <a:srgbClr val="3333FF"/>
                </a:solidFill>
                <a:highlight>
                  <a:srgbClr val="FFFF00"/>
                </a:highlight>
                <a:latin typeface="Verdana" panose="020B0604030504040204" pitchFamily="34" charset="0"/>
                <a:ea typeface="Verdana" panose="020B0604030504040204" pitchFamily="34" charset="0"/>
                <a:cs typeface="Verdana" panose="020B0604030504040204" pitchFamily="34" charset="0"/>
              </a:rPr>
              <a:t>and</a:t>
            </a:r>
          </a:p>
        </p:txBody>
      </p:sp>
      <p:sp>
        <p:nvSpPr>
          <p:cNvPr id="13" name="TextBox 12">
            <a:extLst>
              <a:ext uri="{FF2B5EF4-FFF2-40B4-BE49-F238E27FC236}">
                <a16:creationId xmlns:a16="http://schemas.microsoft.com/office/drawing/2014/main" id="{5F7D3A0C-D36E-4E4F-A54D-CB63A4319197}"/>
              </a:ext>
            </a:extLst>
          </p:cNvPr>
          <p:cNvSpPr txBox="1"/>
          <p:nvPr/>
        </p:nvSpPr>
        <p:spPr>
          <a:xfrm>
            <a:off x="2164080" y="1583039"/>
            <a:ext cx="4724400" cy="584775"/>
          </a:xfrm>
          <a:prstGeom prst="rect">
            <a:avLst/>
          </a:prstGeom>
          <a:noFill/>
        </p:spPr>
        <p:txBody>
          <a:bodyPr wrap="square" rtlCol="0">
            <a:spAutoFit/>
          </a:bodyPr>
          <a:lstStyle/>
          <a:p>
            <a:pPr algn="ctr"/>
            <a:r>
              <a:rPr lang="en-US" sz="3200" b="1" dirty="0">
                <a:solidFill>
                  <a:srgbClr val="3333FF"/>
                </a:solidFill>
                <a:highlight>
                  <a:srgbClr val="FFFF00"/>
                </a:highlight>
                <a:latin typeface="Verdana" panose="020B0604030504040204" pitchFamily="34" charset="0"/>
                <a:ea typeface="Verdana" panose="020B0604030504040204" pitchFamily="34" charset="0"/>
                <a:cs typeface="Verdana" panose="020B0604030504040204" pitchFamily="34" charset="0"/>
              </a:rPr>
              <a:t>Presented by the</a:t>
            </a:r>
          </a:p>
        </p:txBody>
      </p:sp>
      <p:sp>
        <p:nvSpPr>
          <p:cNvPr id="14" name="Slide Number Placeholder 4">
            <a:extLst>
              <a:ext uri="{FF2B5EF4-FFF2-40B4-BE49-F238E27FC236}">
                <a16:creationId xmlns:a16="http://schemas.microsoft.com/office/drawing/2014/main" id="{899F1DDC-9EC5-4856-B89C-B26BCF631935}"/>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3</a:t>
            </a:fld>
            <a:endParaRPr lang="en-US" altLang="en-US" sz="1800" b="1" dirty="0">
              <a:solidFill>
                <a:schemeClr val="tx1"/>
              </a:solidFill>
            </a:endParaRPr>
          </a:p>
        </p:txBody>
      </p:sp>
      <p:sp>
        <p:nvSpPr>
          <p:cNvPr id="15" name="Footer Placeholder 2">
            <a:extLst>
              <a:ext uri="{FF2B5EF4-FFF2-40B4-BE49-F238E27FC236}">
                <a16:creationId xmlns:a16="http://schemas.microsoft.com/office/drawing/2014/main" id="{1747FFD4-F517-45B5-A942-7F6F0214D534}"/>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
        <p:nvSpPr>
          <p:cNvPr id="4" name="TextBox 3">
            <a:extLst>
              <a:ext uri="{FF2B5EF4-FFF2-40B4-BE49-F238E27FC236}">
                <a16:creationId xmlns:a16="http://schemas.microsoft.com/office/drawing/2014/main" id="{9B75B805-DE93-46CA-8DA8-C681D93BF18A}"/>
              </a:ext>
            </a:extLst>
          </p:cNvPr>
          <p:cNvSpPr txBox="1"/>
          <p:nvPr/>
        </p:nvSpPr>
        <p:spPr>
          <a:xfrm>
            <a:off x="1217182" y="6308308"/>
            <a:ext cx="1463040" cy="461665"/>
          </a:xfrm>
          <a:prstGeom prst="rect">
            <a:avLst/>
          </a:prstGeom>
          <a:solidFill>
            <a:schemeClr val="bg2">
              <a:lumMod val="90000"/>
            </a:schemeClr>
          </a:solidFill>
        </p:spPr>
        <p:txBody>
          <a:bodyPr wrap="square" rtlCol="0">
            <a:spAutoFit/>
          </a:bodyPr>
          <a:lstStyle/>
          <a:p>
            <a:pPr algn="ctr"/>
            <a:r>
              <a:rPr lang="en-US" sz="1200" b="1" dirty="0">
                <a:latin typeface="Verdana" panose="020B0604030504040204" pitchFamily="34" charset="0"/>
                <a:ea typeface="Verdana" panose="020B0604030504040204" pitchFamily="34" charset="0"/>
              </a:rPr>
              <a:t>Amateur Radio Relay League</a:t>
            </a:r>
          </a:p>
        </p:txBody>
      </p:sp>
      <p:pic>
        <p:nvPicPr>
          <p:cNvPr id="16" name="Picture 15">
            <a:extLst>
              <a:ext uri="{FF2B5EF4-FFF2-40B4-BE49-F238E27FC236}">
                <a16:creationId xmlns:a16="http://schemas.microsoft.com/office/drawing/2014/main" id="{84B05219-ACC8-4358-947F-8850C5EAF174}"/>
              </a:ext>
            </a:extLst>
          </p:cNvPr>
          <p:cNvPicPr>
            <a:picLocks noChangeAspect="1"/>
          </p:cNvPicPr>
          <p:nvPr/>
        </p:nvPicPr>
        <p:blipFill>
          <a:blip r:embed="rId4"/>
          <a:stretch>
            <a:fillRect/>
          </a:stretch>
        </p:blipFill>
        <p:spPr>
          <a:xfrm>
            <a:off x="5486400" y="4754880"/>
            <a:ext cx="2235828" cy="16459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ormAutofit/>
          </a:bodyPr>
          <a:lstStyle/>
          <a:p>
            <a:pPr eaLnBrk="1" fontAlgn="auto" hangingPunct="1">
              <a:spcAft>
                <a:spcPts val="0"/>
              </a:spcAft>
              <a:defRPr/>
            </a:pPr>
            <a:r>
              <a:rPr lang="en-US" sz="3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Welcome to Amateur Radio</a:t>
            </a:r>
          </a:p>
        </p:txBody>
      </p:sp>
      <p:sp>
        <p:nvSpPr>
          <p:cNvPr id="3" name="Content Placeholder 2"/>
          <p:cNvSpPr>
            <a:spLocks noGrp="1"/>
          </p:cNvSpPr>
          <p:nvPr>
            <p:ph idx="1"/>
          </p:nvPr>
        </p:nvSpPr>
        <p:spPr>
          <a:xfrm>
            <a:off x="457200" y="1600200"/>
            <a:ext cx="8229600" cy="5257800"/>
          </a:xfrm>
          <a:solidFill>
            <a:schemeClr val="bg2">
              <a:lumMod val="75000"/>
            </a:schemeClr>
          </a:solidFill>
        </p:spPr>
        <p:txBody>
          <a:bodyPr rtlCol="0">
            <a:normAutofit fontScale="25000" lnSpcReduction="20000"/>
          </a:bodyPr>
          <a:lstStyle/>
          <a:p>
            <a:pPr marL="0" indent="0" eaLnBrk="1" fontAlgn="auto" hangingPunct="1">
              <a:spcAft>
                <a:spcPts val="0"/>
              </a:spcAft>
              <a:buFont typeface="Arial" panose="020B0604020202020204" pitchFamily="34" charset="0"/>
              <a:buNone/>
              <a:defRPr/>
            </a:pPr>
            <a:endParaRPr lang="en-US" sz="8800" dirty="0">
              <a:latin typeface="Verdana" panose="020B0604030504040204" pitchFamily="34" charset="0"/>
              <a:ea typeface="Verdana" panose="020B0604030504040204" pitchFamily="34" charset="0"/>
              <a:cs typeface="Verdana" panose="020B0604030504040204" pitchFamily="34" charset="0"/>
            </a:endParaRPr>
          </a:p>
          <a:p>
            <a:pPr eaLnBrk="1" fontAlgn="auto" hangingPunct="1">
              <a:spcAft>
                <a:spcPts val="0"/>
              </a:spcAft>
              <a:defRPr/>
            </a:pPr>
            <a:r>
              <a:rPr lang="en-US" sz="8800" b="1" dirty="0">
                <a:highlight>
                  <a:srgbClr val="FFFFFF"/>
                </a:highlight>
                <a:latin typeface="Verdana" panose="020B0604030504040204" pitchFamily="34" charset="0"/>
                <a:ea typeface="Verdana" panose="020B0604030504040204" pitchFamily="34" charset="0"/>
                <a:cs typeface="Verdana" panose="020B0604030504040204" pitchFamily="34" charset="0"/>
              </a:rPr>
              <a:t>What is the significance of the number </a:t>
            </a:r>
            <a:r>
              <a:rPr lang="en-US" sz="88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755,309</a:t>
            </a:r>
            <a:r>
              <a:rPr lang="en-US" sz="8800" b="1" dirty="0">
                <a:highlight>
                  <a:srgbClr val="FFFFFF"/>
                </a:highlight>
                <a:latin typeface="Verdana" panose="020B0604030504040204" pitchFamily="34" charset="0"/>
                <a:ea typeface="Verdana" panose="020B0604030504040204" pitchFamily="34" charset="0"/>
                <a:cs typeface="Verdana" panose="020B0604030504040204" pitchFamily="34" charset="0"/>
              </a:rPr>
              <a:t>?</a:t>
            </a:r>
          </a:p>
          <a:p>
            <a:pPr marL="0" indent="0" eaLnBrk="1" fontAlgn="auto" hangingPunct="1">
              <a:spcAft>
                <a:spcPts val="0"/>
              </a:spcAft>
              <a:buFont typeface="Arial" panose="020B0604020202020204" pitchFamily="34" charset="0"/>
              <a:buNone/>
              <a:defRPr/>
            </a:pPr>
            <a:r>
              <a:rPr lang="en-US" sz="8800" dirty="0">
                <a:latin typeface="Verdana" panose="020B0604030504040204" pitchFamily="34" charset="0"/>
                <a:ea typeface="Verdana" panose="020B0604030504040204" pitchFamily="34" charset="0"/>
                <a:cs typeface="Verdana" panose="020B0604030504040204" pitchFamily="34" charset="0"/>
              </a:rPr>
              <a:t>	</a:t>
            </a:r>
            <a:r>
              <a:rPr lang="en-US" sz="8000" b="1" i="1" dirty="0">
                <a:highlight>
                  <a:srgbClr val="00FFFF"/>
                </a:highlight>
                <a:latin typeface="Verdana" panose="020B0604030504040204" pitchFamily="34" charset="0"/>
                <a:ea typeface="Verdana" panose="020B0604030504040204" pitchFamily="34" charset="0"/>
                <a:cs typeface="Verdana" panose="020B0604030504040204" pitchFamily="34" charset="0"/>
              </a:rPr>
              <a:t>As of January 5</a:t>
            </a:r>
            <a:r>
              <a:rPr lang="en-US" sz="8000" b="1" i="1" baseline="30000" dirty="0">
                <a:highlight>
                  <a:srgbClr val="00FFFF"/>
                </a:highlight>
                <a:latin typeface="Verdana" panose="020B0604030504040204" pitchFamily="34" charset="0"/>
                <a:ea typeface="Verdana" panose="020B0604030504040204" pitchFamily="34" charset="0"/>
                <a:cs typeface="Verdana" panose="020B0604030504040204" pitchFamily="34" charset="0"/>
              </a:rPr>
              <a:t>th</a:t>
            </a:r>
            <a:r>
              <a:rPr lang="en-US" sz="8000" b="1" i="1" dirty="0">
                <a:highlight>
                  <a:srgbClr val="00FFFF"/>
                </a:highlight>
                <a:latin typeface="Verdana" panose="020B0604030504040204" pitchFamily="34" charset="0"/>
                <a:ea typeface="Verdana" panose="020B0604030504040204" pitchFamily="34" charset="0"/>
                <a:cs typeface="Verdana" panose="020B0604030504040204" pitchFamily="34" charset="0"/>
              </a:rPr>
              <a:t> this is the number of U.S.    licensed amateur radio operators (Hams).</a:t>
            </a:r>
          </a:p>
          <a:p>
            <a:pPr marL="0" indent="0" eaLnBrk="1" fontAlgn="auto" hangingPunct="1">
              <a:spcAft>
                <a:spcPts val="0"/>
              </a:spcAft>
              <a:buFont typeface="Arial" panose="020B0604020202020204" pitchFamily="34" charset="0"/>
              <a:buNone/>
              <a:defRPr/>
            </a:pPr>
            <a:endParaRPr lang="en-US" sz="8000" b="1" i="1" dirty="0">
              <a:latin typeface="Verdana" panose="020B0604030504040204" pitchFamily="34" charset="0"/>
              <a:ea typeface="Verdana" panose="020B0604030504040204" pitchFamily="34" charset="0"/>
              <a:cs typeface="Verdana" panose="020B0604030504040204" pitchFamily="34" charset="0"/>
            </a:endParaRPr>
          </a:p>
          <a:p>
            <a:pPr marL="0" indent="0" eaLnBrk="1" fontAlgn="auto" hangingPunct="1">
              <a:spcAft>
                <a:spcPts val="0"/>
              </a:spcAft>
              <a:buFont typeface="Arial" panose="020B0604020202020204" pitchFamily="34" charset="0"/>
              <a:buNone/>
              <a:defRPr/>
            </a:pPr>
            <a:r>
              <a:rPr lang="en-US" sz="8000" b="1" i="1" dirty="0">
                <a:latin typeface="Verdana" panose="020B0604030504040204" pitchFamily="34" charset="0"/>
                <a:ea typeface="Verdana" panose="020B0604030504040204" pitchFamily="34" charset="0"/>
                <a:cs typeface="Verdana" panose="020B0604030504040204" pitchFamily="34" charset="0"/>
              </a:rPr>
              <a:t>	</a:t>
            </a:r>
            <a:r>
              <a:rPr lang="en-US" sz="8000" b="1" i="1" dirty="0">
                <a:highlight>
                  <a:srgbClr val="00FFFF"/>
                </a:highlight>
                <a:latin typeface="Verdana" panose="020B0604030504040204" pitchFamily="34" charset="0"/>
                <a:ea typeface="Verdana" panose="020B0604030504040204" pitchFamily="34" charset="0"/>
                <a:cs typeface="Verdana" panose="020B0604030504040204" pitchFamily="34" charset="0"/>
              </a:rPr>
              <a:t>This is about 0.23% of the US population or about 1 out of 435 people</a:t>
            </a:r>
            <a:r>
              <a:rPr lang="en-US" sz="8000" b="1" i="1" dirty="0">
                <a:latin typeface="Verdana" panose="020B0604030504040204" pitchFamily="34" charset="0"/>
                <a:ea typeface="Verdana" panose="020B0604030504040204" pitchFamily="34" charset="0"/>
                <a:cs typeface="Verdana" panose="020B0604030504040204" pitchFamily="34" charset="0"/>
              </a:rPr>
              <a:t>.</a:t>
            </a:r>
          </a:p>
          <a:p>
            <a:pPr marL="0" indent="0" eaLnBrk="1" fontAlgn="auto" hangingPunct="1">
              <a:spcAft>
                <a:spcPts val="0"/>
              </a:spcAft>
              <a:buFont typeface="Arial" panose="020B0604020202020204" pitchFamily="34" charset="0"/>
              <a:buNone/>
              <a:defRPr/>
            </a:pPr>
            <a:endParaRPr lang="en-US" sz="8000" b="1" i="1" dirty="0">
              <a:latin typeface="Verdana" panose="020B0604030504040204" pitchFamily="34" charset="0"/>
              <a:ea typeface="Verdana" panose="020B0604030504040204" pitchFamily="34" charset="0"/>
              <a:cs typeface="Verdana" panose="020B0604030504040204" pitchFamily="34" charset="0"/>
            </a:endParaRPr>
          </a:p>
          <a:p>
            <a:pPr marL="0" indent="0" eaLnBrk="1" fontAlgn="auto" hangingPunct="1">
              <a:spcAft>
                <a:spcPts val="0"/>
              </a:spcAft>
              <a:buFont typeface="Arial" panose="020B0604020202020204" pitchFamily="34" charset="0"/>
              <a:buNone/>
              <a:defRPr/>
            </a:pPr>
            <a:endParaRPr lang="en-US" sz="8800" i="1" dirty="0">
              <a:latin typeface="Verdana" panose="020B0604030504040204" pitchFamily="34" charset="0"/>
              <a:ea typeface="Verdana" panose="020B0604030504040204" pitchFamily="34" charset="0"/>
              <a:cs typeface="Verdana" panose="020B0604030504040204" pitchFamily="34" charset="0"/>
            </a:endParaRPr>
          </a:p>
          <a:p>
            <a:pPr eaLnBrk="1" fontAlgn="auto" hangingPunct="1">
              <a:spcAft>
                <a:spcPts val="0"/>
              </a:spcAft>
              <a:defRPr/>
            </a:pPr>
            <a:r>
              <a:rPr lang="en-US" sz="8800" b="1" dirty="0">
                <a:highlight>
                  <a:srgbClr val="FFFFFF"/>
                </a:highlight>
                <a:latin typeface="Verdana" panose="020B0604030504040204" pitchFamily="34" charset="0"/>
                <a:ea typeface="Verdana" panose="020B0604030504040204" pitchFamily="34" charset="0"/>
                <a:cs typeface="Verdana" panose="020B0604030504040204" pitchFamily="34" charset="0"/>
              </a:rPr>
              <a:t>What is the significance of this number </a:t>
            </a:r>
            <a:r>
              <a:rPr lang="en-US" sz="88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65,254</a:t>
            </a:r>
            <a:r>
              <a:rPr lang="en-US" sz="8800" b="1" dirty="0">
                <a:highlight>
                  <a:srgbClr val="FFFFFF"/>
                </a:highlight>
                <a:latin typeface="Verdana" panose="020B0604030504040204" pitchFamily="34" charset="0"/>
                <a:ea typeface="Verdana" panose="020B0604030504040204" pitchFamily="34" charset="0"/>
                <a:cs typeface="Verdana" panose="020B0604030504040204" pitchFamily="34" charset="0"/>
              </a:rPr>
              <a:t>?</a:t>
            </a:r>
          </a:p>
          <a:p>
            <a:pPr marL="0" indent="0" eaLnBrk="1" fontAlgn="auto" hangingPunct="1">
              <a:spcAft>
                <a:spcPts val="0"/>
              </a:spcAft>
              <a:buNone/>
              <a:defRPr/>
            </a:pPr>
            <a:r>
              <a:rPr lang="en-US" sz="8800" dirty="0">
                <a:latin typeface="Verdana" panose="020B0604030504040204" pitchFamily="34" charset="0"/>
                <a:ea typeface="Verdana" panose="020B0604030504040204" pitchFamily="34" charset="0"/>
                <a:cs typeface="Verdana" panose="020B0604030504040204" pitchFamily="34" charset="0"/>
              </a:rPr>
              <a:t>	</a:t>
            </a:r>
            <a:r>
              <a:rPr lang="en-US" sz="8000" b="1" i="1" dirty="0">
                <a:highlight>
                  <a:srgbClr val="00FFFF"/>
                </a:highlight>
                <a:latin typeface="Verdana" panose="020B0604030504040204" pitchFamily="34" charset="0"/>
                <a:ea typeface="Verdana" panose="020B0604030504040204" pitchFamily="34" charset="0"/>
                <a:cs typeface="Verdana" panose="020B0604030504040204" pitchFamily="34" charset="0"/>
              </a:rPr>
              <a:t>This is the number of amateur radio operators who hold a </a:t>
            </a:r>
            <a:r>
              <a:rPr lang="en-US" sz="8000" b="1" i="1" dirty="0">
                <a:solidFill>
                  <a:srgbClr val="3333FF"/>
                </a:solidFill>
                <a:highlight>
                  <a:srgbClr val="00FFFF"/>
                </a:highlight>
                <a:latin typeface="Verdana" panose="020B0604030504040204" pitchFamily="34" charset="0"/>
                <a:ea typeface="Verdana" panose="020B0604030504040204" pitchFamily="34" charset="0"/>
                <a:cs typeface="Verdana" panose="020B0604030504040204" pitchFamily="34" charset="0"/>
              </a:rPr>
              <a:t>Technician Class License </a:t>
            </a:r>
            <a:r>
              <a:rPr lang="en-US" sz="8000" b="1" i="1" dirty="0">
                <a:highlight>
                  <a:srgbClr val="00FFFF"/>
                </a:highlight>
                <a:latin typeface="Verdana" panose="020B0604030504040204" pitchFamily="34" charset="0"/>
                <a:ea typeface="Verdana" panose="020B0604030504040204" pitchFamily="34" charset="0"/>
                <a:cs typeface="Verdana" panose="020B0604030504040204" pitchFamily="34" charset="0"/>
              </a:rPr>
              <a:t>in California.</a:t>
            </a:r>
          </a:p>
          <a:p>
            <a:pPr marL="0" indent="0" eaLnBrk="1" fontAlgn="auto" hangingPunct="1">
              <a:spcAft>
                <a:spcPts val="0"/>
              </a:spcAft>
              <a:buNone/>
              <a:defRPr/>
            </a:pPr>
            <a:endParaRPr lang="en-US" sz="8000" b="1" i="1" dirty="0">
              <a:latin typeface="Verdana" panose="020B0604030504040204" pitchFamily="34" charset="0"/>
              <a:ea typeface="Verdana" panose="020B0604030504040204" pitchFamily="34" charset="0"/>
              <a:cs typeface="Verdana" panose="020B0604030504040204" pitchFamily="34" charset="0"/>
            </a:endParaRPr>
          </a:p>
          <a:p>
            <a:pPr marL="0" indent="0" eaLnBrk="1" fontAlgn="auto" hangingPunct="1">
              <a:spcAft>
                <a:spcPts val="0"/>
              </a:spcAft>
              <a:buNone/>
              <a:defRPr/>
            </a:pPr>
            <a:r>
              <a:rPr lang="en-US" sz="8000" b="1" i="1" dirty="0">
                <a:latin typeface="Verdana" panose="020B0604030504040204" pitchFamily="34" charset="0"/>
                <a:ea typeface="Verdana" panose="020B0604030504040204" pitchFamily="34" charset="0"/>
                <a:cs typeface="Verdana" panose="020B0604030504040204" pitchFamily="34" charset="0"/>
              </a:rPr>
              <a:t>	</a:t>
            </a:r>
            <a:r>
              <a:rPr lang="en-US" sz="8000" b="1" i="1" dirty="0">
                <a:highlight>
                  <a:srgbClr val="00FFFF"/>
                </a:highlight>
                <a:latin typeface="Verdana" panose="020B0604030504040204" pitchFamily="34" charset="0"/>
                <a:ea typeface="Verdana" panose="020B0604030504040204" pitchFamily="34" charset="0"/>
                <a:cs typeface="Verdana" panose="020B0604030504040204" pitchFamily="34" charset="0"/>
              </a:rPr>
              <a:t>This is about 0.16% of the California population</a:t>
            </a:r>
          </a:p>
          <a:p>
            <a:pPr marL="0" indent="0" eaLnBrk="1" fontAlgn="auto" hangingPunct="1">
              <a:spcAft>
                <a:spcPts val="0"/>
              </a:spcAft>
              <a:buNone/>
              <a:defRPr/>
            </a:pPr>
            <a:r>
              <a:rPr lang="en-US" sz="8800" b="1" i="1" dirty="0">
                <a:highlight>
                  <a:srgbClr val="00FFFF"/>
                </a:highlight>
                <a:latin typeface="Verdana" panose="020B0604030504040204" pitchFamily="34" charset="0"/>
                <a:ea typeface="Verdana" panose="020B0604030504040204" pitchFamily="34" charset="0"/>
                <a:cs typeface="Verdana" panose="020B0604030504040204" pitchFamily="34" charset="0"/>
              </a:rPr>
              <a:t>o</a:t>
            </a:r>
            <a:r>
              <a:rPr lang="en-US" sz="8000" b="1" i="1" dirty="0">
                <a:highlight>
                  <a:srgbClr val="00FFFF"/>
                </a:highlight>
                <a:latin typeface="Verdana" panose="020B0604030504040204" pitchFamily="34" charset="0"/>
                <a:ea typeface="Verdana" panose="020B0604030504040204" pitchFamily="34" charset="0"/>
                <a:cs typeface="Verdana" panose="020B0604030504040204" pitchFamily="34" charset="0"/>
              </a:rPr>
              <a:t>r about 1 out of every 606 Californians   </a:t>
            </a:r>
          </a:p>
          <a:p>
            <a:pPr marL="0" indent="0" eaLnBrk="1" fontAlgn="auto" hangingPunct="1">
              <a:spcAft>
                <a:spcPts val="0"/>
              </a:spcAft>
              <a:buNone/>
              <a:defRPr/>
            </a:pPr>
            <a:endParaRPr lang="en-US" sz="8800" b="1" i="1" dirty="0">
              <a:latin typeface="Verdana" panose="020B0604030504040204" pitchFamily="34" charset="0"/>
              <a:ea typeface="Verdana" panose="020B0604030504040204" pitchFamily="34" charset="0"/>
              <a:cs typeface="Verdana" panose="020B0604030504040204" pitchFamily="34" charset="0"/>
            </a:endParaRPr>
          </a:p>
          <a:p>
            <a:pPr marL="0" indent="0" eaLnBrk="1" fontAlgn="auto" hangingPunct="1">
              <a:spcAft>
                <a:spcPts val="0"/>
              </a:spcAft>
              <a:buFont typeface="Arial" panose="020B0604020202020204" pitchFamily="34" charset="0"/>
              <a:buNone/>
              <a:defRPr/>
            </a:pPr>
            <a:endParaRPr lang="en-US" sz="8800" i="1" dirty="0">
              <a:latin typeface="Verdana" panose="020B0604030504040204" pitchFamily="34" charset="0"/>
              <a:ea typeface="Verdana" panose="020B0604030504040204" pitchFamily="34" charset="0"/>
              <a:cs typeface="Verdana" panose="020B0604030504040204" pitchFamily="34" charset="0"/>
            </a:endParaRPr>
          </a:p>
          <a:p>
            <a:pPr marL="0" indent="0" eaLnBrk="1" fontAlgn="auto" hangingPunct="1">
              <a:spcAft>
                <a:spcPts val="0"/>
              </a:spcAft>
              <a:buFont typeface="Arial" panose="020B0604020202020204" pitchFamily="34" charset="0"/>
              <a:buNone/>
              <a:defRPr/>
            </a:pPr>
            <a:endParaRPr lang="en-US" sz="3300" dirty="0"/>
          </a:p>
          <a:p>
            <a:pPr eaLnBrk="1" fontAlgn="auto" hangingPunct="1">
              <a:spcAft>
                <a:spcPts val="0"/>
              </a:spcAft>
              <a:defRPr/>
            </a:pPr>
            <a:endParaRPr lang="en-US" dirty="0"/>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r>
              <a:rPr lang="en-US" dirty="0"/>
              <a:t>	</a:t>
            </a:r>
          </a:p>
        </p:txBody>
      </p:sp>
      <p:sp>
        <p:nvSpPr>
          <p:cNvPr id="8" name="Slide Number Placeholder 4">
            <a:extLst>
              <a:ext uri="{FF2B5EF4-FFF2-40B4-BE49-F238E27FC236}">
                <a16:creationId xmlns:a16="http://schemas.microsoft.com/office/drawing/2014/main" id="{EF1B4BC4-8357-4477-A0E9-BD264E4A17CF}"/>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4</a:t>
            </a:fld>
            <a:endParaRPr lang="en-US" altLang="en-US" sz="1800" b="1" dirty="0">
              <a:solidFill>
                <a:schemeClr val="tx1"/>
              </a:solidFill>
            </a:endParaRPr>
          </a:p>
        </p:txBody>
      </p:sp>
      <p:sp>
        <p:nvSpPr>
          <p:cNvPr id="9" name="Footer Placeholder 2">
            <a:extLst>
              <a:ext uri="{FF2B5EF4-FFF2-40B4-BE49-F238E27FC236}">
                <a16:creationId xmlns:a16="http://schemas.microsoft.com/office/drawing/2014/main" id="{2FCC868A-F096-4B86-A64F-F2370F9F2DF7}"/>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1854708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heel(1)">
                                      <p:cBhvr>
                                        <p:cTn id="10" dur="2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1000"/>
                                        <p:tgtEl>
                                          <p:spTgt spid="3">
                                            <p:txEl>
                                              <p:pRg st="10" end="10"/>
                                            </p:txEl>
                                          </p:spTgt>
                                        </p:tgtEl>
                                      </p:cBhvr>
                                    </p:animEffect>
                                    <p:anim calcmode="lin" valueType="num">
                                      <p:cBhvr>
                                        <p:cTn id="2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1000"/>
                                        <p:tgtEl>
                                          <p:spTgt spid="3">
                                            <p:txEl>
                                              <p:pRg st="11" end="11"/>
                                            </p:txEl>
                                          </p:spTgt>
                                        </p:tgtEl>
                                      </p:cBhvr>
                                    </p:animEffect>
                                    <p:anim calcmode="lin" valueType="num">
                                      <p:cBhvr>
                                        <p:cTn id="3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2">
              <a:lumMod val="75000"/>
            </a:schemeClr>
          </a:solidFill>
        </p:spPr>
        <p:txBody>
          <a:bodyPr rtlCol="0">
            <a:normAutofit/>
          </a:bodyPr>
          <a:lstStyle/>
          <a:p>
            <a:pPr marL="0" indent="0" eaLnBrk="1" fontAlgn="auto" hangingPunct="1">
              <a:spcAft>
                <a:spcPts val="0"/>
              </a:spcAft>
              <a:buFont typeface="Arial" panose="020B0604020202020204" pitchFamily="34" charset="0"/>
              <a:buNone/>
              <a:defRPr/>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eaLnBrk="1" fontAlgn="auto" hangingPunct="1">
              <a:spcAft>
                <a:spcPts val="0"/>
              </a:spcAft>
              <a:buFont typeface="Arial" panose="020B0604020202020204" pitchFamily="34" charset="0"/>
              <a:buNone/>
              <a:defRPr/>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eaLnBrk="1" fontAlgn="auto" hangingPunct="1">
              <a:spcAft>
                <a:spcPts val="0"/>
              </a:spcAft>
              <a:buFont typeface="Arial" panose="020B0604020202020204" pitchFamily="34" charset="0"/>
              <a:buNone/>
              <a:defRPr/>
            </a:pPr>
            <a:endParaRPr lang="en-US" dirty="0">
              <a:latin typeface="Verdana" panose="020B0604030504040204" pitchFamily="34" charset="0"/>
              <a:ea typeface="Verdana" panose="020B0604030504040204" pitchFamily="34" charset="0"/>
              <a:cs typeface="Verdana" panose="020B0604030504040204" pitchFamily="34" charset="0"/>
            </a:endParaRPr>
          </a:p>
          <a:p>
            <a:pPr lvl="1" eaLnBrk="1" fontAlgn="auto" hangingPunct="1">
              <a:spcAft>
                <a:spcPts val="0"/>
              </a:spcAft>
              <a:defRPr/>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457200" y="274638"/>
            <a:ext cx="8229600" cy="1143000"/>
          </a:xfrm>
          <a:prstGeom prst="rect">
            <a:avLst/>
          </a:prstGeom>
          <a:solidFill>
            <a:schemeClr val="tx2">
              <a:lumMod val="20000"/>
              <a:lumOff val="80000"/>
            </a:schemeClr>
          </a:solidFill>
          <a:ln>
            <a:solidFill>
              <a:srgbClr val="3333FF"/>
            </a:solid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What We Offer</a:t>
            </a:r>
          </a:p>
        </p:txBody>
      </p:sp>
      <p:sp>
        <p:nvSpPr>
          <p:cNvPr id="4" name="TextBox 3">
            <a:extLst>
              <a:ext uri="{FF2B5EF4-FFF2-40B4-BE49-F238E27FC236}">
                <a16:creationId xmlns:a16="http://schemas.microsoft.com/office/drawing/2014/main" id="{CFF5844E-4C4C-4BFE-90CE-809CE3384FDD}"/>
              </a:ext>
            </a:extLst>
          </p:cNvPr>
          <p:cNvSpPr txBox="1"/>
          <p:nvPr/>
        </p:nvSpPr>
        <p:spPr>
          <a:xfrm>
            <a:off x="609600" y="1752600"/>
            <a:ext cx="7772400" cy="1200329"/>
          </a:xfrm>
          <a:prstGeom prst="rect">
            <a:avLst/>
          </a:prstGeom>
          <a:solidFill>
            <a:schemeClr val="bg1"/>
          </a:solidFill>
        </p:spPr>
        <p:txBody>
          <a:bodyPr wrap="square" rtlCol="0">
            <a:spAutoFit/>
          </a:bodyPr>
          <a:lstStyle/>
          <a:p>
            <a:pPr eaLnBrk="1" fontAlgn="auto" hangingPunct="1">
              <a:spcAft>
                <a:spcPts val="0"/>
              </a:spcAft>
              <a:defRPr/>
            </a:pPr>
            <a:r>
              <a:rPr lang="en-US" sz="2400" dirty="0">
                <a:latin typeface="Verdana" panose="020B0604030504040204" pitchFamily="34" charset="0"/>
                <a:ea typeface="Verdana" panose="020B0604030504040204" pitchFamily="34" charset="0"/>
                <a:cs typeface="Verdana" panose="020B0604030504040204" pitchFamily="34" charset="0"/>
              </a:rPr>
              <a:t>The Purpose of this course </a:t>
            </a:r>
            <a:r>
              <a:rPr lang="en-US" sz="2400" b="1" i="1" u="sng" dirty="0">
                <a:solidFill>
                  <a:srgbClr val="FF0000"/>
                </a:solidFill>
                <a:latin typeface="Verdana" panose="020B0604030504040204" pitchFamily="34" charset="0"/>
                <a:ea typeface="Verdana" panose="020B0604030504040204" pitchFamily="34" charset="0"/>
                <a:cs typeface="Verdana" panose="020B0604030504040204" pitchFamily="34" charset="0"/>
              </a:rPr>
              <a:t>IS</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TO</a:t>
            </a:r>
            <a:r>
              <a:rPr lang="en-US" sz="2400" dirty="0">
                <a:latin typeface="Verdana" panose="020B0604030504040204" pitchFamily="34" charset="0"/>
                <a:ea typeface="Verdana" panose="020B0604030504040204" pitchFamily="34" charset="0"/>
                <a:cs typeface="Verdana" panose="020B0604030504040204" pitchFamily="34" charset="0"/>
              </a:rPr>
              <a:t> help </a:t>
            </a:r>
            <a:r>
              <a:rPr lang="en-US" sz="24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YOU</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Prepare</a:t>
            </a:r>
            <a:r>
              <a:rPr lang="en-US" sz="2400" dirty="0">
                <a:latin typeface="Verdana" panose="020B0604030504040204" pitchFamily="34" charset="0"/>
                <a:ea typeface="Verdana" panose="020B0604030504040204" pitchFamily="34" charset="0"/>
                <a:cs typeface="Verdana" panose="020B0604030504040204" pitchFamily="34" charset="0"/>
              </a:rPr>
              <a:t> for the </a:t>
            </a:r>
            <a:r>
              <a:rPr lang="en-US" sz="24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Technician</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Class</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License</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examination</a:t>
            </a:r>
            <a:r>
              <a:rPr lang="en-US" sz="2400" dirty="0">
                <a:latin typeface="Verdana" panose="020B0604030504040204" pitchFamily="34" charset="0"/>
                <a:ea typeface="Verdana" panose="020B0604030504040204" pitchFamily="34" charset="0"/>
                <a:cs typeface="Verdana" panose="020B0604030504040204" pitchFamily="34" charset="0"/>
              </a:rPr>
              <a:t> with:</a:t>
            </a:r>
          </a:p>
        </p:txBody>
      </p:sp>
      <p:sp>
        <p:nvSpPr>
          <p:cNvPr id="9" name="TextBox 8">
            <a:extLst>
              <a:ext uri="{FF2B5EF4-FFF2-40B4-BE49-F238E27FC236}">
                <a16:creationId xmlns:a16="http://schemas.microsoft.com/office/drawing/2014/main" id="{74DE218B-BEEF-4DB2-AD6A-40B233B514AC}"/>
              </a:ext>
            </a:extLst>
          </p:cNvPr>
          <p:cNvSpPr txBox="1"/>
          <p:nvPr/>
        </p:nvSpPr>
        <p:spPr>
          <a:xfrm>
            <a:off x="589613" y="3753178"/>
            <a:ext cx="7772400" cy="461665"/>
          </a:xfrm>
          <a:prstGeom prst="rect">
            <a:avLst/>
          </a:prstGeom>
          <a:solidFill>
            <a:schemeClr val="bg1"/>
          </a:solidFill>
        </p:spPr>
        <p:txBody>
          <a:bodyPr wrap="square" rtlCol="0">
            <a:spAutoFit/>
          </a:bodyPr>
          <a:lstStyle/>
          <a:p>
            <a:pPr lvl="1" eaLnBrk="1" fontAlgn="auto" hangingPunct="1">
              <a:spcAft>
                <a:spcPts val="0"/>
              </a:spcAft>
              <a:defRPr/>
            </a:pPr>
            <a:r>
              <a:rPr lang="en-US" sz="2400" dirty="0">
                <a:latin typeface="Verdana" panose="020B0604030504040204" pitchFamily="34" charset="0"/>
                <a:ea typeface="Verdana" panose="020B0604030504040204" pitchFamily="34" charset="0"/>
                <a:cs typeface="Verdana" panose="020B0604030504040204" pitchFamily="34" charset="0"/>
              </a:rPr>
              <a:t>An </a:t>
            </a:r>
            <a:r>
              <a:rPr 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Authoritative Text</a:t>
            </a:r>
            <a:r>
              <a:rPr lang="en-US" sz="2400" dirty="0">
                <a:latin typeface="Verdana" panose="020B0604030504040204" pitchFamily="34" charset="0"/>
                <a:ea typeface="Verdana" panose="020B0604030504040204" pitchFamily="34" charset="0"/>
                <a:cs typeface="Verdana" panose="020B0604030504040204" pitchFamily="34" charset="0"/>
              </a:rPr>
              <a:t>.</a:t>
            </a:r>
          </a:p>
        </p:txBody>
      </p:sp>
      <p:sp>
        <p:nvSpPr>
          <p:cNvPr id="10" name="TextBox 9">
            <a:extLst>
              <a:ext uri="{FF2B5EF4-FFF2-40B4-BE49-F238E27FC236}">
                <a16:creationId xmlns:a16="http://schemas.microsoft.com/office/drawing/2014/main" id="{BEACCF8E-A39A-414A-B8B7-3EBBA64CCEBF}"/>
              </a:ext>
            </a:extLst>
          </p:cNvPr>
          <p:cNvSpPr txBox="1"/>
          <p:nvPr/>
        </p:nvSpPr>
        <p:spPr>
          <a:xfrm>
            <a:off x="685800" y="4861007"/>
            <a:ext cx="7772400" cy="1200329"/>
          </a:xfrm>
          <a:prstGeom prst="rect">
            <a:avLst/>
          </a:prstGeom>
          <a:solidFill>
            <a:schemeClr val="bg1"/>
          </a:solidFill>
        </p:spPr>
        <p:txBody>
          <a:bodyPr wrap="square" rtlCol="0">
            <a:spAutoFit/>
          </a:bodyPr>
          <a:lstStyle/>
          <a:p>
            <a:pPr lvl="1" eaLnBrk="1" fontAlgn="auto" hangingPunct="1">
              <a:spcAft>
                <a:spcPts val="0"/>
              </a:spcAft>
              <a:defRPr/>
            </a:pPr>
            <a:r>
              <a:rPr 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In-class Discussions</a:t>
            </a:r>
            <a:r>
              <a:rPr lang="en-US" sz="2400" dirty="0">
                <a:latin typeface="Verdana" panose="020B0604030504040204" pitchFamily="34" charset="0"/>
                <a:ea typeface="Verdana" panose="020B0604030504040204" pitchFamily="34" charset="0"/>
                <a:cs typeface="Verdana" panose="020B0604030504040204" pitchFamily="34" charset="0"/>
              </a:rPr>
              <a:t> of selected </a:t>
            </a:r>
            <a:r>
              <a:rPr 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Key Concepts</a:t>
            </a:r>
            <a:r>
              <a:rPr lang="en-US" sz="2400" dirty="0">
                <a:latin typeface="Verdana" panose="020B0604030504040204" pitchFamily="34" charset="0"/>
                <a:ea typeface="Verdana" panose="020B0604030504040204" pitchFamily="34" charset="0"/>
                <a:cs typeface="Verdana" panose="020B0604030504040204" pitchFamily="34" charset="0"/>
              </a:rPr>
              <a:t>.</a:t>
            </a:r>
          </a:p>
          <a:p>
            <a:pPr lvl="1" eaLnBrk="1" fontAlgn="auto" hangingPunct="1">
              <a:spcAft>
                <a:spcPts val="0"/>
              </a:spcAft>
              <a:defRPr/>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11" name="Slide Number Placeholder 4">
            <a:extLst>
              <a:ext uri="{FF2B5EF4-FFF2-40B4-BE49-F238E27FC236}">
                <a16:creationId xmlns:a16="http://schemas.microsoft.com/office/drawing/2014/main" id="{E90CC2B1-F314-4404-8C3A-5DACE5DA2FE4}"/>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5</a:t>
            </a:fld>
            <a:endParaRPr lang="en-US" altLang="en-US" sz="1800" b="1" dirty="0">
              <a:solidFill>
                <a:schemeClr val="tx1"/>
              </a:solidFill>
            </a:endParaRPr>
          </a:p>
        </p:txBody>
      </p:sp>
      <p:sp>
        <p:nvSpPr>
          <p:cNvPr id="12" name="Footer Placeholder 2">
            <a:extLst>
              <a:ext uri="{FF2B5EF4-FFF2-40B4-BE49-F238E27FC236}">
                <a16:creationId xmlns:a16="http://schemas.microsoft.com/office/drawing/2014/main" id="{F8359B09-0164-49C6-A383-98E995E97275}"/>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2">
              <a:lumMod val="75000"/>
            </a:schemeClr>
          </a:solidFill>
        </p:spPr>
        <p:txBody>
          <a:bodyPr rtlCol="0">
            <a:normAutofit/>
          </a:bodyPr>
          <a:lstStyle/>
          <a:p>
            <a:pPr lvl="1" eaLnBrk="1" hangingPunct="1"/>
            <a:endParaRPr lang="en-US" altLang="en-US" dirty="0"/>
          </a:p>
          <a:p>
            <a:pPr lvl="1"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lvl="1"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eaLnBrk="1" fontAlgn="auto" hangingPunct="1">
              <a:spcAft>
                <a:spcPts val="0"/>
              </a:spcAft>
              <a:defRPr/>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457200" y="274638"/>
            <a:ext cx="8229600" cy="1143000"/>
          </a:xfrm>
          <a:prstGeom prst="rect">
            <a:avLst/>
          </a:prstGeom>
          <a:solidFill>
            <a:schemeClr val="tx2">
              <a:lumMod val="20000"/>
              <a:lumOff val="80000"/>
            </a:schemeClr>
          </a:solidFill>
          <a:ln>
            <a:solidFill>
              <a:srgbClr val="3333FF"/>
            </a:solid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What We Offer </a:t>
            </a:r>
            <a:r>
              <a:rPr lang="en-US" sz="1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(cont.)</a:t>
            </a:r>
          </a:p>
        </p:txBody>
      </p:sp>
      <p:sp>
        <p:nvSpPr>
          <p:cNvPr id="9" name="TextBox 8">
            <a:extLst>
              <a:ext uri="{FF2B5EF4-FFF2-40B4-BE49-F238E27FC236}">
                <a16:creationId xmlns:a16="http://schemas.microsoft.com/office/drawing/2014/main" id="{446CA1A6-46A4-48C4-87E6-26A27BA21CF8}"/>
              </a:ext>
            </a:extLst>
          </p:cNvPr>
          <p:cNvSpPr txBox="1"/>
          <p:nvPr/>
        </p:nvSpPr>
        <p:spPr>
          <a:xfrm>
            <a:off x="633834" y="1790090"/>
            <a:ext cx="7772400" cy="830997"/>
          </a:xfrm>
          <a:prstGeom prst="rect">
            <a:avLst/>
          </a:prstGeom>
          <a:solidFill>
            <a:schemeClr val="bg1"/>
          </a:solidFill>
        </p:spPr>
        <p:txBody>
          <a:bodyPr wrap="square" rtlCol="0">
            <a:spAutoFit/>
          </a:bodyPr>
          <a:lstStyle/>
          <a:p>
            <a:pPr lvl="1"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References to useful Amateur Radio </a:t>
            </a:r>
            <a:r>
              <a:rPr lang="en-US" alt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Internet Web Sites</a:t>
            </a:r>
            <a:r>
              <a:rPr lang="en-US" altLang="en-US" sz="2400" dirty="0">
                <a:latin typeface="Verdana" panose="020B0604030504040204" pitchFamily="34" charset="0"/>
                <a:ea typeface="Verdana" panose="020B0604030504040204" pitchFamily="34" charset="0"/>
                <a:cs typeface="Verdana" panose="020B0604030504040204" pitchFamily="34" charset="0"/>
              </a:rPr>
              <a:t>.</a:t>
            </a:r>
          </a:p>
        </p:txBody>
      </p:sp>
      <p:sp>
        <p:nvSpPr>
          <p:cNvPr id="10" name="TextBox 9">
            <a:extLst>
              <a:ext uri="{FF2B5EF4-FFF2-40B4-BE49-F238E27FC236}">
                <a16:creationId xmlns:a16="http://schemas.microsoft.com/office/drawing/2014/main" id="{38770D32-C233-4A72-B851-49516C9B2479}"/>
              </a:ext>
            </a:extLst>
          </p:cNvPr>
          <p:cNvSpPr txBox="1"/>
          <p:nvPr/>
        </p:nvSpPr>
        <p:spPr>
          <a:xfrm>
            <a:off x="633834" y="2985300"/>
            <a:ext cx="7772400" cy="1200329"/>
          </a:xfrm>
          <a:prstGeom prst="rect">
            <a:avLst/>
          </a:prstGeom>
          <a:solidFill>
            <a:schemeClr val="bg1"/>
          </a:solidFill>
        </p:spPr>
        <p:txBody>
          <a:bodyPr wrap="square" rtlCol="0">
            <a:spAutoFit/>
          </a:bodyPr>
          <a:lstStyle/>
          <a:p>
            <a:pPr lvl="1"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a:t>
            </a:r>
            <a:r>
              <a:rPr lang="en-US" alt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Elmers</a:t>
            </a:r>
            <a:r>
              <a:rPr lang="en-US" altLang="en-US" sz="2400" dirty="0">
                <a:latin typeface="Verdana" panose="020B0604030504040204" pitchFamily="34" charset="0"/>
                <a:ea typeface="Verdana" panose="020B0604030504040204" pitchFamily="34" charset="0"/>
                <a:cs typeface="Verdana" panose="020B0604030504040204" pitchFamily="34" charset="0"/>
              </a:rPr>
              <a:t>” for personal student one-on-one assistance with amateur radio topics and concepts.</a:t>
            </a:r>
          </a:p>
        </p:txBody>
      </p:sp>
      <p:sp>
        <p:nvSpPr>
          <p:cNvPr id="11" name="TextBox 10">
            <a:extLst>
              <a:ext uri="{FF2B5EF4-FFF2-40B4-BE49-F238E27FC236}">
                <a16:creationId xmlns:a16="http://schemas.microsoft.com/office/drawing/2014/main" id="{BC642724-5E56-43D3-A645-C595534546CA}"/>
              </a:ext>
            </a:extLst>
          </p:cNvPr>
          <p:cNvSpPr txBox="1"/>
          <p:nvPr/>
        </p:nvSpPr>
        <p:spPr>
          <a:xfrm>
            <a:off x="640080" y="4472970"/>
            <a:ext cx="7772400" cy="1569660"/>
          </a:xfrm>
          <a:prstGeom prst="rect">
            <a:avLst/>
          </a:prstGeom>
          <a:solidFill>
            <a:schemeClr val="bg1"/>
          </a:solidFill>
        </p:spPr>
        <p:txBody>
          <a:bodyPr wrap="square" rtlCol="0">
            <a:spAutoFit/>
          </a:bodyPr>
          <a:lstStyle/>
          <a:p>
            <a:pPr lvl="1" eaLnBrk="1" hangingPunct="1"/>
            <a:r>
              <a:rPr lang="en-US" alt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Relevant In-class Amateur Radio Experience</a:t>
            </a:r>
            <a:r>
              <a:rPr lang="en-US" altLang="en-US" sz="2400" dirty="0">
                <a:latin typeface="Verdana" panose="020B0604030504040204" pitchFamily="34" charset="0"/>
                <a:ea typeface="Verdana" panose="020B0604030504040204" pitchFamily="34" charset="0"/>
                <a:cs typeface="Verdana" panose="020B0604030504040204" pitchFamily="34" charset="0"/>
              </a:rPr>
              <a:t> shared by existing licensed Amateur Radio operators. </a:t>
            </a:r>
          </a:p>
          <a:p>
            <a:pPr lvl="1"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12" name="Slide Number Placeholder 4">
            <a:extLst>
              <a:ext uri="{FF2B5EF4-FFF2-40B4-BE49-F238E27FC236}">
                <a16:creationId xmlns:a16="http://schemas.microsoft.com/office/drawing/2014/main" id="{C67F8F9D-ABAB-4410-8C61-74861CCD3EB5}"/>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6</a:t>
            </a:fld>
            <a:endParaRPr lang="en-US" altLang="en-US" sz="1800" b="1" dirty="0">
              <a:solidFill>
                <a:schemeClr val="tx1"/>
              </a:solidFill>
            </a:endParaRPr>
          </a:p>
        </p:txBody>
      </p:sp>
      <p:sp>
        <p:nvSpPr>
          <p:cNvPr id="13" name="Footer Placeholder 2">
            <a:extLst>
              <a:ext uri="{FF2B5EF4-FFF2-40B4-BE49-F238E27FC236}">
                <a16:creationId xmlns:a16="http://schemas.microsoft.com/office/drawing/2014/main" id="{0CCEAAE6-E49F-4093-8D85-C3FB48F77B09}"/>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409640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bg2">
              <a:lumMod val="75000"/>
            </a:schemeClr>
          </a:solidFill>
        </p:spPr>
        <p:txBody>
          <a:bodyPr rtlCol="0">
            <a:normAutofit/>
          </a:bodyPr>
          <a:lstStyle/>
          <a:p>
            <a:pPr marL="0" indent="0" eaLnBrk="1" hangingPunct="1">
              <a:buNone/>
            </a:pPr>
            <a:endParaRPr lang="en-US" alt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457200" y="274638"/>
            <a:ext cx="8229600" cy="1143000"/>
          </a:xfrm>
          <a:prstGeom prst="rect">
            <a:avLst/>
          </a:prstGeom>
          <a:solidFill>
            <a:schemeClr val="tx2">
              <a:lumMod val="20000"/>
              <a:lumOff val="80000"/>
            </a:schemeClr>
          </a:solidFill>
          <a:ln>
            <a:solidFill>
              <a:srgbClr val="3333FF"/>
            </a:solid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rPr>
              <a:t>What We Don’t Offer </a:t>
            </a:r>
            <a:endParaRPr lang="en-US" sz="1600" b="1" dirty="0">
              <a:solidFill>
                <a:srgbClr val="3333FF"/>
              </a:solidFill>
              <a:highlight>
                <a:srgbClr val="FFFFFF"/>
              </a:highlight>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C42582E7-8513-440A-B4A2-0717D2681301}"/>
              </a:ext>
            </a:extLst>
          </p:cNvPr>
          <p:cNvSpPr txBox="1"/>
          <p:nvPr/>
        </p:nvSpPr>
        <p:spPr>
          <a:xfrm>
            <a:off x="609600" y="2667000"/>
            <a:ext cx="7985760" cy="2554545"/>
          </a:xfrm>
          <a:prstGeom prst="rect">
            <a:avLst/>
          </a:prstGeom>
          <a:solidFill>
            <a:schemeClr val="bg1"/>
          </a:solidFill>
        </p:spPr>
        <p:txBody>
          <a:bodyPr wrap="square" rtlCol="0">
            <a:spAutoFit/>
          </a:bodyPr>
          <a:lstStyle/>
          <a:p>
            <a:pPr eaLnBrk="1" hangingPunct="1"/>
            <a:r>
              <a:rPr lang="en-US" altLang="EN-US" sz="3200" b="1" dirty="0">
                <a:latin typeface="Verdana" panose="020B0604030504040204" pitchFamily="34" charset="0"/>
                <a:ea typeface="Verdana" panose="020B0604030504040204" pitchFamily="34" charset="0"/>
                <a:cs typeface="Verdana" panose="020B0604030504040204" pitchFamily="34" charset="0"/>
              </a:rPr>
              <a:t>This course </a:t>
            </a:r>
            <a:r>
              <a:rPr lang="en-US" altLang="EN-US" sz="3200" b="1" i="1" u="sng" dirty="0">
                <a:solidFill>
                  <a:srgbClr val="FF0000"/>
                </a:solidFill>
                <a:latin typeface="Verdana" panose="020B0604030504040204" pitchFamily="34" charset="0"/>
                <a:ea typeface="Verdana" panose="020B0604030504040204" pitchFamily="34" charset="0"/>
                <a:cs typeface="Verdana" panose="020B0604030504040204" pitchFamily="34" charset="0"/>
              </a:rPr>
              <a:t>IS</a:t>
            </a:r>
            <a:r>
              <a:rPr lang="en-US" altLang="EN-US" sz="3200" b="1" dirty="0">
                <a:latin typeface="Verdana" panose="020B0604030504040204" pitchFamily="34" charset="0"/>
                <a:ea typeface="Verdana" panose="020B0604030504040204" pitchFamily="34" charset="0"/>
                <a:cs typeface="Verdana" panose="020B0604030504040204" pitchFamily="34" charset="0"/>
              </a:rPr>
              <a:t> </a:t>
            </a:r>
            <a:r>
              <a:rPr lang="en-US" altLang="EN-US" sz="3200" b="1" i="1" u="sng" dirty="0">
                <a:solidFill>
                  <a:srgbClr val="FF0000"/>
                </a:solidFill>
                <a:latin typeface="Verdana" panose="020B0604030504040204" pitchFamily="34" charset="0"/>
                <a:ea typeface="Verdana" panose="020B0604030504040204" pitchFamily="34" charset="0"/>
                <a:cs typeface="Verdana" panose="020B0604030504040204" pitchFamily="34" charset="0"/>
              </a:rPr>
              <a:t>NOT</a:t>
            </a:r>
            <a:r>
              <a:rPr lang="en-US" altLang="EN-US" sz="3200" b="1" dirty="0">
                <a:latin typeface="Verdana" panose="020B0604030504040204" pitchFamily="34" charset="0"/>
                <a:ea typeface="Verdana" panose="020B0604030504040204" pitchFamily="34" charset="0"/>
                <a:cs typeface="Verdana" panose="020B0604030504040204" pitchFamily="34" charset="0"/>
              </a:rPr>
              <a:t> designed to provide you with in-depth knowledge of the Electronic and Radio Theory that makes amateur radio possible.</a:t>
            </a:r>
          </a:p>
        </p:txBody>
      </p:sp>
      <p:sp>
        <p:nvSpPr>
          <p:cNvPr id="9" name="Slide Number Placeholder 4">
            <a:extLst>
              <a:ext uri="{FF2B5EF4-FFF2-40B4-BE49-F238E27FC236}">
                <a16:creationId xmlns:a16="http://schemas.microsoft.com/office/drawing/2014/main" id="{69FA4988-0112-410E-9C4E-75F6FA0485AC}"/>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7</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7687F2CF-ECC2-458D-AB13-3401BC611DA8}"/>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149510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accent1">
              <a:lumMod val="40000"/>
              <a:lumOff val="60000"/>
            </a:schemeClr>
          </a:solidFill>
        </p:spPr>
        <p:txBody>
          <a:bodyPr rtlCol="0">
            <a:normAutofit/>
          </a:bodyPr>
          <a:lstStyle/>
          <a:p>
            <a:pPr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The Team Members are </a:t>
            </a:r>
            <a:r>
              <a:rPr lang="en-US" altLang="en-US" sz="2400" b="1" i="1" u="sng" dirty="0">
                <a:latin typeface="Verdana" panose="020B0604030504040204" pitchFamily="34" charset="0"/>
                <a:ea typeface="Verdana" panose="020B0604030504040204" pitchFamily="34" charset="0"/>
                <a:cs typeface="Verdana" panose="020B0604030504040204" pitchFamily="34" charset="0"/>
              </a:rPr>
              <a:t>volunteering</a:t>
            </a:r>
            <a:r>
              <a:rPr lang="en-US" altLang="en-US" sz="2400" dirty="0">
                <a:latin typeface="Verdana" panose="020B0604030504040204" pitchFamily="34" charset="0"/>
                <a:ea typeface="Verdana" panose="020B0604030504040204" pitchFamily="34" charset="0"/>
                <a:cs typeface="Verdana" panose="020B0604030504040204" pitchFamily="34" charset="0"/>
              </a:rPr>
              <a:t> their  </a:t>
            </a:r>
            <a:r>
              <a:rPr lang="en-US" altLang="en-US" sz="2400" b="1" i="1" u="sng" dirty="0">
                <a:latin typeface="Verdana" panose="020B0604030504040204" pitchFamily="34" charset="0"/>
                <a:ea typeface="Verdana" panose="020B0604030504040204" pitchFamily="34" charset="0"/>
                <a:cs typeface="Verdana" panose="020B0604030504040204" pitchFamily="34" charset="0"/>
              </a:rPr>
              <a:t>knowledge</a:t>
            </a:r>
            <a:r>
              <a:rPr lang="en-US" altLang="en-US" sz="2400" dirty="0">
                <a:latin typeface="Verdana" panose="020B0604030504040204" pitchFamily="34" charset="0"/>
                <a:ea typeface="Verdana" panose="020B0604030504040204" pitchFamily="34" charset="0"/>
                <a:cs typeface="Verdana" panose="020B0604030504040204" pitchFamily="34" charset="0"/>
              </a:rPr>
              <a:t>, </a:t>
            </a:r>
            <a:r>
              <a:rPr lang="en-US" altLang="en-US" sz="2400" b="1" i="1" u="sng" dirty="0">
                <a:latin typeface="Verdana" panose="020B0604030504040204" pitchFamily="34" charset="0"/>
                <a:ea typeface="Verdana" panose="020B0604030504040204" pitchFamily="34" charset="0"/>
                <a:cs typeface="Verdana" panose="020B0604030504040204" pitchFamily="34" charset="0"/>
              </a:rPr>
              <a:t>time</a:t>
            </a:r>
            <a:r>
              <a:rPr lang="en-US" altLang="en-US" sz="2400" dirty="0">
                <a:latin typeface="Verdana" panose="020B0604030504040204" pitchFamily="34" charset="0"/>
                <a:ea typeface="Verdana" panose="020B0604030504040204" pitchFamily="34" charset="0"/>
                <a:cs typeface="Verdana" panose="020B0604030504040204" pitchFamily="34" charset="0"/>
              </a:rPr>
              <a:t>, </a:t>
            </a:r>
            <a:r>
              <a:rPr lang="en-US" altLang="en-US" sz="2400" b="1" i="1" u="sng" dirty="0">
                <a:latin typeface="Verdana" panose="020B0604030504040204" pitchFamily="34" charset="0"/>
                <a:ea typeface="Verdana" panose="020B0604030504040204" pitchFamily="34" charset="0"/>
                <a:cs typeface="Verdana" panose="020B0604030504040204" pitchFamily="34" charset="0"/>
              </a:rPr>
              <a:t>energy</a:t>
            </a:r>
            <a:r>
              <a:rPr lang="en-US" altLang="en-US" sz="2400" dirty="0">
                <a:latin typeface="Verdana" panose="020B0604030504040204" pitchFamily="34" charset="0"/>
                <a:ea typeface="Verdana" panose="020B0604030504040204" pitchFamily="34" charset="0"/>
                <a:cs typeface="Verdana" panose="020B0604030504040204" pitchFamily="34" charset="0"/>
              </a:rPr>
              <a:t>, and </a:t>
            </a:r>
            <a:r>
              <a:rPr lang="en-US" altLang="EN-US" sz="2400" b="1" i="1" u="sng" dirty="0">
                <a:latin typeface="Verdana" panose="020B0604030504040204" pitchFamily="34" charset="0"/>
                <a:ea typeface="Verdana" panose="020B0604030504040204" pitchFamily="34" charset="0"/>
                <a:cs typeface="Verdana" panose="020B0604030504040204" pitchFamily="34" charset="0"/>
              </a:rPr>
              <a:t>experience</a:t>
            </a:r>
            <a:r>
              <a:rPr lang="en-US" altLang="en-US" sz="2400" dirty="0">
                <a:latin typeface="Verdana" panose="020B0604030504040204" pitchFamily="34" charset="0"/>
                <a:ea typeface="Verdana" panose="020B0604030504040204" pitchFamily="34" charset="0"/>
                <a:cs typeface="Verdana" panose="020B0604030504040204" pitchFamily="34" charset="0"/>
              </a:rPr>
              <a:t> to  </a:t>
            </a:r>
            <a:r>
              <a:rPr lang="en-US" altLang="en-US" sz="2400" b="1" i="1" u="sng" dirty="0">
                <a:solidFill>
                  <a:srgbClr val="FF0000"/>
                </a:solidFill>
                <a:latin typeface="Verdana" panose="020B0604030504040204" pitchFamily="34" charset="0"/>
                <a:ea typeface="Verdana" panose="020B0604030504040204" pitchFamily="34" charset="0"/>
                <a:cs typeface="Verdana" panose="020B0604030504040204" pitchFamily="34" charset="0"/>
              </a:rPr>
              <a:t>YOU</a:t>
            </a:r>
            <a:r>
              <a:rPr lang="en-US" altLang="en-US" sz="2400" b="1" dirty="0">
                <a:solidFill>
                  <a:srgbClr val="3333FF"/>
                </a:solidFill>
                <a:latin typeface="Verdana" panose="020B0604030504040204" pitchFamily="34" charset="0"/>
                <a:ea typeface="Verdana" panose="020B0604030504040204" pitchFamily="34" charset="0"/>
                <a:cs typeface="Verdana" panose="020B0604030504040204" pitchFamily="34" charset="0"/>
              </a:rPr>
              <a:t> so that you can</a:t>
            </a:r>
            <a:r>
              <a:rPr lang="en-US" altLang="en-US" sz="2400" dirty="0">
                <a:latin typeface="Verdana" panose="020B0604030504040204" pitchFamily="34" charset="0"/>
                <a:ea typeface="Verdana" panose="020B0604030504040204" pitchFamily="34" charset="0"/>
                <a:cs typeface="Verdana" panose="020B0604030504040204" pitchFamily="34" charset="0"/>
              </a:rPr>
              <a:t> </a:t>
            </a:r>
            <a:r>
              <a:rPr lang="en-US" altLang="en-US" sz="2400" b="1" i="1" u="sng" dirty="0">
                <a:solidFill>
                  <a:srgbClr val="3333FF"/>
                </a:solidFill>
                <a:latin typeface="Verdana" panose="020B0604030504040204" pitchFamily="34" charset="0"/>
                <a:ea typeface="Verdana" panose="020B0604030504040204" pitchFamily="34" charset="0"/>
                <a:cs typeface="Verdana" panose="020B0604030504040204" pitchFamily="34" charset="0"/>
              </a:rPr>
              <a:t>EARN</a:t>
            </a:r>
            <a:r>
              <a:rPr lang="en-US" altLang="en-US" sz="2400" dirty="0">
                <a:latin typeface="Verdana" panose="020B0604030504040204" pitchFamily="34" charset="0"/>
                <a:ea typeface="Verdana" panose="020B0604030504040204" pitchFamily="34" charset="0"/>
                <a:cs typeface="Verdana" panose="020B0604030504040204" pitchFamily="34" charset="0"/>
              </a:rPr>
              <a:t> your </a:t>
            </a:r>
            <a:r>
              <a:rPr lang="en-US" altLang="en-US" sz="2400" b="1" i="1" dirty="0">
                <a:solidFill>
                  <a:srgbClr val="3333FF"/>
                </a:solidFill>
                <a:latin typeface="Verdana" panose="020B0604030504040204" pitchFamily="34" charset="0"/>
                <a:ea typeface="Verdana" panose="020B0604030504040204" pitchFamily="34" charset="0"/>
                <a:cs typeface="Verdana" panose="020B0604030504040204" pitchFamily="34" charset="0"/>
              </a:rPr>
              <a:t>Technician</a:t>
            </a:r>
            <a:r>
              <a:rPr lang="en-US" altLang="en-US" sz="2400" dirty="0">
                <a:latin typeface="Verdana" panose="020B0604030504040204" pitchFamily="34" charset="0"/>
                <a:ea typeface="Verdana" panose="020B0604030504040204" pitchFamily="34" charset="0"/>
                <a:cs typeface="Verdana" panose="020B0604030504040204" pitchFamily="34" charset="0"/>
              </a:rPr>
              <a:t> </a:t>
            </a:r>
            <a:r>
              <a:rPr lang="en-US" altLang="en-US" sz="2400" b="1" i="1" dirty="0">
                <a:solidFill>
                  <a:srgbClr val="3333FF"/>
                </a:solidFill>
                <a:latin typeface="Verdana" panose="020B0604030504040204" pitchFamily="34" charset="0"/>
                <a:ea typeface="Verdana" panose="020B0604030504040204" pitchFamily="34" charset="0"/>
                <a:cs typeface="Verdana" panose="020B0604030504040204" pitchFamily="34" charset="0"/>
              </a:rPr>
              <a:t>Class Amateur Radio License</a:t>
            </a:r>
            <a:r>
              <a:rPr lang="en-US" altLang="en-US" sz="2400" dirty="0">
                <a:latin typeface="Verdana" panose="020B0604030504040204" pitchFamily="34" charset="0"/>
                <a:ea typeface="Verdana" panose="020B0604030504040204" pitchFamily="34" charset="0"/>
                <a:cs typeface="Verdana" panose="020B0604030504040204" pitchFamily="34" charset="0"/>
              </a:rPr>
              <a:t>. </a:t>
            </a:r>
          </a:p>
          <a:p>
            <a:pPr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2400" dirty="0">
                <a:latin typeface="Verdana" panose="020B0604030504040204" pitchFamily="34" charset="0"/>
                <a:ea typeface="Verdana" panose="020B0604030504040204" pitchFamily="34" charset="0"/>
                <a:cs typeface="Verdana" panose="020B0604030504040204" pitchFamily="34" charset="0"/>
              </a:rPr>
              <a:t>The Team Members have varied academic experiences, applied experiences and employment careers but are all outstanding local amateur radio operators that want to help you earn your amateur radio license.</a:t>
            </a:r>
          </a:p>
        </p:txBody>
      </p:sp>
      <p:sp>
        <p:nvSpPr>
          <p:cNvPr id="6" name="Title 1"/>
          <p:cNvSpPr txBox="1">
            <a:spLocks/>
          </p:cNvSpPr>
          <p:nvPr/>
        </p:nvSpPr>
        <p:spPr bwMode="auto">
          <a:xfrm>
            <a:off x="457200" y="274638"/>
            <a:ext cx="8229600" cy="1143000"/>
          </a:xfrm>
          <a:prstGeom prst="rect">
            <a:avLst/>
          </a:prstGeom>
          <a:solidFill>
            <a:schemeClr val="tx1"/>
          </a:solidFill>
          <a:ln>
            <a:no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chemeClr val="bg1"/>
                </a:solidFill>
                <a:latin typeface="Verdana" panose="020B0604030504040204" pitchFamily="34" charset="0"/>
                <a:ea typeface="Verdana" panose="020B0604030504040204" pitchFamily="34" charset="0"/>
                <a:cs typeface="Verdana" panose="020B0604030504040204" pitchFamily="34" charset="0"/>
              </a:rPr>
              <a:t>Technician Course Volunteer Instructional Team</a:t>
            </a:r>
            <a:endParaRPr lang="en-US" sz="16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Slide Number Placeholder 4">
            <a:extLst>
              <a:ext uri="{FF2B5EF4-FFF2-40B4-BE49-F238E27FC236}">
                <a16:creationId xmlns:a16="http://schemas.microsoft.com/office/drawing/2014/main" id="{6765489B-3274-4309-A92E-C02BA8CBF8D0}"/>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8</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A4020C70-ED83-4137-8554-BEFC1E89502D}"/>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29980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a:solidFill>
            <a:schemeClr val="accent1">
              <a:lumMod val="40000"/>
              <a:lumOff val="60000"/>
            </a:schemeClr>
          </a:solidFill>
        </p:spPr>
        <p:txBody>
          <a:bodyPr rtlCol="0">
            <a:normAutofit fontScale="92500"/>
          </a:bodyPr>
          <a:lstStyle/>
          <a:p>
            <a:pPr eaLnBrk="1" fontAlgn="auto" hangingPunct="1">
              <a:spcAft>
                <a:spcPts val="0"/>
              </a:spcAft>
              <a:defRPr/>
            </a:pPr>
            <a:r>
              <a:rPr lang="en-US" sz="2600" dirty="0">
                <a:latin typeface="Verdana" panose="020B0604030504040204" pitchFamily="34" charset="0"/>
                <a:ea typeface="Verdana" panose="020B0604030504040204" pitchFamily="34" charset="0"/>
                <a:cs typeface="Verdana" panose="020B0604030504040204" pitchFamily="34" charset="0"/>
              </a:rPr>
              <a:t>The Team Members are </a:t>
            </a:r>
            <a:r>
              <a:rPr lang="en-US" sz="2600" b="1" i="1" u="sng" dirty="0">
                <a:highlight>
                  <a:srgbClr val="FFFF00"/>
                </a:highlight>
                <a:latin typeface="Verdana" panose="020B0604030504040204" pitchFamily="34" charset="0"/>
                <a:ea typeface="Verdana" panose="020B0604030504040204" pitchFamily="34" charset="0"/>
                <a:cs typeface="Verdana" panose="020B0604030504040204" pitchFamily="34" charset="0"/>
              </a:rPr>
              <a:t>NOT</a:t>
            </a:r>
            <a:r>
              <a:rPr lang="en-US" sz="2600" dirty="0">
                <a:latin typeface="Verdana" panose="020B0604030504040204" pitchFamily="34" charset="0"/>
                <a:ea typeface="Verdana" panose="020B0604030504040204" pitchFamily="34" charset="0"/>
                <a:cs typeface="Verdana" panose="020B0604030504040204" pitchFamily="34" charset="0"/>
              </a:rPr>
              <a:t> </a:t>
            </a:r>
            <a:r>
              <a:rPr lang="en-US" sz="2600" b="1" dirty="0">
                <a:latin typeface="Verdana" panose="020B0604030504040204" pitchFamily="34" charset="0"/>
                <a:ea typeface="Verdana" panose="020B0604030504040204" pitchFamily="34" charset="0"/>
                <a:cs typeface="Verdana" panose="020B0604030504040204" pitchFamily="34" charset="0"/>
              </a:rPr>
              <a:t>professional</a:t>
            </a:r>
            <a:r>
              <a:rPr lang="en-US" sz="2600" dirty="0">
                <a:latin typeface="Verdana" panose="020B0604030504040204" pitchFamily="34" charset="0"/>
                <a:ea typeface="Verdana" panose="020B0604030504040204" pitchFamily="34" charset="0"/>
                <a:cs typeface="Verdana" panose="020B0604030504040204" pitchFamily="34" charset="0"/>
              </a:rPr>
              <a:t> </a:t>
            </a:r>
            <a:r>
              <a:rPr lang="en-US" sz="2600" b="1" dirty="0">
                <a:latin typeface="Verdana" panose="020B0604030504040204" pitchFamily="34" charset="0"/>
                <a:ea typeface="Verdana" panose="020B0604030504040204" pitchFamily="34" charset="0"/>
                <a:cs typeface="Verdana" panose="020B0604030504040204" pitchFamily="34" charset="0"/>
              </a:rPr>
              <a:t>educators</a:t>
            </a:r>
            <a:r>
              <a:rPr lang="en-US" sz="2600" dirty="0">
                <a:latin typeface="Verdana" panose="020B0604030504040204" pitchFamily="34" charset="0"/>
                <a:ea typeface="Verdana" panose="020B0604030504040204" pitchFamily="34" charset="0"/>
                <a:cs typeface="Verdana" panose="020B0604030504040204" pitchFamily="34" charset="0"/>
              </a:rPr>
              <a:t>. . . they are </a:t>
            </a:r>
            <a:r>
              <a:rPr lang="en-US" sz="2600" u="sng" dirty="0">
                <a:latin typeface="Verdana" panose="020B0604030504040204" pitchFamily="34" charset="0"/>
                <a:ea typeface="Verdana" panose="020B0604030504040204" pitchFamily="34" charset="0"/>
                <a:cs typeface="Verdana" panose="020B0604030504040204" pitchFamily="34" charset="0"/>
              </a:rPr>
              <a:t>all</a:t>
            </a:r>
            <a:r>
              <a:rPr lang="en-US" sz="2600" dirty="0">
                <a:latin typeface="Verdana" panose="020B0604030504040204" pitchFamily="34" charset="0"/>
                <a:ea typeface="Verdana" panose="020B0604030504040204" pitchFamily="34" charset="0"/>
                <a:cs typeface="Verdana" panose="020B0604030504040204" pitchFamily="34" charset="0"/>
              </a:rPr>
              <a:t> </a:t>
            </a:r>
            <a:r>
              <a:rPr lang="en-US" sz="2600" b="1" dirty="0">
                <a:latin typeface="Verdana" panose="020B0604030504040204" pitchFamily="34" charset="0"/>
                <a:ea typeface="Verdana" panose="020B0604030504040204" pitchFamily="34" charset="0"/>
                <a:cs typeface="Verdana" panose="020B0604030504040204" pitchFamily="34" charset="0"/>
              </a:rPr>
              <a:t>experienced Amateur Radio Operators</a:t>
            </a:r>
            <a:r>
              <a:rPr lang="en-US" sz="2600" dirty="0">
                <a:latin typeface="Verdana" panose="020B0604030504040204" pitchFamily="34" charset="0"/>
                <a:ea typeface="Verdana" panose="020B0604030504040204" pitchFamily="34" charset="0"/>
                <a:cs typeface="Verdana" panose="020B0604030504040204" pitchFamily="34" charset="0"/>
              </a:rPr>
              <a:t> (Hams).</a:t>
            </a:r>
          </a:p>
          <a:p>
            <a:pPr eaLnBrk="1" fontAlgn="auto" hangingPunct="1">
              <a:spcAft>
                <a:spcPts val="0"/>
              </a:spcAft>
              <a:defRPr/>
            </a:pPr>
            <a:endParaRPr lang="en-US" sz="2600" dirty="0">
              <a:latin typeface="Verdana" panose="020B0604030504040204" pitchFamily="34" charset="0"/>
              <a:ea typeface="Verdana" panose="020B0604030504040204" pitchFamily="34" charset="0"/>
              <a:cs typeface="Verdana" panose="020B0604030504040204" pitchFamily="34" charset="0"/>
            </a:endParaRPr>
          </a:p>
          <a:p>
            <a:pPr eaLnBrk="1" fontAlgn="auto" hangingPunct="1">
              <a:spcAft>
                <a:spcPts val="0"/>
              </a:spcAft>
              <a:defRPr/>
            </a:pPr>
            <a:r>
              <a:rPr lang="en-US" sz="2600" dirty="0">
                <a:latin typeface="Verdana" panose="020B0604030504040204" pitchFamily="34" charset="0"/>
                <a:ea typeface="Verdana" panose="020B0604030504040204" pitchFamily="34" charset="0"/>
                <a:cs typeface="Verdana" panose="020B0604030504040204" pitchFamily="34" charset="0"/>
              </a:rPr>
              <a:t>The Team Members may not have the answer to your specific question as an immediate response.</a:t>
            </a:r>
          </a:p>
          <a:p>
            <a:pPr eaLnBrk="1" fontAlgn="auto" hangingPunct="1">
              <a:spcAft>
                <a:spcPts val="0"/>
              </a:spcAft>
              <a:defRPr/>
            </a:pPr>
            <a:endParaRPr lang="en-US" sz="2600" dirty="0">
              <a:latin typeface="Verdana" panose="020B0604030504040204" pitchFamily="34" charset="0"/>
              <a:ea typeface="Verdana" panose="020B0604030504040204" pitchFamily="34" charset="0"/>
              <a:cs typeface="Verdana" panose="020B0604030504040204" pitchFamily="34" charset="0"/>
            </a:endParaRPr>
          </a:p>
          <a:p>
            <a:pPr lvl="1" eaLnBrk="1" fontAlgn="auto" hangingPunct="1">
              <a:spcAft>
                <a:spcPts val="0"/>
              </a:spcAft>
              <a:defRPr/>
            </a:pPr>
            <a:r>
              <a:rPr lang="en-US" sz="2600" dirty="0">
                <a:latin typeface="Verdana" panose="020B0604030504040204" pitchFamily="34" charset="0"/>
                <a:ea typeface="Verdana" panose="020B0604030504040204" pitchFamily="34" charset="0"/>
                <a:cs typeface="Verdana" panose="020B0604030504040204" pitchFamily="34" charset="0"/>
              </a:rPr>
              <a:t>If that is the case, they may suggest that you perform your own research in the text or on the Internet, and then if you need to discuss the answer that you found with an Elmer from the Team, then plan to do this at a subsequent class session.</a:t>
            </a:r>
          </a:p>
          <a:p>
            <a:pPr marL="457200" lvl="1" indent="0" eaLnBrk="1" fontAlgn="auto" hangingPunct="1">
              <a:spcAft>
                <a:spcPts val="0"/>
              </a:spcAft>
              <a:buNone/>
              <a:defRPr/>
            </a:pPr>
            <a:endParaRPr lang="en-US" dirty="0"/>
          </a:p>
          <a:p>
            <a:pPr eaLnBrk="1" hangingPunct="1"/>
            <a:endParaRPr lang="en-US" alt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txBox="1">
            <a:spLocks/>
          </p:cNvSpPr>
          <p:nvPr/>
        </p:nvSpPr>
        <p:spPr bwMode="auto">
          <a:xfrm>
            <a:off x="457200" y="274638"/>
            <a:ext cx="8229600" cy="1143000"/>
          </a:xfrm>
          <a:prstGeom prst="rect">
            <a:avLst/>
          </a:prstGeom>
          <a:solidFill>
            <a:schemeClr val="tx1"/>
          </a:solidFill>
          <a:ln>
            <a:noFill/>
          </a:ln>
          <a:extLst/>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3600" b="1" dirty="0">
                <a:solidFill>
                  <a:schemeClr val="bg1"/>
                </a:solidFill>
                <a:latin typeface="Verdana" panose="020B0604030504040204" pitchFamily="34" charset="0"/>
                <a:ea typeface="Verdana" panose="020B0604030504040204" pitchFamily="34" charset="0"/>
                <a:cs typeface="Verdana" panose="020B0604030504040204" pitchFamily="34" charset="0"/>
              </a:rPr>
              <a:t>Technician Course Volunteer Instructional Team </a:t>
            </a:r>
            <a:r>
              <a:rPr lang="en-US" sz="1800" b="1" dirty="0">
                <a:solidFill>
                  <a:schemeClr val="bg1"/>
                </a:solidFill>
                <a:latin typeface="Verdana" panose="020B0604030504040204" pitchFamily="34" charset="0"/>
                <a:ea typeface="Verdana" panose="020B0604030504040204" pitchFamily="34" charset="0"/>
                <a:cs typeface="Verdana" panose="020B0604030504040204" pitchFamily="34" charset="0"/>
              </a:rPr>
              <a:t>(cont.)</a:t>
            </a:r>
          </a:p>
        </p:txBody>
      </p:sp>
      <p:sp>
        <p:nvSpPr>
          <p:cNvPr id="9" name="Slide Number Placeholder 4">
            <a:extLst>
              <a:ext uri="{FF2B5EF4-FFF2-40B4-BE49-F238E27FC236}">
                <a16:creationId xmlns:a16="http://schemas.microsoft.com/office/drawing/2014/main" id="{012DCF1E-D84D-4A20-BB90-A1ED0F1554BD}"/>
              </a:ext>
            </a:extLst>
          </p:cNvPr>
          <p:cNvSpPr txBox="1">
            <a:spLocks/>
          </p:cNvSpPr>
          <p:nvPr/>
        </p:nvSpPr>
        <p:spPr>
          <a:xfrm>
            <a:off x="8138160" y="6492240"/>
            <a:ext cx="457200" cy="365125"/>
          </a:xfrm>
          <a:prstGeom prst="rect">
            <a:avLst/>
          </a:prstGeom>
          <a:solidFill>
            <a:schemeClr val="bg1"/>
          </a:solidFill>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defRPr/>
            </a:pPr>
            <a:fld id="{E8E4D408-7395-4741-820A-346CB0CD10E6}" type="slidenum">
              <a:rPr lang="en-US" altLang="en-US" sz="1800" b="1" smtClean="0">
                <a:solidFill>
                  <a:schemeClr val="tx1"/>
                </a:solidFill>
              </a:rPr>
              <a:pPr algn="ctr">
                <a:defRPr/>
              </a:pPr>
              <a:t>9</a:t>
            </a:fld>
            <a:endParaRPr lang="en-US" altLang="en-US" sz="1800" b="1" dirty="0">
              <a:solidFill>
                <a:schemeClr val="tx1"/>
              </a:solidFill>
            </a:endParaRPr>
          </a:p>
        </p:txBody>
      </p:sp>
      <p:sp>
        <p:nvSpPr>
          <p:cNvPr id="10" name="Footer Placeholder 2">
            <a:extLst>
              <a:ext uri="{FF2B5EF4-FFF2-40B4-BE49-F238E27FC236}">
                <a16:creationId xmlns:a16="http://schemas.microsoft.com/office/drawing/2014/main" id="{7BFA5DDE-14E6-4EC7-9287-D69936E900FC}"/>
              </a:ext>
            </a:extLst>
          </p:cNvPr>
          <p:cNvSpPr>
            <a:spLocks noGrp="1"/>
          </p:cNvSpPr>
          <p:nvPr>
            <p:ph type="ftr" sz="quarter" idx="11"/>
          </p:nvPr>
        </p:nvSpPr>
        <p:spPr>
          <a:xfrm>
            <a:off x="2743200" y="6583680"/>
            <a:ext cx="3657600" cy="274320"/>
          </a:xfrm>
        </p:spPr>
        <p:txBody>
          <a:bodyPr/>
          <a:lstStyle/>
          <a:p>
            <a:pPr>
              <a:defRPr/>
            </a:pPr>
            <a:r>
              <a:rPr lang="en-US" sz="1000" b="1" dirty="0">
                <a:solidFill>
                  <a:schemeClr val="tx1"/>
                </a:solidFill>
                <a:latin typeface="Verdana" panose="020B0604030504040204" pitchFamily="34" charset="0"/>
                <a:ea typeface="Verdana" panose="020B0604030504040204" pitchFamily="34" charset="0"/>
              </a:rPr>
              <a:t>2019 MDARC Technician Class License Course</a:t>
            </a:r>
          </a:p>
        </p:txBody>
      </p:sp>
    </p:spTree>
    <p:extLst>
      <p:ext uri="{BB962C8B-B14F-4D97-AF65-F5344CB8AC3E}">
        <p14:creationId xmlns:p14="http://schemas.microsoft.com/office/powerpoint/2010/main" val="14566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1038</Words>
  <Application>Microsoft Office PowerPoint</Application>
  <PresentationFormat>On-screen Show (4:3)</PresentationFormat>
  <Paragraphs>171</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Verdana</vt:lpstr>
      <vt:lpstr>Office Theme</vt:lpstr>
      <vt:lpstr>Welcome</vt:lpstr>
      <vt:lpstr>Some housekeeping thoughts</vt:lpstr>
      <vt:lpstr>Technician Class Licensing Course Introduction</vt:lpstr>
      <vt:lpstr>Welcome to Amateur Radio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Larry Bradley</dc:creator>
  <cp:lastModifiedBy>Larry Bradley</cp:lastModifiedBy>
  <cp:revision>1</cp:revision>
  <dcterms:created xsi:type="dcterms:W3CDTF">2019-01-06T20:50:17Z</dcterms:created>
  <dcterms:modified xsi:type="dcterms:W3CDTF">2019-01-06T21:03:17Z</dcterms:modified>
</cp:coreProperties>
</file>