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90" r:id="rId5"/>
    <p:sldId id="291" r:id="rId6"/>
    <p:sldId id="293" r:id="rId7"/>
    <p:sldId id="273" r:id="rId8"/>
    <p:sldId id="285" r:id="rId9"/>
    <p:sldId id="286" r:id="rId10"/>
    <p:sldId id="264" r:id="rId11"/>
    <p:sldId id="287" r:id="rId12"/>
    <p:sldId id="266" r:id="rId13"/>
    <p:sldId id="288" r:id="rId14"/>
    <p:sldId id="272" r:id="rId15"/>
    <p:sldId id="268" r:id="rId16"/>
    <p:sldId id="294" r:id="rId1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DF25F-970E-4BC2-A321-F723D51BE994}" v="9" dt="2019-01-06T21:11:41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Bradley" userId="67631ef6f7de5316" providerId="LiveId" clId="{91FDF25F-970E-4BC2-A321-F723D51BE994}"/>
    <pc:docChg chg="custSel addSld modSld">
      <pc:chgData name="Larry Bradley" userId="67631ef6f7de5316" providerId="LiveId" clId="{91FDF25F-970E-4BC2-A321-F723D51BE994}" dt="2019-01-06T21:11:41.312" v="77"/>
      <pc:docMkLst>
        <pc:docMk/>
      </pc:docMkLst>
      <pc:sldChg chg="addSp delSp modSp">
        <pc:chgData name="Larry Bradley" userId="67631ef6f7de5316" providerId="LiveId" clId="{91FDF25F-970E-4BC2-A321-F723D51BE994}" dt="2018-12-23T02:30:50.388" v="3" actId="478"/>
        <pc:sldMkLst>
          <pc:docMk/>
          <pc:sldMk cId="0" sldId="256"/>
        </pc:sldMkLst>
        <pc:picChg chg="add del mod">
          <ac:chgData name="Larry Bradley" userId="67631ef6f7de5316" providerId="LiveId" clId="{91FDF25F-970E-4BC2-A321-F723D51BE994}" dt="2018-12-23T02:30:50.388" v="3" actId="478"/>
          <ac:picMkLst>
            <pc:docMk/>
            <pc:sldMk cId="0" sldId="256"/>
            <ac:picMk id="5" creationId="{2EDE18A7-1682-4C01-A2C4-01CB9732FF87}"/>
          </ac:picMkLst>
        </pc:picChg>
      </pc:sldChg>
      <pc:sldChg chg="addSp delSp modSp add">
        <pc:chgData name="Larry Bradley" userId="67631ef6f7de5316" providerId="LiveId" clId="{91FDF25F-970E-4BC2-A321-F723D51BE994}" dt="2019-01-06T21:11:41.312" v="77"/>
        <pc:sldMkLst>
          <pc:docMk/>
          <pc:sldMk cId="3119864820" sldId="294"/>
        </pc:sldMkLst>
        <pc:spChg chg="del">
          <ac:chgData name="Larry Bradley" userId="67631ef6f7de5316" providerId="LiveId" clId="{91FDF25F-970E-4BC2-A321-F723D51BE994}" dt="2019-01-06T21:10:07.720" v="67" actId="478"/>
          <ac:spMkLst>
            <pc:docMk/>
            <pc:sldMk cId="3119864820" sldId="294"/>
            <ac:spMk id="2" creationId="{99921C76-681D-4687-90C2-93E77307FAC6}"/>
          </ac:spMkLst>
        </pc:spChg>
        <pc:spChg chg="del">
          <ac:chgData name="Larry Bradley" userId="67631ef6f7de5316" providerId="LiveId" clId="{91FDF25F-970E-4BC2-A321-F723D51BE994}" dt="2019-01-06T21:08:39.285" v="5"/>
          <ac:spMkLst>
            <pc:docMk/>
            <pc:sldMk cId="3119864820" sldId="294"/>
            <ac:spMk id="3" creationId="{BD9493A3-A1FA-4929-AE8D-B2E4A9D294EC}"/>
          </ac:spMkLst>
        </pc:spChg>
        <pc:spChg chg="del mod">
          <ac:chgData name="Larry Bradley" userId="67631ef6f7de5316" providerId="LiveId" clId="{91FDF25F-970E-4BC2-A321-F723D51BE994}" dt="2019-01-06T21:10:55.846" v="71" actId="478"/>
          <ac:spMkLst>
            <pc:docMk/>
            <pc:sldMk cId="3119864820" sldId="294"/>
            <ac:spMk id="4" creationId="{4849ADA6-5B8A-4DD7-BC7F-EEA9DD682374}"/>
          </ac:spMkLst>
        </pc:spChg>
        <pc:spChg chg="del">
          <ac:chgData name="Larry Bradley" userId="67631ef6f7de5316" providerId="LiveId" clId="{91FDF25F-970E-4BC2-A321-F723D51BE994}" dt="2019-01-06T21:10:49.679" v="70" actId="478"/>
          <ac:spMkLst>
            <pc:docMk/>
            <pc:sldMk cId="3119864820" sldId="294"/>
            <ac:spMk id="5" creationId="{A659F18C-257A-41FA-AFDF-52A8B5E93AD3}"/>
          </ac:spMkLst>
        </pc:spChg>
        <pc:spChg chg="add mod">
          <ac:chgData name="Larry Bradley" userId="67631ef6f7de5316" providerId="LiveId" clId="{91FDF25F-970E-4BC2-A321-F723D51BE994}" dt="2019-01-06T21:11:19.350" v="75" actId="1076"/>
          <ac:spMkLst>
            <pc:docMk/>
            <pc:sldMk cId="3119864820" sldId="294"/>
            <ac:spMk id="7" creationId="{ADFE876D-48D2-4098-BBDC-18AD1A9DDA2B}"/>
          </ac:spMkLst>
        </pc:spChg>
        <pc:spChg chg="add">
          <ac:chgData name="Larry Bradley" userId="67631ef6f7de5316" providerId="LiveId" clId="{91FDF25F-970E-4BC2-A321-F723D51BE994}" dt="2019-01-06T21:11:31.129" v="76"/>
          <ac:spMkLst>
            <pc:docMk/>
            <pc:sldMk cId="3119864820" sldId="294"/>
            <ac:spMk id="8" creationId="{465D218D-CA04-46DD-AAA6-33FB9A9DF297}"/>
          </ac:spMkLst>
        </pc:spChg>
        <pc:spChg chg="add">
          <ac:chgData name="Larry Bradley" userId="67631ef6f7de5316" providerId="LiveId" clId="{91FDF25F-970E-4BC2-A321-F723D51BE994}" dt="2019-01-06T21:11:41.312" v="77"/>
          <ac:spMkLst>
            <pc:docMk/>
            <pc:sldMk cId="3119864820" sldId="294"/>
            <ac:spMk id="9" creationId="{A11558CF-239B-4BA6-8B45-F45249EC4860}"/>
          </ac:spMkLst>
        </pc:spChg>
        <pc:picChg chg="add mod">
          <ac:chgData name="Larry Bradley" userId="67631ef6f7de5316" providerId="LiveId" clId="{91FDF25F-970E-4BC2-A321-F723D51BE994}" dt="2019-01-06T21:11:14.800" v="74" actId="1076"/>
          <ac:picMkLst>
            <pc:docMk/>
            <pc:sldMk cId="3119864820" sldId="294"/>
            <ac:picMk id="6" creationId="{1BDD6FE7-CC54-489B-971A-7CB60EB5B129}"/>
          </ac:picMkLst>
        </pc:picChg>
      </pc:sldChg>
    </pc:docChg>
  </pc:docChgLst>
  <pc:docChgLst>
    <pc:chgData name="Larry Bradley" userId="67631ef6f7de5316" providerId="LiveId" clId="{008BF48E-2B0D-43DF-B828-CDE2BFB8EDFB}"/>
    <pc:docChg chg="undo custSel modSld">
      <pc:chgData name="Larry Bradley" userId="67631ef6f7de5316" providerId="LiveId" clId="{008BF48E-2B0D-43DF-B828-CDE2BFB8EDFB}" dt="2018-11-21T04:04:27.230" v="111" actId="692"/>
      <pc:docMkLst>
        <pc:docMk/>
      </pc:docMkLst>
      <pc:sldChg chg="modSp">
        <pc:chgData name="Larry Bradley" userId="67631ef6f7de5316" providerId="LiveId" clId="{008BF48E-2B0D-43DF-B828-CDE2BFB8EDFB}" dt="2018-11-21T03:16:10.193" v="2" actId="1076"/>
        <pc:sldMkLst>
          <pc:docMk/>
          <pc:sldMk cId="0" sldId="256"/>
        </pc:sldMkLst>
        <pc:spChg chg="mod">
          <ac:chgData name="Larry Bradley" userId="67631ef6f7de5316" providerId="LiveId" clId="{008BF48E-2B0D-43DF-B828-CDE2BFB8EDFB}" dt="2018-11-21T03:16:10.193" v="2" actId="1076"/>
          <ac:spMkLst>
            <pc:docMk/>
            <pc:sldMk cId="0" sldId="256"/>
            <ac:spMk id="6" creationId="{00000000-0000-0000-0000-000000000000}"/>
          </ac:spMkLst>
        </pc:spChg>
      </pc:sldChg>
      <pc:sldChg chg="addSp delSp modSp">
        <pc:chgData name="Larry Bradley" userId="67631ef6f7de5316" providerId="LiveId" clId="{008BF48E-2B0D-43DF-B828-CDE2BFB8EDFB}" dt="2018-11-21T03:27:43.865" v="71" actId="1076"/>
        <pc:sldMkLst>
          <pc:docMk/>
          <pc:sldMk cId="0" sldId="258"/>
        </pc:sldMkLst>
        <pc:spChg chg="mod">
          <ac:chgData name="Larry Bradley" userId="67631ef6f7de5316" providerId="LiveId" clId="{008BF48E-2B0D-43DF-B828-CDE2BFB8EDFB}" dt="2018-11-21T03:19:35.768" v="8" actId="207"/>
          <ac:spMkLst>
            <pc:docMk/>
            <pc:sldMk cId="0" sldId="258"/>
            <ac:spMk id="8" creationId="{B71E2F50-32B1-433D-B510-26D02263CCC1}"/>
          </ac:spMkLst>
        </pc:spChg>
        <pc:spChg chg="mod">
          <ac:chgData name="Larry Bradley" userId="67631ef6f7de5316" providerId="LiveId" clId="{008BF48E-2B0D-43DF-B828-CDE2BFB8EDFB}" dt="2018-11-21T03:25:44.008" v="62" actId="14100"/>
          <ac:spMkLst>
            <pc:docMk/>
            <pc:sldMk cId="0" sldId="258"/>
            <ac:spMk id="49" creationId="{00000000-0000-0000-0000-000000000000}"/>
          </ac:spMkLst>
        </pc:spChg>
        <pc:picChg chg="add mod">
          <ac:chgData name="Larry Bradley" userId="67631ef6f7de5316" providerId="LiveId" clId="{008BF48E-2B0D-43DF-B828-CDE2BFB8EDFB}" dt="2018-11-21T03:27:43.865" v="71" actId="1076"/>
          <ac:picMkLst>
            <pc:docMk/>
            <pc:sldMk cId="0" sldId="258"/>
            <ac:picMk id="2" creationId="{0A958911-4084-495D-8C81-D83B3E2A35D8}"/>
          </ac:picMkLst>
        </pc:picChg>
        <pc:picChg chg="del">
          <ac:chgData name="Larry Bradley" userId="67631ef6f7de5316" providerId="LiveId" clId="{008BF48E-2B0D-43DF-B828-CDE2BFB8EDFB}" dt="2018-11-21T03:27:15.237" v="63" actId="478"/>
          <ac:picMkLst>
            <pc:docMk/>
            <pc:sldMk cId="0" sldId="258"/>
            <ac:picMk id="12" creationId="{B456787A-DC80-454E-B87C-C215CA89E088}"/>
          </ac:picMkLst>
        </pc:picChg>
      </pc:sldChg>
      <pc:sldChg chg="addSp delSp modSp">
        <pc:chgData name="Larry Bradley" userId="67631ef6f7de5316" providerId="LiveId" clId="{008BF48E-2B0D-43DF-B828-CDE2BFB8EDFB}" dt="2018-11-21T03:30:03.737" v="77" actId="1076"/>
        <pc:sldMkLst>
          <pc:docMk/>
          <pc:sldMk cId="0" sldId="264"/>
        </pc:sldMkLst>
        <pc:spChg chg="mod">
          <ac:chgData name="Larry Bradley" userId="67631ef6f7de5316" providerId="LiveId" clId="{008BF48E-2B0D-43DF-B828-CDE2BFB8EDFB}" dt="2018-11-21T03:22:14.876" v="21" actId="207"/>
          <ac:spMkLst>
            <pc:docMk/>
            <pc:sldMk cId="0" sldId="264"/>
            <ac:spMk id="7" creationId="{864ACC71-A2BE-4AF9-9B30-69C81DB0A11A}"/>
          </ac:spMkLst>
        </pc:spChg>
        <pc:graphicFrameChg chg="add del modGraphic">
          <ac:chgData name="Larry Bradley" userId="67631ef6f7de5316" providerId="LiveId" clId="{008BF48E-2B0D-43DF-B828-CDE2BFB8EDFB}" dt="2018-11-21T03:22:25.518" v="24" actId="27309"/>
          <ac:graphicFrameMkLst>
            <pc:docMk/>
            <pc:sldMk cId="0" sldId="264"/>
            <ac:graphicFrameMk id="5" creationId="{9A55428C-F4BC-48CD-A7CC-19FD9B6FF90C}"/>
          </ac:graphicFrameMkLst>
        </pc:graphicFrameChg>
        <pc:picChg chg="add mod">
          <ac:chgData name="Larry Bradley" userId="67631ef6f7de5316" providerId="LiveId" clId="{008BF48E-2B0D-43DF-B828-CDE2BFB8EDFB}" dt="2018-11-21T03:30:03.737" v="77" actId="1076"/>
          <ac:picMkLst>
            <pc:docMk/>
            <pc:sldMk cId="0" sldId="264"/>
            <ac:picMk id="8" creationId="{73ED75EE-F69A-489E-8E85-29420838CACC}"/>
          </ac:picMkLst>
        </pc:picChg>
      </pc:sldChg>
      <pc:sldChg chg="addSp delSp modSp">
        <pc:chgData name="Larry Bradley" userId="67631ef6f7de5316" providerId="LiveId" clId="{008BF48E-2B0D-43DF-B828-CDE2BFB8EDFB}" dt="2018-11-21T04:04:27.230" v="111" actId="692"/>
        <pc:sldMkLst>
          <pc:docMk/>
          <pc:sldMk cId="0" sldId="266"/>
        </pc:sldMkLst>
        <pc:spChg chg="del">
          <ac:chgData name="Larry Bradley" userId="67631ef6f7de5316" providerId="LiveId" clId="{008BF48E-2B0D-43DF-B828-CDE2BFB8EDFB}" dt="2018-11-21T03:45:40.269" v="98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Larry Bradley" userId="67631ef6f7de5316" providerId="LiveId" clId="{008BF48E-2B0D-43DF-B828-CDE2BFB8EDFB}" dt="2018-11-21T03:45:40.269" v="98" actId="478"/>
          <ac:spMkLst>
            <pc:docMk/>
            <pc:sldMk cId="0" sldId="266"/>
            <ac:spMk id="5" creationId="{867C245E-C249-4009-8E90-02FA9B1A976F}"/>
          </ac:spMkLst>
        </pc:spChg>
        <pc:spChg chg="mod">
          <ac:chgData name="Larry Bradley" userId="67631ef6f7de5316" providerId="LiveId" clId="{008BF48E-2B0D-43DF-B828-CDE2BFB8EDFB}" dt="2018-11-21T03:23:35.447" v="41" actId="207"/>
          <ac:spMkLst>
            <pc:docMk/>
            <pc:sldMk cId="0" sldId="266"/>
            <ac:spMk id="7" creationId="{2CDF778B-A5F5-47D6-BDF8-8513C0B7379A}"/>
          </ac:spMkLst>
        </pc:spChg>
        <pc:spChg chg="mod">
          <ac:chgData name="Larry Bradley" userId="67631ef6f7de5316" providerId="LiveId" clId="{008BF48E-2B0D-43DF-B828-CDE2BFB8EDFB}" dt="2018-11-21T03:37:04.872" v="94" actId="14100"/>
          <ac:spMkLst>
            <pc:docMk/>
            <pc:sldMk cId="0" sldId="266"/>
            <ac:spMk id="15363" creationId="{00000000-0000-0000-0000-000000000000}"/>
          </ac:spMkLst>
        </pc:spChg>
        <pc:picChg chg="add mod">
          <ac:chgData name="Larry Bradley" userId="67631ef6f7de5316" providerId="LiveId" clId="{008BF48E-2B0D-43DF-B828-CDE2BFB8EDFB}" dt="2018-11-21T04:04:27.230" v="111" actId="692"/>
          <ac:picMkLst>
            <pc:docMk/>
            <pc:sldMk cId="0" sldId="266"/>
            <ac:picMk id="3" creationId="{F9D25424-62BA-4B85-8E6A-46CC3180A371}"/>
          </ac:picMkLst>
        </pc:picChg>
      </pc:sldChg>
      <pc:sldChg chg="modSp">
        <pc:chgData name="Larry Bradley" userId="67631ef6f7de5316" providerId="LiveId" clId="{008BF48E-2B0D-43DF-B828-CDE2BFB8EDFB}" dt="2018-11-21T03:24:19.186" v="48" actId="207"/>
        <pc:sldMkLst>
          <pc:docMk/>
          <pc:sldMk cId="0" sldId="268"/>
        </pc:sldMkLst>
        <pc:spChg chg="mod">
          <ac:chgData name="Larry Bradley" userId="67631ef6f7de5316" providerId="LiveId" clId="{008BF48E-2B0D-43DF-B828-CDE2BFB8EDFB}" dt="2018-11-21T03:24:19.186" v="48" actId="207"/>
          <ac:spMkLst>
            <pc:docMk/>
            <pc:sldMk cId="0" sldId="268"/>
            <ac:spMk id="7" creationId="{739E34F7-8814-4C6B-8579-61D35876E914}"/>
          </ac:spMkLst>
        </pc:spChg>
      </pc:sldChg>
      <pc:sldChg chg="addSp delSp modSp">
        <pc:chgData name="Larry Bradley" userId="67631ef6f7de5316" providerId="LiveId" clId="{008BF48E-2B0D-43DF-B828-CDE2BFB8EDFB}" dt="2018-11-21T03:24:04.747" v="47" actId="27309"/>
        <pc:sldMkLst>
          <pc:docMk/>
          <pc:sldMk cId="0" sldId="272"/>
        </pc:sldMkLst>
        <pc:spChg chg="mod">
          <ac:chgData name="Larry Bradley" userId="67631ef6f7de5316" providerId="LiveId" clId="{008BF48E-2B0D-43DF-B828-CDE2BFB8EDFB}" dt="2018-11-21T03:23:53.996" v="44" actId="255"/>
          <ac:spMkLst>
            <pc:docMk/>
            <pc:sldMk cId="0" sldId="272"/>
            <ac:spMk id="8" creationId="{79EFB9B1-146A-44A6-AD1C-704CDF583A8C}"/>
          </ac:spMkLst>
        </pc:spChg>
        <pc:graphicFrameChg chg="add del modGraphic">
          <ac:chgData name="Larry Bradley" userId="67631ef6f7de5316" providerId="LiveId" clId="{008BF48E-2B0D-43DF-B828-CDE2BFB8EDFB}" dt="2018-11-21T03:24:04.747" v="47" actId="27309"/>
          <ac:graphicFrameMkLst>
            <pc:docMk/>
            <pc:sldMk cId="0" sldId="272"/>
            <ac:graphicFrameMk id="4" creationId="{501D5AA2-3195-4833-AF4F-5D56051FAB7F}"/>
          </ac:graphicFrameMkLst>
        </pc:graphicFrameChg>
      </pc:sldChg>
      <pc:sldChg chg="modSp">
        <pc:chgData name="Larry Bradley" userId="67631ef6f7de5316" providerId="LiveId" clId="{008BF48E-2B0D-43DF-B828-CDE2BFB8EDFB}" dt="2018-11-21T03:20:58.227" v="16" actId="207"/>
        <pc:sldMkLst>
          <pc:docMk/>
          <pc:sldMk cId="0" sldId="273"/>
        </pc:sldMkLst>
        <pc:spChg chg="mod">
          <ac:chgData name="Larry Bradley" userId="67631ef6f7de5316" providerId="LiveId" clId="{008BF48E-2B0D-43DF-B828-CDE2BFB8EDFB}" dt="2018-11-21T03:20:58.227" v="16" actId="207"/>
          <ac:spMkLst>
            <pc:docMk/>
            <pc:sldMk cId="0" sldId="273"/>
            <ac:spMk id="9" creationId="{76D3A45C-7D02-4812-9C1D-79AC215F92C2}"/>
          </ac:spMkLst>
        </pc:spChg>
      </pc:sldChg>
      <pc:sldChg chg="addSp delSp modSp">
        <pc:chgData name="Larry Bradley" userId="67631ef6f7de5316" providerId="LiveId" clId="{008BF48E-2B0D-43DF-B828-CDE2BFB8EDFB}" dt="2018-11-21T03:33:35.263" v="93" actId="1076"/>
        <pc:sldMkLst>
          <pc:docMk/>
          <pc:sldMk cId="3566363644" sldId="285"/>
        </pc:sldMkLst>
        <pc:spChg chg="mod">
          <ac:chgData name="Larry Bradley" userId="67631ef6f7de5316" providerId="LiveId" clId="{008BF48E-2B0D-43DF-B828-CDE2BFB8EDFB}" dt="2018-11-21T03:21:26.480" v="19" actId="1076"/>
          <ac:spMkLst>
            <pc:docMk/>
            <pc:sldMk cId="3566363644" sldId="285"/>
            <ac:spMk id="7" creationId="{D1BC646A-B623-4A2B-8D3C-5C97AE515658}"/>
          </ac:spMkLst>
        </pc:spChg>
        <pc:spChg chg="del">
          <ac:chgData name="Larry Bradley" userId="67631ef6f7de5316" providerId="LiveId" clId="{008BF48E-2B0D-43DF-B828-CDE2BFB8EDFB}" dt="2018-11-21T03:17:44.984" v="3" actId="478"/>
          <ac:spMkLst>
            <pc:docMk/>
            <pc:sldMk cId="3566363644" sldId="285"/>
            <ac:spMk id="10243" creationId="{00000000-0000-0000-0000-000000000000}"/>
          </ac:spMkLst>
        </pc:spChg>
        <pc:spChg chg="mod">
          <ac:chgData name="Larry Bradley" userId="67631ef6f7de5316" providerId="LiveId" clId="{008BF48E-2B0D-43DF-B828-CDE2BFB8EDFB}" dt="2018-11-21T03:31:31.042" v="90" actId="14"/>
          <ac:spMkLst>
            <pc:docMk/>
            <pc:sldMk cId="3566363644" sldId="285"/>
            <ac:spMk id="10255" creationId="{00000000-0000-0000-0000-000000000000}"/>
          </ac:spMkLst>
        </pc:spChg>
        <pc:picChg chg="add mod">
          <ac:chgData name="Larry Bradley" userId="67631ef6f7de5316" providerId="LiveId" clId="{008BF48E-2B0D-43DF-B828-CDE2BFB8EDFB}" dt="2018-11-21T03:33:35.263" v="93" actId="1076"/>
          <ac:picMkLst>
            <pc:docMk/>
            <pc:sldMk cId="3566363644" sldId="285"/>
            <ac:picMk id="3" creationId="{4EE6B186-D217-4FA4-B79B-E969D208F1C2}"/>
          </ac:picMkLst>
        </pc:picChg>
      </pc:sldChg>
      <pc:sldChg chg="modSp">
        <pc:chgData name="Larry Bradley" userId="67631ef6f7de5316" providerId="LiveId" clId="{008BF48E-2B0D-43DF-B828-CDE2BFB8EDFB}" dt="2018-11-21T03:21:36.544" v="20" actId="207"/>
        <pc:sldMkLst>
          <pc:docMk/>
          <pc:sldMk cId="2639870863" sldId="286"/>
        </pc:sldMkLst>
        <pc:spChg chg="mod">
          <ac:chgData name="Larry Bradley" userId="67631ef6f7de5316" providerId="LiveId" clId="{008BF48E-2B0D-43DF-B828-CDE2BFB8EDFB}" dt="2018-11-21T03:21:36.544" v="20" actId="207"/>
          <ac:spMkLst>
            <pc:docMk/>
            <pc:sldMk cId="2639870863" sldId="286"/>
            <ac:spMk id="8" creationId="{C39BD3BC-5AE5-4164-8D16-D85A5678644D}"/>
          </ac:spMkLst>
        </pc:spChg>
      </pc:sldChg>
      <pc:sldChg chg="modSp">
        <pc:chgData name="Larry Bradley" userId="67631ef6f7de5316" providerId="LiveId" clId="{008BF48E-2B0D-43DF-B828-CDE2BFB8EDFB}" dt="2018-11-21T03:22:54.584" v="26" actId="207"/>
        <pc:sldMkLst>
          <pc:docMk/>
          <pc:sldMk cId="2876192255" sldId="287"/>
        </pc:sldMkLst>
        <pc:spChg chg="mod">
          <ac:chgData name="Larry Bradley" userId="67631ef6f7de5316" providerId="LiveId" clId="{008BF48E-2B0D-43DF-B828-CDE2BFB8EDFB}" dt="2018-11-21T03:22:54.584" v="26" actId="207"/>
          <ac:spMkLst>
            <pc:docMk/>
            <pc:sldMk cId="2876192255" sldId="287"/>
            <ac:spMk id="20" creationId="{28797489-FD31-448E-9B6B-D96F221D7075}"/>
          </ac:spMkLst>
        </pc:spChg>
      </pc:sldChg>
      <pc:sldChg chg="modSp">
        <pc:chgData name="Larry Bradley" userId="67631ef6f7de5316" providerId="LiveId" clId="{008BF48E-2B0D-43DF-B828-CDE2BFB8EDFB}" dt="2018-11-21T03:20:30.757" v="14" actId="207"/>
        <pc:sldMkLst>
          <pc:docMk/>
          <pc:sldMk cId="1175847005" sldId="290"/>
        </pc:sldMkLst>
        <pc:spChg chg="mod">
          <ac:chgData name="Larry Bradley" userId="67631ef6f7de5316" providerId="LiveId" clId="{008BF48E-2B0D-43DF-B828-CDE2BFB8EDFB}" dt="2018-11-21T03:20:30.757" v="14" actId="207"/>
          <ac:spMkLst>
            <pc:docMk/>
            <pc:sldMk cId="1175847005" sldId="290"/>
            <ac:spMk id="10" creationId="{1E89E179-DFBE-4F2B-8F37-68475F50C5D7}"/>
          </ac:spMkLst>
        </pc:spChg>
      </pc:sldChg>
      <pc:sldChg chg="modSp">
        <pc:chgData name="Larry Bradley" userId="67631ef6f7de5316" providerId="LiveId" clId="{008BF48E-2B0D-43DF-B828-CDE2BFB8EDFB}" dt="2018-11-21T03:20:22.568" v="13" actId="207"/>
        <pc:sldMkLst>
          <pc:docMk/>
          <pc:sldMk cId="4237451638" sldId="291"/>
        </pc:sldMkLst>
        <pc:spChg chg="mod">
          <ac:chgData name="Larry Bradley" userId="67631ef6f7de5316" providerId="LiveId" clId="{008BF48E-2B0D-43DF-B828-CDE2BFB8EDFB}" dt="2018-11-21T03:20:22.568" v="13" actId="207"/>
          <ac:spMkLst>
            <pc:docMk/>
            <pc:sldMk cId="4237451638" sldId="291"/>
            <ac:spMk id="10" creationId="{1E89E179-DFBE-4F2B-8F37-68475F50C5D7}"/>
          </ac:spMkLst>
        </pc:spChg>
      </pc:sldChg>
      <pc:sldChg chg="modSp">
        <pc:chgData name="Larry Bradley" userId="67631ef6f7de5316" providerId="LiveId" clId="{008BF48E-2B0D-43DF-B828-CDE2BFB8EDFB}" dt="2018-11-21T03:20:44.680" v="15" actId="207"/>
        <pc:sldMkLst>
          <pc:docMk/>
          <pc:sldMk cId="1445408351" sldId="293"/>
        </pc:sldMkLst>
        <pc:spChg chg="mod">
          <ac:chgData name="Larry Bradley" userId="67631ef6f7de5316" providerId="LiveId" clId="{008BF48E-2B0D-43DF-B828-CDE2BFB8EDFB}" dt="2018-11-21T03:20:44.680" v="15" actId="207"/>
          <ac:spMkLst>
            <pc:docMk/>
            <pc:sldMk cId="1445408351" sldId="293"/>
            <ac:spMk id="10" creationId="{1E89E179-DFBE-4F2B-8F37-68475F50C5D7}"/>
          </ac:spMkLst>
        </pc:spChg>
      </pc:sldChg>
    </pc:docChg>
  </pc:docChgLst>
  <pc:docChgLst>
    <pc:chgData name="Larry Bradley" userId="67631ef6f7de5316" providerId="LiveId" clId="{E2BF5CE7-C20D-4524-A7D4-6EFDEA654469}"/>
    <pc:docChg chg="custSel delSld modSld">
      <pc:chgData name="Larry Bradley" userId="67631ef6f7de5316" providerId="LiveId" clId="{E2BF5CE7-C20D-4524-A7D4-6EFDEA654469}" dt="2018-11-24T21:34:06.624" v="117" actId="1076"/>
      <pc:docMkLst>
        <pc:docMk/>
      </pc:docMkLst>
      <pc:sldChg chg="addSp delSp modSp">
        <pc:chgData name="Larry Bradley" userId="67631ef6f7de5316" providerId="LiveId" clId="{E2BF5CE7-C20D-4524-A7D4-6EFDEA654469}" dt="2018-11-24T21:33:15.122" v="116" actId="1076"/>
        <pc:sldMkLst>
          <pc:docMk/>
          <pc:sldMk cId="0" sldId="256"/>
        </pc:sldMkLst>
        <pc:spChg chg="add mod">
          <ac:chgData name="Larry Bradley" userId="67631ef6f7de5316" providerId="LiveId" clId="{E2BF5CE7-C20D-4524-A7D4-6EFDEA654469}" dt="2018-11-24T21:33:15.122" v="116" actId="1076"/>
          <ac:spMkLst>
            <pc:docMk/>
            <pc:sldMk cId="0" sldId="256"/>
            <ac:spMk id="4" creationId="{239FBC70-D49A-4902-8F25-8BF440DF0433}"/>
          </ac:spMkLst>
        </pc:spChg>
        <pc:picChg chg="del">
          <ac:chgData name="Larry Bradley" userId="67631ef6f7de5316" providerId="LiveId" clId="{E2BF5CE7-C20D-4524-A7D4-6EFDEA654469}" dt="2018-11-24T18:20:06.999" v="0" actId="478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Larry Bradley" userId="67631ef6f7de5316" providerId="LiveId" clId="{E2BF5CE7-C20D-4524-A7D4-6EFDEA654469}" dt="2018-11-24T21:29:17.057" v="108" actId="14100"/>
          <ac:picMkLst>
            <pc:docMk/>
            <pc:sldMk cId="0" sldId="256"/>
            <ac:picMk id="8" creationId="{00000000-0000-0000-0000-000000000000}"/>
          </ac:picMkLst>
        </pc:picChg>
        <pc:picChg chg="mod">
          <ac:chgData name="Larry Bradley" userId="67631ef6f7de5316" providerId="LiveId" clId="{E2BF5CE7-C20D-4524-A7D4-6EFDEA654469}" dt="2018-11-24T21:28:46.875" v="105" actId="1076"/>
          <ac:picMkLst>
            <pc:docMk/>
            <pc:sldMk cId="0" sldId="256"/>
            <ac:picMk id="9" creationId="{63FE6A4C-2CC9-4B37-9932-A0249987ACF0}"/>
          </ac:picMkLst>
        </pc:picChg>
      </pc:sldChg>
      <pc:sldChg chg="delSp">
        <pc:chgData name="Larry Bradley" userId="67631ef6f7de5316" providerId="LiveId" clId="{E2BF5CE7-C20D-4524-A7D4-6EFDEA654469}" dt="2018-11-24T18:21:48.589" v="4" actId="478"/>
        <pc:sldMkLst>
          <pc:docMk/>
          <pc:sldMk cId="0" sldId="266"/>
        </pc:sldMkLst>
        <pc:spChg chg="del">
          <ac:chgData name="Larry Bradley" userId="67631ef6f7de5316" providerId="LiveId" clId="{E2BF5CE7-C20D-4524-A7D4-6EFDEA654469}" dt="2018-11-24T18:21:48.589" v="4" actId="478"/>
          <ac:spMkLst>
            <pc:docMk/>
            <pc:sldMk cId="0" sldId="266"/>
            <ac:spMk id="5" creationId="{867C245E-C249-4009-8E90-02FA9B1A976F}"/>
          </ac:spMkLst>
        </pc:spChg>
      </pc:sldChg>
      <pc:sldChg chg="modSp">
        <pc:chgData name="Larry Bradley" userId="67631ef6f7de5316" providerId="LiveId" clId="{E2BF5CE7-C20D-4524-A7D4-6EFDEA654469}" dt="2018-11-24T18:23:43.772" v="29" actId="20577"/>
        <pc:sldMkLst>
          <pc:docMk/>
          <pc:sldMk cId="0" sldId="268"/>
        </pc:sldMkLst>
        <pc:spChg chg="mod">
          <ac:chgData name="Larry Bradley" userId="67631ef6f7de5316" providerId="LiveId" clId="{E2BF5CE7-C20D-4524-A7D4-6EFDEA654469}" dt="2018-11-24T18:23:43.772" v="29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Larry Bradley" userId="67631ef6f7de5316" providerId="LiveId" clId="{E2BF5CE7-C20D-4524-A7D4-6EFDEA654469}" dt="2018-11-24T21:34:06.624" v="117" actId="1076"/>
        <pc:sldMkLst>
          <pc:docMk/>
          <pc:sldMk cId="2876192255" sldId="287"/>
        </pc:sldMkLst>
        <pc:picChg chg="mod">
          <ac:chgData name="Larry Bradley" userId="67631ef6f7de5316" providerId="LiveId" clId="{E2BF5CE7-C20D-4524-A7D4-6EFDEA654469}" dt="2018-11-24T21:34:06.624" v="117" actId="1076"/>
          <ac:picMkLst>
            <pc:docMk/>
            <pc:sldMk cId="2876192255" sldId="287"/>
            <ac:picMk id="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A75D74-55E7-435F-97BB-75AC7D111DB8}" type="datetimeFigureOut">
              <a:rPr lang="en-US"/>
              <a:pPr>
                <a:defRPr/>
              </a:pPr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E320817-2995-42E2-9CB2-E5A2BA4A97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D842E0-AA68-4E97-94FE-D2AB05104EA4}" type="datetimeFigureOut">
              <a:rPr lang="en-US"/>
              <a:pPr>
                <a:defRPr/>
              </a:pPr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701C56-E297-4246-BE9D-C9EC7FBDD8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F88030-F565-489F-9F52-95B386BEEA5F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0C5F7-CE80-4A5B-A956-F3EAF73BE3B2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777C-92B4-4E16-A403-BBD393AD4C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387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E903F-2DA9-4FC5-B058-2429E3BB79F1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2171-3BEC-4D3D-92B7-76DE975B96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54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86587-AF8D-4314-9443-00954029ED5B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86F93-BE06-4CE9-A516-D4EC5EBF7B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42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F40F3-0C6C-4BBF-8A52-29EC88F599E2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EB46-B490-4C0B-9434-C5304BEC18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192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6F24-0BDD-4561-BA5E-ADAC155AA13A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A4BD5-5AC1-4793-97F8-A5112532F0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4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34817-9A65-4246-ABFE-267D7CAE6D3D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86A6-69AD-4C39-AD5C-4DFECD4323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298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8A6D4-867A-4000-81F2-C46E7B693498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D37C-68C7-42AC-B3BE-450828DD18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59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B151-759B-4ADE-84F2-8D17495A08AC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F1D28-C21B-41D2-B52C-CC9054F234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345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9EEE0-1856-455F-83CE-2B4FADE468CE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0EF2-DCB9-494E-B83F-D9B403DEB5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577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F6C03-F593-411C-BB0E-8A015ACF8AEC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97C67-4DC0-43A0-AD51-87E7F3DF058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7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B1568-0411-444F-B9CA-05DF0676DF1A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2709-3F01-443E-A1E9-AD3D0F9BF9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70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837D0F-7A0C-4B5F-9872-85E1784BE8F8}" type="datetime1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2019 MDARC Technician License Course [Jan-Feb]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F08B30B-CEAF-4522-B3BA-0BC32D69BE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498" y="168275"/>
            <a:ext cx="9173497" cy="1470025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3333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813" y="1638300"/>
            <a:ext cx="9167813" cy="5219700"/>
          </a:xfrm>
          <a:solidFill>
            <a:schemeClr val="accent5">
              <a:lumMod val="75000"/>
            </a:schemeClr>
          </a:solidFill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700" b="1" dirty="0">
                <a:solidFill>
                  <a:srgbClr val="FFFF00"/>
                </a:solidFill>
                <a:highlight>
                  <a:srgbClr val="0000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800" b="1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>
              <a:solidFill>
                <a:srgbClr val="3333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>
              <a:solidFill>
                <a:srgbClr val="3333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>
              <a:solidFill>
                <a:srgbClr val="3333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>
              <a:solidFill>
                <a:srgbClr val="3333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>
              <a:solidFill>
                <a:srgbClr val="3333FF"/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3333FF"/>
                </a:solidFill>
              </a:rPr>
              <a:t>			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2181" y="2642765"/>
            <a:ext cx="59436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Name,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Callsign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Leader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9" y="4754879"/>
            <a:ext cx="877824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E6A4C-2CC9-4B37-9932-A0249987A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754880"/>
            <a:ext cx="2235829" cy="1645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FBC70-D49A-4902-8F25-8BF440DF0433}"/>
              </a:ext>
            </a:extLst>
          </p:cNvPr>
          <p:cNvSpPr txBox="1"/>
          <p:nvPr/>
        </p:nvSpPr>
        <p:spPr>
          <a:xfrm>
            <a:off x="1246631" y="6309359"/>
            <a:ext cx="1676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American Radio Relay League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7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925" y="457200"/>
            <a:ext cx="4686924" cy="5120640"/>
          </a:xfrm>
        </p:spPr>
        <p:txBody>
          <a:bodyPr rtlCol="0" anchor="ctr">
            <a:normAutofit/>
          </a:bodyPr>
          <a:lstStyle/>
          <a:p>
            <a:pPr marL="0" indent="0" algn="ctr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Amateur Radio Activities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Identification and Contacts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your Voice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Exchanging Digital Data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Morse Code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Emergencies and Public Sector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Awards and Contests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Novel Activities . . . SSTV and ATV, Packet Radio, APRS (Automatic Packet Reporting System), Meteor Scatter and EME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C2D498B-19BF-448E-96CF-45293D41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583680"/>
            <a:ext cx="32918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</a:t>
            </a:r>
            <a:r>
              <a:rPr lang="en-US" dirty="0">
                <a:solidFill>
                  <a:srgbClr val="898989"/>
                </a:solidFill>
              </a:rPr>
              <a:t>]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64ACC71-A2BE-4AF9-9B30-69C81DB0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760"/>
          </a:xfrm>
          <a:extLst/>
        </p:spPr>
        <p:txBody>
          <a:bodyPr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38B757CF-B86C-4DE8-AA65-3335B81BF76D}" type="slidenum">
              <a:rPr lang="en-US" altLang="en-US" sz="2000" b="1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10</a:t>
            </a:fld>
            <a:endParaRPr lang="en-US" alt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D75EE-F69A-489E-8E85-29420838C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6" y="2039673"/>
            <a:ext cx="4245810" cy="27641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27013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7CB90-C9ED-45B9-8E7F-1B08A906FAB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8" name="Picture 2" descr="C:\Users\John\Desktop\Table 1.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148" y="1600347"/>
            <a:ext cx="8893666" cy="2216596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4" y="4419600"/>
            <a:ext cx="1180952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981" y="4419600"/>
            <a:ext cx="1247619" cy="12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95" y="4419600"/>
            <a:ext cx="1229650" cy="121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900" y="4439099"/>
            <a:ext cx="1171934" cy="1190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282" y="4419600"/>
            <a:ext cx="1153206" cy="1210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244" y="5849396"/>
            <a:ext cx="11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1733" y="5888029"/>
            <a:ext cx="11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2923" y="5888029"/>
            <a:ext cx="131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SATERN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882" y="5865284"/>
            <a:ext cx="11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HWN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4759" y="5849396"/>
            <a:ext cx="15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SKYWARN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E9C1EF8C-331C-4135-9298-D67EAB43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8797489-FD31-448E-9B6B-D96F221D7075}"/>
              </a:ext>
            </a:extLst>
          </p:cNvPr>
          <p:cNvSpPr txBox="1">
            <a:spLocks/>
          </p:cNvSpPr>
          <p:nvPr/>
        </p:nvSpPr>
        <p:spPr bwMode="auto">
          <a:xfrm>
            <a:off x="8595360" y="6492240"/>
            <a:ext cx="457200" cy="365125"/>
          </a:xfrm>
          <a:prstGeom prst="rect">
            <a:avLst/>
          </a:prstGeom>
          <a:solidFill>
            <a:schemeClr val="bg1"/>
          </a:solidFill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619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711989" y="457200"/>
            <a:ext cx="5523451" cy="4114800"/>
          </a:xfrm>
        </p:spPr>
        <p:txBody>
          <a:bodyPr anchor="ctr"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Your Ham License</a:t>
            </a:r>
          </a:p>
          <a:p>
            <a:pPr lvl="1" eaLnBrk="1" hangingPunct="1"/>
            <a:r>
              <a:rPr lang="en-US" altLang="en-US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Technician Class License</a:t>
            </a:r>
          </a:p>
          <a:p>
            <a:pPr lvl="1" eaLnBrk="1" hangingPunct="1"/>
            <a:r>
              <a:rPr lang="en-US" altLang="en-US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Obtaining a License</a:t>
            </a:r>
          </a:p>
          <a:p>
            <a:pPr lvl="1" eaLnBrk="1" hangingPunct="1"/>
            <a:r>
              <a:rPr lang="en-US" altLang="en-US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We Assume About You</a:t>
            </a:r>
          </a:p>
          <a:p>
            <a:pPr lvl="1" eaLnBrk="1" hangingPunct="1"/>
            <a:r>
              <a:rPr lang="en-US" altLang="en-US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Advanced Students</a:t>
            </a:r>
          </a:p>
          <a:p>
            <a:pPr lvl="1" eaLnBrk="1" hangingPunct="1"/>
            <a:r>
              <a:rPr lang="en-US" altLang="en-US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 Practice Exams</a:t>
            </a:r>
          </a:p>
          <a:p>
            <a:pPr lvl="1" eaLnBrk="1" hangingPunct="1"/>
            <a:r>
              <a:rPr lang="en-US" altLang="en-US" sz="21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 Process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673EE9F-5B62-4DF5-B318-46122D2A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583680"/>
            <a:ext cx="3291840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CDF778B-A5F5-47D6-BDF8-8513C0B7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760"/>
          </a:xfrm>
          <a:extLst/>
        </p:spPr>
        <p:txBody>
          <a:bodyPr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fld id="{38B757CF-B86C-4DE8-AA65-3335B81BF76D}" type="slidenum">
              <a:rPr lang="en-US" altLang="en-US" sz="2000"/>
              <a:pPr algn="ct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12</a:t>
            </a:fld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25424-62BA-4B85-8E6A-46CC3180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7" y="2088357"/>
            <a:ext cx="3960261" cy="24685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E2B410-4778-4875-9D5A-1B8E4BB98C2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437894-C810-4BEF-83E8-2E6D1B28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0320" y="6675120"/>
            <a:ext cx="402336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D7C8703-B74C-4494-99E2-B7CA5846A84E}"/>
              </a:ext>
            </a:extLst>
          </p:cNvPr>
          <p:cNvSpPr txBox="1">
            <a:spLocks/>
          </p:cNvSpPr>
          <p:nvPr/>
        </p:nvSpPr>
        <p:spPr bwMode="auto">
          <a:xfrm>
            <a:off x="8595360" y="6492240"/>
            <a:ext cx="457200" cy="365125"/>
          </a:xfrm>
          <a:prstGeom prst="rect">
            <a:avLst/>
          </a:prstGeom>
          <a:solidFill>
            <a:schemeClr val="bg1"/>
          </a:solidFill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000" b="1" dirty="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8F641-B898-43CA-9039-77523F27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0"/>
            <a:ext cx="9000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Band Plans for the Technician Class License 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4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2" y="1417638"/>
            <a:ext cx="5239657" cy="5259220"/>
          </a:xfrm>
        </p:spPr>
      </p:pic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4724400" y="1981200"/>
            <a:ext cx="4114800" cy="132343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</a:rPr>
              <a:t>Opportunities galore!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7BB2BBE-B030-409D-AD4A-A7DDE02D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9EFB9B1-146A-44A6-AD1C-704CDF58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Assignment for Next Week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2005012"/>
            <a:ext cx="8915400" cy="3763963"/>
          </a:xfrm>
          <a:solidFill>
            <a:schemeClr val="bg1"/>
          </a:solidFill>
          <a:ln w="34925">
            <a:solidFill>
              <a:schemeClr val="tx1"/>
            </a:solidFill>
          </a:ln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Chapter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Licensing Regulations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Question Pool questions.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Operating Regulations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Question Pool questions.</a:t>
            </a:r>
            <a:r>
              <a:rPr lang="en-US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US" b="1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3333FF"/>
                </a:solidFill>
              </a:rPr>
              <a:t> 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1AB04B5-8EC0-4987-8090-397FB408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39E34F7-8814-4C6B-8579-61D35876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DD6FE7-CC54-489B-971A-7CB60EB5B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937" y="1219200"/>
            <a:ext cx="6648126" cy="467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E876D-48D2-4098-BBDC-18AD1A9DDA2B}"/>
              </a:ext>
            </a:extLst>
          </p:cNvPr>
          <p:cNvSpPr txBox="1"/>
          <p:nvPr/>
        </p:nvSpPr>
        <p:spPr>
          <a:xfrm>
            <a:off x="5181600" y="1371600"/>
            <a:ext cx="23622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Don’t go away because there is still more to come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65D218D-CA04-46DD-AAA6-33FB9A9D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1558CF-239B-4BA6-8B45-F45249EC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986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961" r="2" b="11490"/>
          <a:stretch/>
        </p:blipFill>
        <p:spPr>
          <a:xfrm>
            <a:off x="4940497" y="1690689"/>
            <a:ext cx="4203503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sp>
        <p:nvSpPr>
          <p:cNvPr id="75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28650" y="2015406"/>
            <a:ext cx="3823334" cy="4065986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Amateur Radio?</a:t>
            </a:r>
          </a:p>
          <a:p>
            <a:pPr lvl="1" eaLnBrk="1" hangingPunct="1"/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Amateur Radio is the most powerful communications service available to the private citizen anywhere on Earth - - - or even above it.</a:t>
            </a:r>
          </a:p>
          <a:p>
            <a:pPr eaLnBrk="1" hangingPunct="1"/>
            <a:r>
              <a:rPr lang="en-US" altLang="en-US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Beginnings of Ham Radio</a:t>
            </a:r>
          </a:p>
          <a:p>
            <a:pPr lvl="1" eaLnBrk="1" hangingPunct="1"/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first U.S. amateur radio license was granted in 1912.</a:t>
            </a:r>
          </a:p>
          <a:p>
            <a:pPr lvl="1" eaLnBrk="1" hangingPunct="1"/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Mt. Diablo Amateur Radio Club (MDARC) was founded in 1947. </a:t>
            </a:r>
          </a:p>
          <a:p>
            <a:pPr eaLnBrk="1" hangingPunct="1"/>
            <a:endParaRPr lang="en-US" altLang="en-US" sz="1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31873" y="6583680"/>
            <a:ext cx="3291840" cy="274320"/>
          </a:xfrm>
        </p:spPr>
        <p:txBody>
          <a:bodyPr anchor="ctr">
            <a:no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2019 MDARC Technician License Course [Jan-Feb]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extLst/>
        </p:spPr>
        <p:txBody>
          <a:bodyPr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38B757CF-B86C-4DE8-AA65-3335B81BF76D}" type="slidenum">
              <a:rPr lang="en-US" altLang="en-US" sz="20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en-US" alt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F16334-C8B6-4F43-9F75-30CBFC75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30" y="4311221"/>
            <a:ext cx="2963573" cy="218165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3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1388" y="1690688"/>
            <a:ext cx="543261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5549382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idx="1"/>
          </p:nvPr>
        </p:nvSpPr>
        <p:spPr>
          <a:xfrm>
            <a:off x="593639" y="1694806"/>
            <a:ext cx="3521161" cy="4661543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 Radio Today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Amateur Radio Satellite communications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can be a Ham?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Anyone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Hams do?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 communications.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Talking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Byte-ing 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(digital code communications)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their own equipment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Watching . . . Exchanging pictures and videos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Emergency Communications and Public Service  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674CDED-E88C-4049-8103-B836E4A2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9200" y="6583680"/>
            <a:ext cx="3291840" cy="27432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2019 MDARC Technician License Course [Jan-Feb]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71E2F50-32B1-433D-B510-26D02263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extLst/>
        </p:spPr>
        <p:txBody>
          <a:bodyPr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38B757CF-B86C-4DE8-AA65-3335B81BF76D}" type="slidenum">
              <a:rPr lang="en-US" altLang="en-US" sz="2000" b="1">
                <a:solidFill>
                  <a:schemeClr val="bg1">
                    <a:alpha val="8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sz="2000" b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958911-4084-495D-8C81-D83B3E2A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31235" y="3445042"/>
            <a:ext cx="3648247" cy="271884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6446"/>
            <a:ext cx="8229600" cy="1444084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lots to do in Amateur Radio and these are just some of the things mentioned in your Text</a:t>
            </a:r>
            <a:b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D1EF188-ED1D-4C7E-A800-EB8B1DEA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E89E179-DFBE-4F2B-8F37-68475F50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7918F-5A57-47FA-B713-316399EF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36" y="3112520"/>
            <a:ext cx="3173864" cy="216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F114D-5751-41D5-97DB-8CC9187E85F0}"/>
              </a:ext>
            </a:extLst>
          </p:cNvPr>
          <p:cNvSpPr txBox="1"/>
          <p:nvPr/>
        </p:nvSpPr>
        <p:spPr>
          <a:xfrm rot="1903198">
            <a:off x="36642" y="1991504"/>
            <a:ext cx="3188927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Talk around the world without the internet or cell phones.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57C69-FAE7-4E64-BC20-A460D525EC6A}"/>
              </a:ext>
            </a:extLst>
          </p:cNvPr>
          <p:cNvSpPr txBox="1"/>
          <p:nvPr/>
        </p:nvSpPr>
        <p:spPr>
          <a:xfrm>
            <a:off x="91440" y="3429000"/>
            <a:ext cx="2728476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your own network of ham radio friends and send instant text messages without cell phones.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0A926-A9B7-4499-A062-B143478F08D7}"/>
              </a:ext>
            </a:extLst>
          </p:cNvPr>
          <p:cNvSpPr txBox="1"/>
          <p:nvPr/>
        </p:nvSpPr>
        <p:spPr>
          <a:xfrm rot="19603015">
            <a:off x="989082" y="5136123"/>
            <a:ext cx="224435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Meet awesome people from all over the U.S and around the world.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5FD8C-28C0-4CBD-9341-EAF101E34C05}"/>
              </a:ext>
            </a:extLst>
          </p:cNvPr>
          <p:cNvSpPr txBox="1"/>
          <p:nvPr/>
        </p:nvSpPr>
        <p:spPr>
          <a:xfrm>
            <a:off x="6212120" y="3465493"/>
            <a:ext cx="2851253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Talk through satellites or astronauts on board the International Space Station.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F10DF-2FDA-422A-98BB-87411873247B}"/>
              </a:ext>
            </a:extLst>
          </p:cNvPr>
          <p:cNvSpPr txBox="1"/>
          <p:nvPr/>
        </p:nvSpPr>
        <p:spPr>
          <a:xfrm>
            <a:off x="3129526" y="1769670"/>
            <a:ext cx="2832892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your radio for community service! Provide communications for a bike race or a marathon.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AE2D0-AFC1-4D4F-AF0E-B871843A8E5B}"/>
              </a:ext>
            </a:extLst>
          </p:cNvPr>
          <p:cNvSpPr txBox="1"/>
          <p:nvPr/>
        </p:nvSpPr>
        <p:spPr>
          <a:xfrm rot="1244259">
            <a:off x="6063856" y="4800040"/>
            <a:ext cx="2406443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Amateur Radio to control models, robots, or even drones.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3C5674-99C1-429E-B6C3-90E9BCF938D0}"/>
              </a:ext>
            </a:extLst>
          </p:cNvPr>
          <p:cNvSpPr txBox="1"/>
          <p:nvPr/>
        </p:nvSpPr>
        <p:spPr>
          <a:xfrm>
            <a:off x="3129526" y="5324413"/>
            <a:ext cx="301729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a signal sleuth, “Fox” and with GPS---GeoFox!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C72171-EEA6-4FF8-9009-E67A470C5B40}"/>
              </a:ext>
            </a:extLst>
          </p:cNvPr>
          <p:cNvSpPr txBox="1"/>
          <p:nvPr/>
        </p:nvSpPr>
        <p:spPr>
          <a:xfrm rot="19706075">
            <a:off x="5871173" y="2053987"/>
            <a:ext cx="283863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recovery efforts in emergencies and disaster</a:t>
            </a:r>
          </a:p>
        </p:txBody>
      </p:sp>
    </p:spTree>
    <p:extLst>
      <p:ext uri="{BB962C8B-B14F-4D97-AF65-F5344CB8AC3E}">
        <p14:creationId xmlns:p14="http://schemas.microsoft.com/office/powerpoint/2010/main" val="117584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are 5 things I really like about ham radio.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D1EF188-ED1D-4C7E-A800-EB8B1DEA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E89E179-DFBE-4F2B-8F37-68475F50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CDE19-7869-44FA-9A20-E28404585DFC}"/>
              </a:ext>
            </a:extLst>
          </p:cNvPr>
          <p:cNvSpPr txBox="1"/>
          <p:nvPr/>
        </p:nvSpPr>
        <p:spPr>
          <a:xfrm>
            <a:off x="575872" y="1589517"/>
            <a:ext cx="777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It works when nothing else does.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0442E-57F9-477D-85C7-78516B6FD77D}"/>
              </a:ext>
            </a:extLst>
          </p:cNvPr>
          <p:cNvSpPr txBox="1"/>
          <p:nvPr/>
        </p:nvSpPr>
        <p:spPr>
          <a:xfrm>
            <a:off x="548640" y="4733381"/>
            <a:ext cx="7772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4) Some of the nicest, smartest and most interesting people you'll ever meet.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36582-5524-4097-B393-4F9735B1EC6F}"/>
              </a:ext>
            </a:extLst>
          </p:cNvPr>
          <p:cNvSpPr txBox="1"/>
          <p:nvPr/>
        </p:nvSpPr>
        <p:spPr>
          <a:xfrm>
            <a:off x="569626" y="3333992"/>
            <a:ext cx="7772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 The opportunity to help neighbors by providing public service and emergency communications.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E2459-6123-4B63-ADDF-87268DEF599B}"/>
              </a:ext>
            </a:extLst>
          </p:cNvPr>
          <p:cNvSpPr txBox="1"/>
          <p:nvPr/>
        </p:nvSpPr>
        <p:spPr>
          <a:xfrm>
            <a:off x="569626" y="2263602"/>
            <a:ext cx="7772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It makes you part of a worldwide 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93D97-4925-466E-B4BA-410B57332C93}"/>
              </a:ext>
            </a:extLst>
          </p:cNvPr>
          <p:cNvSpPr txBox="1"/>
          <p:nvPr/>
        </p:nvSpPr>
        <p:spPr>
          <a:xfrm>
            <a:off x="569626" y="5799846"/>
            <a:ext cx="777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5)</a:t>
            </a:r>
            <a:r>
              <a:rPr lang="en-US" sz="2400" b="1" dirty="0"/>
              <a:t>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Informal way to improve technical skills.</a:t>
            </a:r>
          </a:p>
        </p:txBody>
      </p:sp>
    </p:spTree>
    <p:extLst>
      <p:ext uri="{BB962C8B-B14F-4D97-AF65-F5344CB8AC3E}">
        <p14:creationId xmlns:p14="http://schemas.microsoft.com/office/powerpoint/2010/main" val="42374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5 more things……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D1EF188-ED1D-4C7E-A800-EB8B1DEA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E89E179-DFBE-4F2B-8F37-68475F50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CDE19-7869-44FA-9A20-E28404585DFC}"/>
              </a:ext>
            </a:extLst>
          </p:cNvPr>
          <p:cNvSpPr txBox="1"/>
          <p:nvPr/>
        </p:nvSpPr>
        <p:spPr>
          <a:xfrm>
            <a:off x="457200" y="5486400"/>
            <a:ext cx="777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9)</a:t>
            </a:r>
            <a:r>
              <a:rPr lang="en-US" sz="2400" b="1" dirty="0"/>
              <a:t>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Hamfests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ACDB9-7FA1-4DE2-822D-9877754AE890}"/>
              </a:ext>
            </a:extLst>
          </p:cNvPr>
          <p:cNvSpPr txBox="1"/>
          <p:nvPr/>
        </p:nvSpPr>
        <p:spPr>
          <a:xfrm>
            <a:off x="548640" y="1600200"/>
            <a:ext cx="7772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6) The opportunity to go to interesting places and do interesting things you might not otherwise go to or do.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E2459-6123-4B63-ADDF-87268DEF599B}"/>
              </a:ext>
            </a:extLst>
          </p:cNvPr>
          <p:cNvSpPr txBox="1"/>
          <p:nvPr/>
        </p:nvSpPr>
        <p:spPr>
          <a:xfrm>
            <a:off x="528653" y="2971800"/>
            <a:ext cx="7772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7)</a:t>
            </a:r>
            <a:r>
              <a:rPr lang="en-US" sz="2400" b="1" dirty="0"/>
              <a:t>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good way to get driving directions when visiting someplace new (with or without GPS).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0D7D0-36A6-4475-96FB-474C52C1A38C}"/>
              </a:ext>
            </a:extLst>
          </p:cNvPr>
          <p:cNvSpPr txBox="1"/>
          <p:nvPr/>
        </p:nvSpPr>
        <p:spPr>
          <a:xfrm>
            <a:off x="452203" y="6096000"/>
            <a:ext cx="7772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10) Field 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94B3D-FBF7-4EE1-94B7-7F2AD004247E}"/>
              </a:ext>
            </a:extLst>
          </p:cNvPr>
          <p:cNvSpPr txBox="1"/>
          <p:nvPr/>
        </p:nvSpPr>
        <p:spPr>
          <a:xfrm>
            <a:off x="485681" y="4419600"/>
            <a:ext cx="7772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8) Informal way to improve communication skills.</a:t>
            </a:r>
          </a:p>
        </p:txBody>
      </p:sp>
    </p:spTree>
    <p:extLst>
      <p:ext uri="{BB962C8B-B14F-4D97-AF65-F5344CB8AC3E}">
        <p14:creationId xmlns:p14="http://schemas.microsoft.com/office/powerpoint/2010/main" val="14454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27013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</p:txBody>
      </p:sp>
      <p:sp>
        <p:nvSpPr>
          <p:cNvPr id="10244" name="Content Placeholder 4"/>
          <p:cNvSpPr>
            <a:spLocks noGrp="1"/>
          </p:cNvSpPr>
          <p:nvPr>
            <p:ph idx="1"/>
          </p:nvPr>
        </p:nvSpPr>
        <p:spPr>
          <a:xfrm>
            <a:off x="152400" y="1370013"/>
            <a:ext cx="8839200" cy="4344987"/>
          </a:xfrm>
          <a:solidFill>
            <a:schemeClr val="accent4"/>
          </a:solidFill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   </a:t>
            </a: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Personal Radio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10245" name="Picture 2" descr="C:\Users\John\Desktop\Table 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978025"/>
            <a:ext cx="8172450" cy="36131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TextBox 2"/>
          <p:cNvSpPr txBox="1">
            <a:spLocks noChangeArrowheads="1"/>
          </p:cNvSpPr>
          <p:nvPr/>
        </p:nvSpPr>
        <p:spPr bwMode="auto">
          <a:xfrm>
            <a:off x="528843" y="5956300"/>
            <a:ext cx="757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Verdana" panose="020B0604030504040204" pitchFamily="34" charset="0"/>
              </a:rPr>
              <a:t>Want more information? Check out </a:t>
            </a:r>
            <a:r>
              <a:rPr lang="en-US" altLang="en-US" sz="2000" b="1" dirty="0">
                <a:solidFill>
                  <a:srgbClr val="0070C0"/>
                </a:solidFill>
                <a:latin typeface="Verdana" panose="020B0604030504040204" pitchFamily="34" charset="0"/>
              </a:rPr>
              <a:t>Wikipedia.org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51BA04A-DC35-4ABC-BFDA-A90F47E4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6D3A45C-7D02-4812-9C1D-79AC215F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95360" y="6492240"/>
            <a:ext cx="457200" cy="365125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2" name="Rectangle 7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7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4" name="Picture 7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7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</p:txBody>
      </p:sp>
      <p:sp>
        <p:nvSpPr>
          <p:cNvPr id="10255" name="Content Placeholder 4"/>
          <p:cNvSpPr>
            <a:spLocks noGrp="1"/>
          </p:cNvSpPr>
          <p:nvPr>
            <p:ph idx="1"/>
          </p:nvPr>
        </p:nvSpPr>
        <p:spPr>
          <a:xfrm>
            <a:off x="4567930" y="304800"/>
            <a:ext cx="3979563" cy="5727699"/>
          </a:xfrm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FCC and Licensing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get a License?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have the right to be protected from interference by signals from unlicensed devices, such as consumer electronics.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right to use the amateur radio bands is protected by law.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17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Licensing Overview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three license types currently being issued.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SzPct val="105000"/>
              <a:buFont typeface="Wingdings" panose="05000000000000000000" pitchFamily="2" charset="2"/>
              <a:buChar char="q"/>
              <a:defRPr/>
            </a:pPr>
            <a:r>
              <a:rPr lang="en-US" sz="1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number of exam questions and significant amateur radio privileges for each license class are shown in Table 1.2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C8EDF92-41DD-4551-8CC0-5975B404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583680"/>
            <a:ext cx="32918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BC646A-B623-4A2B-8D3C-5C97AE515658}"/>
              </a:ext>
            </a:extLst>
          </p:cNvPr>
          <p:cNvSpPr txBox="1">
            <a:spLocks/>
          </p:cNvSpPr>
          <p:nvPr/>
        </p:nvSpPr>
        <p:spPr bwMode="auto">
          <a:xfrm>
            <a:off x="8595360" y="6492240"/>
            <a:ext cx="457200" cy="365125"/>
          </a:xfrm>
          <a:prstGeom prst="rect">
            <a:avLst/>
          </a:prstGeom>
          <a:solidFill>
            <a:schemeClr val="bg1"/>
          </a:solidFill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en-US" alt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6B186-D217-4FA4-B79B-E969D208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6" y="1802941"/>
            <a:ext cx="4483784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835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to Amateur Radio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7CB90-C9ED-45B9-8E7F-1B08A906FAB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6" name="Picture 2" descr="C:\Users\John\Desktop\Table 1.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232" y="1410264"/>
            <a:ext cx="8864911" cy="3276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4317677"/>
            <a:ext cx="5029200" cy="2106936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509A463-0318-4029-A571-2AC9C300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6080" y="6675120"/>
            <a:ext cx="3291840" cy="18288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2019 MDARC Technician License Course [Jan-Feb]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9BD3BC-5AE5-4164-8D16-D85A5678644D}"/>
              </a:ext>
            </a:extLst>
          </p:cNvPr>
          <p:cNvSpPr txBox="1">
            <a:spLocks/>
          </p:cNvSpPr>
          <p:nvPr/>
        </p:nvSpPr>
        <p:spPr bwMode="auto">
          <a:xfrm>
            <a:off x="8595360" y="6492240"/>
            <a:ext cx="457200" cy="365125"/>
          </a:xfrm>
          <a:prstGeom prst="rect">
            <a:avLst/>
          </a:prstGeom>
          <a:solidFill>
            <a:schemeClr val="bg1"/>
          </a:solidFill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B757CF-B86C-4DE8-AA65-3335B81BF76D}" type="slidenum">
              <a:rPr lang="en-US" altLang="en-US" sz="2000" b="1" smtClean="0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987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767</Words>
  <Application>Microsoft Office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Office Theme</vt:lpstr>
      <vt:lpstr>Chapter 1</vt:lpstr>
      <vt:lpstr>Welcome to Amateur Radio</vt:lpstr>
      <vt:lpstr>Welcome to Amateur Radio</vt:lpstr>
      <vt:lpstr>There is lots to do in Amateur Radio and these are just some of the things mentioned in your Text </vt:lpstr>
      <vt:lpstr>Here are 5 things I really like about ham radio.</vt:lpstr>
      <vt:lpstr>And 5 more things……</vt:lpstr>
      <vt:lpstr>Welcome to Amateur Radio</vt:lpstr>
      <vt:lpstr>Welcome to Amateur Radio</vt:lpstr>
      <vt:lpstr>Welcome to Amateur Radio</vt:lpstr>
      <vt:lpstr>Welcome to Amateur Radio</vt:lpstr>
      <vt:lpstr>Welcome to Amateur Radio</vt:lpstr>
      <vt:lpstr>PowerPoint Presentation</vt:lpstr>
      <vt:lpstr>PowerPoint Presentation</vt:lpstr>
      <vt:lpstr>The Band Plans for the Technician Class License </vt:lpstr>
      <vt:lpstr>Assignment for Next Week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Larry Bradley</dc:creator>
  <cp:lastModifiedBy>Larry Bradley</cp:lastModifiedBy>
  <cp:revision>2</cp:revision>
  <dcterms:created xsi:type="dcterms:W3CDTF">2018-11-20T04:28:33Z</dcterms:created>
  <dcterms:modified xsi:type="dcterms:W3CDTF">2019-03-07T01:27:40Z</dcterms:modified>
</cp:coreProperties>
</file>