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275" r:id="rId4"/>
    <p:sldId id="276" r:id="rId5"/>
    <p:sldId id="314" r:id="rId6"/>
    <p:sldId id="313" r:id="rId7"/>
    <p:sldId id="277" r:id="rId8"/>
    <p:sldId id="309" r:id="rId9"/>
    <p:sldId id="310" r:id="rId10"/>
    <p:sldId id="280" r:id="rId11"/>
    <p:sldId id="281" r:id="rId12"/>
    <p:sldId id="282" r:id="rId13"/>
    <p:sldId id="283" r:id="rId14"/>
    <p:sldId id="284" r:id="rId15"/>
    <p:sldId id="30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2" r:id="rId32"/>
    <p:sldId id="303" r:id="rId33"/>
    <p:sldId id="312" r:id="rId34"/>
    <p:sldId id="315" r:id="rId3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3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0AE0F-A2CA-4477-B1AA-9C46B5CE51AD}" v="26" dt="2019-01-06T21:25:07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4" autoAdjust="0"/>
    <p:restoredTop sz="94660"/>
  </p:normalViewPr>
  <p:slideViewPr>
    <p:cSldViewPr>
      <p:cViewPr varScale="1">
        <p:scale>
          <a:sx n="86" d="100"/>
          <a:sy n="86" d="100"/>
        </p:scale>
        <p:origin x="10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Bradley" userId="67631ef6f7de5316" providerId="LiveId" clId="{EA4C012A-FEEE-4932-A945-CCDAF8A29A06}"/>
  </pc:docChgLst>
  <pc:docChgLst>
    <pc:chgData name="Larry Bradley" userId="67631ef6f7de5316" providerId="LiveId" clId="{2495D920-B77C-4AF9-A8FB-F6113B91D6E9}"/>
  </pc:docChgLst>
  <pc:docChgLst>
    <pc:chgData name="Larry Bradley" userId="67631ef6f7de5316" providerId="LiveId" clId="{D8F0AE0F-A2CA-4477-B1AA-9C46B5CE51AD}"/>
    <pc:docChg chg="undo custSel addSld delSld modSld">
      <pc:chgData name="Larry Bradley" userId="67631ef6f7de5316" providerId="LiveId" clId="{D8F0AE0F-A2CA-4477-B1AA-9C46B5CE51AD}" dt="2019-01-06T21:26:37.960" v="466" actId="5793"/>
      <pc:docMkLst>
        <pc:docMk/>
      </pc:docMkLst>
      <pc:sldChg chg="addSp delSp modSp">
        <pc:chgData name="Larry Bradley" userId="67631ef6f7de5316" providerId="LiveId" clId="{D8F0AE0F-A2CA-4477-B1AA-9C46B5CE51AD}" dt="2019-01-06T21:13:02.516" v="424"/>
        <pc:sldMkLst>
          <pc:docMk/>
          <pc:sldMk cId="0" sldId="256"/>
        </pc:sldMkLst>
        <pc:spChg chg="add mod">
          <ac:chgData name="Larry Bradley" userId="67631ef6f7de5316" providerId="LiveId" clId="{D8F0AE0F-A2CA-4477-B1AA-9C46B5CE51AD}" dt="2018-11-24T18:30:02.103" v="389" actId="207"/>
          <ac:spMkLst>
            <pc:docMk/>
            <pc:sldMk cId="0" sldId="256"/>
            <ac:spMk id="5" creationId="{88135720-7563-4A2A-BCA7-71CC577E46F7}"/>
          </ac:spMkLst>
        </pc:spChg>
        <pc:picChg chg="del mod">
          <ac:chgData name="Larry Bradley" userId="67631ef6f7de5316" providerId="LiveId" clId="{D8F0AE0F-A2CA-4477-B1AA-9C46B5CE51AD}" dt="2019-01-06T21:13:01.184" v="423" actId="478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Larry Bradley" userId="67631ef6f7de5316" providerId="LiveId" clId="{D8F0AE0F-A2CA-4477-B1AA-9C46B5CE51AD}" dt="2018-11-24T18:29:42.515" v="386" actId="1076"/>
          <ac:picMkLst>
            <pc:docMk/>
            <pc:sldMk cId="0" sldId="256"/>
            <ac:picMk id="3" creationId="{00000000-0000-0000-0000-000000000000}"/>
          </ac:picMkLst>
        </pc:picChg>
        <pc:picChg chg="add del">
          <ac:chgData name="Larry Bradley" userId="67631ef6f7de5316" providerId="LiveId" clId="{D8F0AE0F-A2CA-4477-B1AA-9C46B5CE51AD}" dt="2018-11-24T18:32:03.721" v="396" actId="478"/>
          <ac:picMkLst>
            <pc:docMk/>
            <pc:sldMk cId="0" sldId="256"/>
            <ac:picMk id="6" creationId="{9215F5CA-A7CB-4DD0-A912-93EB422D7179}"/>
          </ac:picMkLst>
        </pc:picChg>
        <pc:picChg chg="add">
          <ac:chgData name="Larry Bradley" userId="67631ef6f7de5316" providerId="LiveId" clId="{D8F0AE0F-A2CA-4477-B1AA-9C46B5CE51AD}" dt="2019-01-06T21:13:02.516" v="424"/>
          <ac:picMkLst>
            <pc:docMk/>
            <pc:sldMk cId="0" sldId="256"/>
            <ac:picMk id="7" creationId="{F3BF29D7-ACD4-4D22-9954-020D7623526B}"/>
          </ac:picMkLst>
        </pc:picChg>
        <pc:picChg chg="del">
          <ac:chgData name="Larry Bradley" userId="67631ef6f7de5316" providerId="LiveId" clId="{D8F0AE0F-A2CA-4477-B1AA-9C46B5CE51AD}" dt="2018-11-24T18:28:09.700" v="349" actId="478"/>
          <ac:picMkLst>
            <pc:docMk/>
            <pc:sldMk cId="0" sldId="256"/>
            <ac:picMk id="4100" creationId="{00000000-0000-0000-0000-000000000000}"/>
          </ac:picMkLst>
        </pc:picChg>
      </pc:sldChg>
      <pc:sldChg chg="modSp">
        <pc:chgData name="Larry Bradley" userId="67631ef6f7de5316" providerId="LiveId" clId="{D8F0AE0F-A2CA-4477-B1AA-9C46B5CE51AD}" dt="2019-01-06T21:13:17.638" v="425" actId="13926"/>
        <pc:sldMkLst>
          <pc:docMk/>
          <pc:sldMk cId="0" sldId="274"/>
        </pc:sldMkLst>
        <pc:spChg chg="mod">
          <ac:chgData name="Larry Bradley" userId="67631ef6f7de5316" providerId="LiveId" clId="{D8F0AE0F-A2CA-4477-B1AA-9C46B5CE51AD}" dt="2019-01-06T21:13:17.638" v="425" actId="13926"/>
          <ac:spMkLst>
            <pc:docMk/>
            <pc:sldMk cId="0" sldId="274"/>
            <ac:spMk id="5123" creationId="{00000000-0000-0000-0000-000000000000}"/>
          </ac:spMkLst>
        </pc:spChg>
      </pc:sldChg>
      <pc:sldChg chg="modSp">
        <pc:chgData name="Larry Bradley" userId="67631ef6f7de5316" providerId="LiveId" clId="{D8F0AE0F-A2CA-4477-B1AA-9C46B5CE51AD}" dt="2019-01-06T21:26:37.960" v="466" actId="5793"/>
        <pc:sldMkLst>
          <pc:docMk/>
          <pc:sldMk cId="0" sldId="280"/>
        </pc:sldMkLst>
        <pc:spChg chg="mod">
          <ac:chgData name="Larry Bradley" userId="67631ef6f7de5316" providerId="LiveId" clId="{D8F0AE0F-A2CA-4477-B1AA-9C46B5CE51AD}" dt="2019-01-06T21:26:37.960" v="466" actId="5793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Larry Bradley" userId="67631ef6f7de5316" providerId="LiveId" clId="{D8F0AE0F-A2CA-4477-B1AA-9C46B5CE51AD}" dt="2018-11-23T20:08:41.336" v="19" actId="20577"/>
        <pc:sldMkLst>
          <pc:docMk/>
          <pc:sldMk cId="0" sldId="284"/>
        </pc:sldMkLst>
        <pc:spChg chg="mod">
          <ac:chgData name="Larry Bradley" userId="67631ef6f7de5316" providerId="LiveId" clId="{D8F0AE0F-A2CA-4477-B1AA-9C46B5CE51AD}" dt="2018-11-23T20:08:41.336" v="19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Larry Bradley" userId="67631ef6f7de5316" providerId="LiveId" clId="{D8F0AE0F-A2CA-4477-B1AA-9C46B5CE51AD}" dt="2018-11-23T21:09:12.811" v="269" actId="13926"/>
        <pc:sldMkLst>
          <pc:docMk/>
          <pc:sldMk cId="0" sldId="291"/>
        </pc:sldMkLst>
        <pc:spChg chg="mod">
          <ac:chgData name="Larry Bradley" userId="67631ef6f7de5316" providerId="LiveId" clId="{D8F0AE0F-A2CA-4477-B1AA-9C46B5CE51AD}" dt="2018-11-23T21:09:12.811" v="269" actId="13926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Larry Bradley" userId="67631ef6f7de5316" providerId="LiveId" clId="{D8F0AE0F-A2CA-4477-B1AA-9C46B5CE51AD}" dt="2018-11-23T21:09:28.986" v="271" actId="13926"/>
        <pc:sldMkLst>
          <pc:docMk/>
          <pc:sldMk cId="0" sldId="292"/>
        </pc:sldMkLst>
        <pc:spChg chg="mod">
          <ac:chgData name="Larry Bradley" userId="67631ef6f7de5316" providerId="LiveId" clId="{D8F0AE0F-A2CA-4477-B1AA-9C46B5CE51AD}" dt="2018-11-23T21:09:28.986" v="271" actId="13926"/>
          <ac:spMkLst>
            <pc:docMk/>
            <pc:sldMk cId="0" sldId="292"/>
            <ac:spMk id="27650" creationId="{00000000-0000-0000-0000-000000000000}"/>
          </ac:spMkLst>
        </pc:spChg>
      </pc:sldChg>
      <pc:sldChg chg="modSp setBg">
        <pc:chgData name="Larry Bradley" userId="67631ef6f7de5316" providerId="LiveId" clId="{D8F0AE0F-A2CA-4477-B1AA-9C46B5CE51AD}" dt="2018-11-24T21:19:58.786" v="422" actId="13926"/>
        <pc:sldMkLst>
          <pc:docMk/>
          <pc:sldMk cId="0" sldId="297"/>
        </pc:sldMkLst>
        <pc:spChg chg="mod">
          <ac:chgData name="Larry Bradley" userId="67631ef6f7de5316" providerId="LiveId" clId="{D8F0AE0F-A2CA-4477-B1AA-9C46B5CE51AD}" dt="2018-11-24T21:19:58.786" v="422" actId="13926"/>
          <ac:spMkLst>
            <pc:docMk/>
            <pc:sldMk cId="0" sldId="297"/>
            <ac:spMk id="32770" creationId="{00000000-0000-0000-0000-000000000000}"/>
          </ac:spMkLst>
        </pc:spChg>
      </pc:sldChg>
      <pc:sldChg chg="addSp delSp modSp">
        <pc:chgData name="Larry Bradley" userId="67631ef6f7de5316" providerId="LiveId" clId="{D8F0AE0F-A2CA-4477-B1AA-9C46B5CE51AD}" dt="2019-01-06T21:25:07.429" v="461"/>
        <pc:sldMkLst>
          <pc:docMk/>
          <pc:sldMk cId="0" sldId="301"/>
        </pc:sldMkLst>
        <pc:spChg chg="del">
          <ac:chgData name="Larry Bradley" userId="67631ef6f7de5316" providerId="LiveId" clId="{D8F0AE0F-A2CA-4477-B1AA-9C46B5CE51AD}" dt="2019-01-06T21:25:06.790" v="460" actId="478"/>
          <ac:spMkLst>
            <pc:docMk/>
            <pc:sldMk cId="0" sldId="301"/>
            <ac:spMk id="3" creationId="{4301FA1C-278B-42BA-8E7F-01C0D001B425}"/>
          </ac:spMkLst>
        </pc:spChg>
        <pc:spChg chg="add">
          <ac:chgData name="Larry Bradley" userId="67631ef6f7de5316" providerId="LiveId" clId="{D8F0AE0F-A2CA-4477-B1AA-9C46B5CE51AD}" dt="2019-01-06T21:25:07.429" v="461"/>
          <ac:spMkLst>
            <pc:docMk/>
            <pc:sldMk cId="0" sldId="301"/>
            <ac:spMk id="10" creationId="{692796A3-CEE0-4D42-8EE8-F4CF69B7A3BC}"/>
          </ac:spMkLst>
        </pc:spChg>
        <pc:spChg chg="mod ord">
          <ac:chgData name="Larry Bradley" userId="67631ef6f7de5316" providerId="LiveId" clId="{D8F0AE0F-A2CA-4477-B1AA-9C46B5CE51AD}" dt="2019-01-06T21:24:44.555" v="459" actId="1076"/>
          <ac:spMkLst>
            <pc:docMk/>
            <pc:sldMk cId="0" sldId="301"/>
            <ac:spMk id="36870" creationId="{00000000-0000-0000-0000-000000000000}"/>
          </ac:spMkLst>
        </pc:spChg>
        <pc:picChg chg="mod">
          <ac:chgData name="Larry Bradley" userId="67631ef6f7de5316" providerId="LiveId" clId="{D8F0AE0F-A2CA-4477-B1AA-9C46B5CE51AD}" dt="2019-01-06T21:23:28.118" v="446" actId="1076"/>
          <ac:picMkLst>
            <pc:docMk/>
            <pc:sldMk cId="0" sldId="301"/>
            <ac:picMk id="2" creationId="{C6EAF321-9CD2-4E37-BB36-AB000EDEDEBD}"/>
          </ac:picMkLst>
        </pc:picChg>
        <pc:picChg chg="add mod">
          <ac:chgData name="Larry Bradley" userId="67631ef6f7de5316" providerId="LiveId" clId="{D8F0AE0F-A2CA-4477-B1AA-9C46B5CE51AD}" dt="2019-01-06T21:24:06.145" v="455" actId="1076"/>
          <ac:picMkLst>
            <pc:docMk/>
            <pc:sldMk cId="0" sldId="301"/>
            <ac:picMk id="6" creationId="{A6A9B820-06C6-4CF6-8DC7-29B0CA8A8AE6}"/>
          </ac:picMkLst>
        </pc:picChg>
      </pc:sldChg>
      <pc:sldChg chg="addSp delSp modSp">
        <pc:chgData name="Larry Bradley" userId="67631ef6f7de5316" providerId="LiveId" clId="{D8F0AE0F-A2CA-4477-B1AA-9C46B5CE51AD}" dt="2018-11-24T21:16:32.622" v="416" actId="1076"/>
        <pc:sldMkLst>
          <pc:docMk/>
          <pc:sldMk cId="0" sldId="304"/>
        </pc:sldMkLst>
        <pc:spChg chg="mod">
          <ac:chgData name="Larry Bradley" userId="67631ef6f7de5316" providerId="LiveId" clId="{D8F0AE0F-A2CA-4477-B1AA-9C46B5CE51AD}" dt="2018-11-24T21:16:23.246" v="414" actId="20577"/>
          <ac:spMkLst>
            <pc:docMk/>
            <pc:sldMk cId="0" sldId="304"/>
            <ac:spMk id="17410" creationId="{00000000-0000-0000-0000-000000000000}"/>
          </ac:spMkLst>
        </pc:spChg>
        <pc:picChg chg="add mod">
          <ac:chgData name="Larry Bradley" userId="67631ef6f7de5316" providerId="LiveId" clId="{D8F0AE0F-A2CA-4477-B1AA-9C46B5CE51AD}" dt="2018-11-24T21:16:32.622" v="416" actId="1076"/>
          <ac:picMkLst>
            <pc:docMk/>
            <pc:sldMk cId="0" sldId="304"/>
            <ac:picMk id="2" creationId="{89678F43-74D2-48FE-83F8-FD8D76B0B6FD}"/>
          </ac:picMkLst>
        </pc:picChg>
        <pc:picChg chg="del">
          <ac:chgData name="Larry Bradley" userId="67631ef6f7de5316" providerId="LiveId" clId="{D8F0AE0F-A2CA-4477-B1AA-9C46B5CE51AD}" dt="2018-11-23T20:07:30.516" v="13" actId="478"/>
          <ac:picMkLst>
            <pc:docMk/>
            <pc:sldMk cId="0" sldId="304"/>
            <ac:picMk id="17413" creationId="{00000000-0000-0000-0000-000000000000}"/>
          </ac:picMkLst>
        </pc:picChg>
      </pc:sldChg>
      <pc:sldChg chg="addSp delSp modSp modAnim">
        <pc:chgData name="Larry Bradley" userId="67631ef6f7de5316" providerId="LiveId" clId="{D8F0AE0F-A2CA-4477-B1AA-9C46B5CE51AD}" dt="2018-11-23T19:47:24.894" v="11"/>
        <pc:sldMkLst>
          <pc:docMk/>
          <pc:sldMk cId="873185215" sldId="309"/>
        </pc:sldMkLst>
        <pc:spChg chg="add mod">
          <ac:chgData name="Larry Bradley" userId="67631ef6f7de5316" providerId="LiveId" clId="{D8F0AE0F-A2CA-4477-B1AA-9C46B5CE51AD}" dt="2018-11-23T19:45:17.030" v="0" actId="478"/>
          <ac:spMkLst>
            <pc:docMk/>
            <pc:sldMk cId="873185215" sldId="309"/>
            <ac:spMk id="5" creationId="{DBA683A1-26EB-4EFD-A9B1-9DC583925745}"/>
          </ac:spMkLst>
        </pc:spChg>
        <pc:picChg chg="add mod">
          <ac:chgData name="Larry Bradley" userId="67631ef6f7de5316" providerId="LiveId" clId="{D8F0AE0F-A2CA-4477-B1AA-9C46B5CE51AD}" dt="2018-11-23T19:45:47.463" v="4" actId="1076"/>
          <ac:picMkLst>
            <pc:docMk/>
            <pc:sldMk cId="873185215" sldId="309"/>
            <ac:picMk id="6" creationId="{92F63508-3FBE-45F1-B323-443493F6AAC1}"/>
          </ac:picMkLst>
        </pc:picChg>
        <pc:picChg chg="del">
          <ac:chgData name="Larry Bradley" userId="67631ef6f7de5316" providerId="LiveId" clId="{D8F0AE0F-A2CA-4477-B1AA-9C46B5CE51AD}" dt="2018-11-23T19:45:17.030" v="0" actId="478"/>
          <ac:picMkLst>
            <pc:docMk/>
            <pc:sldMk cId="873185215" sldId="309"/>
            <ac:picMk id="7" creationId="{00000000-0000-0000-0000-000000000000}"/>
          </ac:picMkLst>
        </pc:picChg>
        <pc:picChg chg="add del mod">
          <ac:chgData name="Larry Bradley" userId="67631ef6f7de5316" providerId="LiveId" clId="{D8F0AE0F-A2CA-4477-B1AA-9C46B5CE51AD}" dt="2018-11-23T19:46:41.110" v="8" actId="478"/>
          <ac:picMkLst>
            <pc:docMk/>
            <pc:sldMk cId="873185215" sldId="309"/>
            <ac:picMk id="9" creationId="{391400B5-9D4A-4593-8664-5B3A8648E72C}"/>
          </ac:picMkLst>
        </pc:picChg>
        <pc:picChg chg="add mod">
          <ac:chgData name="Larry Bradley" userId="67631ef6f7de5316" providerId="LiveId" clId="{D8F0AE0F-A2CA-4477-B1AA-9C46B5CE51AD}" dt="2018-11-23T19:47:04.411" v="10" actId="1076"/>
          <ac:picMkLst>
            <pc:docMk/>
            <pc:sldMk cId="873185215" sldId="309"/>
            <ac:picMk id="11" creationId="{67F5FF02-B607-4C19-8F70-984171513B4E}"/>
          </ac:picMkLst>
        </pc:picChg>
      </pc:sldChg>
      <pc:sldChg chg="addSp delSp modSp add">
        <pc:chgData name="Larry Bradley" userId="67631ef6f7de5316" providerId="LiveId" clId="{D8F0AE0F-A2CA-4477-B1AA-9C46B5CE51AD}" dt="2019-01-06T21:19:24.979" v="444" actId="1076"/>
        <pc:sldMkLst>
          <pc:docMk/>
          <pc:sldMk cId="1075776620" sldId="315"/>
        </pc:sldMkLst>
        <pc:spChg chg="del">
          <ac:chgData name="Larry Bradley" userId="67631ef6f7de5316" providerId="LiveId" clId="{D8F0AE0F-A2CA-4477-B1AA-9C46B5CE51AD}" dt="2019-01-06T21:18:41.619" v="433" actId="478"/>
          <ac:spMkLst>
            <pc:docMk/>
            <pc:sldMk cId="1075776620" sldId="315"/>
            <ac:spMk id="2" creationId="{899D0E87-5BB9-4E0D-9CA3-219C4359D979}"/>
          </ac:spMkLst>
        </pc:spChg>
        <pc:spChg chg="del">
          <ac:chgData name="Larry Bradley" userId="67631ef6f7de5316" providerId="LiveId" clId="{D8F0AE0F-A2CA-4477-B1AA-9C46B5CE51AD}" dt="2019-01-06T21:19:06.270" v="438" actId="478"/>
          <ac:spMkLst>
            <pc:docMk/>
            <pc:sldMk cId="1075776620" sldId="315"/>
            <ac:spMk id="3" creationId="{3E2B1F31-D9A1-4428-96ED-F301F067DFFB}"/>
          </ac:spMkLst>
        </pc:spChg>
        <pc:picChg chg="add del mod">
          <ac:chgData name="Larry Bradley" userId="67631ef6f7de5316" providerId="LiveId" clId="{D8F0AE0F-A2CA-4477-B1AA-9C46B5CE51AD}" dt="2019-01-06T21:18:51.821" v="437" actId="478"/>
          <ac:picMkLst>
            <pc:docMk/>
            <pc:sldMk cId="1075776620" sldId="315"/>
            <ac:picMk id="6" creationId="{4116116D-10DF-4879-AA96-A908AE01F7BC}"/>
          </ac:picMkLst>
        </pc:picChg>
        <pc:picChg chg="add mod ord">
          <ac:chgData name="Larry Bradley" userId="67631ef6f7de5316" providerId="LiveId" clId="{D8F0AE0F-A2CA-4477-B1AA-9C46B5CE51AD}" dt="2019-01-06T21:19:24.979" v="444" actId="1076"/>
          <ac:picMkLst>
            <pc:docMk/>
            <pc:sldMk cId="1075776620" sldId="315"/>
            <ac:picMk id="7" creationId="{12242C53-6ADB-40A4-AC6B-490CE8386012}"/>
          </ac:picMkLst>
        </pc:picChg>
        <pc:picChg chg="add mod">
          <ac:chgData name="Larry Bradley" userId="67631ef6f7de5316" providerId="LiveId" clId="{D8F0AE0F-A2CA-4477-B1AA-9C46B5CE51AD}" dt="2019-01-06T21:19:14.474" v="441" actId="1076"/>
          <ac:picMkLst>
            <pc:docMk/>
            <pc:sldMk cId="1075776620" sldId="315"/>
            <ac:picMk id="1026" creationId="{57560741-7BDC-4483-BFF3-480A41EF3A14}"/>
          </ac:picMkLst>
        </pc:picChg>
      </pc:sldChg>
    </pc:docChg>
  </pc:docChgLst>
  <pc:docChgLst>
    <pc:chgData name="Larry Bradley" userId="67631ef6f7de5316" providerId="LiveId" clId="{33E637F1-2896-4A80-9CF6-F8A34A364589}"/>
    <pc:docChg chg="custSel modSld">
      <pc:chgData name="Larry Bradley" userId="67631ef6f7de5316" providerId="LiveId" clId="{33E637F1-2896-4A80-9CF6-F8A34A364589}" dt="2018-11-21T04:37:03.847" v="672" actId="1076"/>
      <pc:docMkLst>
        <pc:docMk/>
      </pc:docMkLst>
      <pc:sldChg chg="modSp">
        <pc:chgData name="Larry Bradley" userId="67631ef6f7de5316" providerId="LiveId" clId="{33E637F1-2896-4A80-9CF6-F8A34A364589}" dt="2018-11-21T04:37:03.847" v="672" actId="1076"/>
        <pc:sldMkLst>
          <pc:docMk/>
          <pc:sldMk cId="0" sldId="256"/>
        </pc:sldMkLst>
        <pc:spChg chg="mod">
          <ac:chgData name="Larry Bradley" userId="67631ef6f7de5316" providerId="LiveId" clId="{33E637F1-2896-4A80-9CF6-F8A34A364589}" dt="2018-11-21T04:37:03.847" v="67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Larry Bradley" userId="67631ef6f7de5316" providerId="LiveId" clId="{33E637F1-2896-4A80-9CF6-F8A34A364589}" dt="2018-11-21T04:36:39.609" v="670" actId="14100"/>
          <ac:spMkLst>
            <pc:docMk/>
            <pc:sldMk cId="0" sldId="256"/>
            <ac:spMk id="4099" creationId="{00000000-0000-0000-0000-000000000000}"/>
          </ac:spMkLst>
        </pc:spChg>
      </pc:sldChg>
      <pc:sldChg chg="modSp">
        <pc:chgData name="Larry Bradley" userId="67631ef6f7de5316" providerId="LiveId" clId="{33E637F1-2896-4A80-9CF6-F8A34A364589}" dt="2018-11-21T04:24:29.198" v="525" actId="1076"/>
        <pc:sldMkLst>
          <pc:docMk/>
          <pc:sldMk cId="0" sldId="274"/>
        </pc:sldMkLst>
        <pc:spChg chg="mod">
          <ac:chgData name="Larry Bradley" userId="67631ef6f7de5316" providerId="LiveId" clId="{33E637F1-2896-4A80-9CF6-F8A34A364589}" dt="2018-11-21T04:12:21.025" v="62" actId="1076"/>
          <ac:spMkLst>
            <pc:docMk/>
            <pc:sldMk cId="0" sldId="274"/>
            <ac:spMk id="5123" creationId="{00000000-0000-0000-0000-000000000000}"/>
          </ac:spMkLst>
        </pc:spChg>
        <pc:spChg chg="mod">
          <ac:chgData name="Larry Bradley" userId="67631ef6f7de5316" providerId="LiveId" clId="{33E637F1-2896-4A80-9CF6-F8A34A364589}" dt="2018-11-21T04:24:29.198" v="525" actId="1076"/>
          <ac:spMkLst>
            <pc:docMk/>
            <pc:sldMk cId="0" sldId="274"/>
            <ac:spMk id="5124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31:40.950" v="611" actId="20577"/>
        <pc:sldMkLst>
          <pc:docMk/>
          <pc:sldMk cId="0" sldId="275"/>
        </pc:sldMkLst>
        <pc:spChg chg="mod">
          <ac:chgData name="Larry Bradley" userId="67631ef6f7de5316" providerId="LiveId" clId="{33E637F1-2896-4A80-9CF6-F8A34A364589}" dt="2018-11-21T04:31:40.950" v="611" actId="20577"/>
          <ac:spMkLst>
            <pc:docMk/>
            <pc:sldMk cId="0" sldId="275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4:49.312" v="526" actId="478"/>
          <ac:spMkLst>
            <pc:docMk/>
            <pc:sldMk cId="0" sldId="275"/>
            <ac:spMk id="7" creationId="{1B3B9D28-2B1E-4B0A-A9EA-2C4A7094F44E}"/>
          </ac:spMkLst>
        </pc:spChg>
        <pc:spChg chg="add">
          <ac:chgData name="Larry Bradley" userId="67631ef6f7de5316" providerId="LiveId" clId="{33E637F1-2896-4A80-9CF6-F8A34A364589}" dt="2018-11-21T04:28:36.764" v="577"/>
          <ac:spMkLst>
            <pc:docMk/>
            <pc:sldMk cId="0" sldId="275"/>
            <ac:spMk id="8" creationId="{FF8FFED4-81D6-4EB1-BD38-D8755A85AD99}"/>
          </ac:spMkLst>
        </pc:spChg>
        <pc:graphicFrameChg chg="add del modGraphic">
          <ac:chgData name="Larry Bradley" userId="67631ef6f7de5316" providerId="LiveId" clId="{33E637F1-2896-4A80-9CF6-F8A34A364589}" dt="2018-11-21T04:11:30.186" v="38" actId="478"/>
          <ac:graphicFrameMkLst>
            <pc:docMk/>
            <pc:sldMk cId="0" sldId="275"/>
            <ac:graphicFrameMk id="5" creationId="{58ADB64E-0BCE-4D9B-80DB-E606DD3C2C86}"/>
          </ac:graphicFrameMkLst>
        </pc:graphicFrameChg>
      </pc:sldChg>
      <pc:sldChg chg="addSp delSp modSp">
        <pc:chgData name="Larry Bradley" userId="67631ef6f7de5316" providerId="LiveId" clId="{33E637F1-2896-4A80-9CF6-F8A34A364589}" dt="2018-11-21T04:28:39.046" v="578"/>
        <pc:sldMkLst>
          <pc:docMk/>
          <pc:sldMk cId="0" sldId="276"/>
        </pc:sldMkLst>
        <pc:spChg chg="del">
          <ac:chgData name="Larry Bradley" userId="67631ef6f7de5316" providerId="LiveId" clId="{33E637F1-2896-4A80-9CF6-F8A34A364589}" dt="2018-11-21T04:24:53.375" v="527" actId="478"/>
          <ac:spMkLst>
            <pc:docMk/>
            <pc:sldMk cId="0" sldId="276"/>
            <ac:spMk id="8" creationId="{B5CFE248-4371-49DF-BBFE-2E8C52D6A807}"/>
          </ac:spMkLst>
        </pc:spChg>
        <pc:spChg chg="add">
          <ac:chgData name="Larry Bradley" userId="67631ef6f7de5316" providerId="LiveId" clId="{33E637F1-2896-4A80-9CF6-F8A34A364589}" dt="2018-11-21T04:28:39.046" v="578"/>
          <ac:spMkLst>
            <pc:docMk/>
            <pc:sldMk cId="0" sldId="276"/>
            <ac:spMk id="9" creationId="{D778A776-8B92-4A86-ABA5-2757ABDD0FEC}"/>
          </ac:spMkLst>
        </pc:spChg>
        <pc:spChg chg="mod">
          <ac:chgData name="Larry Bradley" userId="67631ef6f7de5316" providerId="LiveId" clId="{33E637F1-2896-4A80-9CF6-F8A34A364589}" dt="2018-11-21T04:11:59.443" v="60" actId="1076"/>
          <ac:spMkLst>
            <pc:docMk/>
            <pc:sldMk cId="0" sldId="276"/>
            <ac:spMk id="8195" creationId="{00000000-0000-0000-0000-000000000000}"/>
          </ac:spMkLst>
        </pc:spChg>
        <pc:picChg chg="del">
          <ac:chgData name="Larry Bradley" userId="67631ef6f7de5316" providerId="LiveId" clId="{33E637F1-2896-4A80-9CF6-F8A34A364589}" dt="2018-11-21T04:25:37.400" v="530" actId="478"/>
          <ac:picMkLst>
            <pc:docMk/>
            <pc:sldMk cId="0" sldId="276"/>
            <ac:picMk id="6" creationId="{00000000-0000-0000-0000-000000000000}"/>
          </ac:picMkLst>
        </pc:picChg>
      </pc:sldChg>
      <pc:sldChg chg="delSp modSp">
        <pc:chgData name="Larry Bradley" userId="67631ef6f7de5316" providerId="LiveId" clId="{33E637F1-2896-4A80-9CF6-F8A34A364589}" dt="2018-11-21T04:25:55.918" v="533" actId="478"/>
        <pc:sldMkLst>
          <pc:docMk/>
          <pc:sldMk cId="0" sldId="277"/>
        </pc:sldMkLst>
        <pc:spChg chg="del">
          <ac:chgData name="Larry Bradley" userId="67631ef6f7de5316" providerId="LiveId" clId="{33E637F1-2896-4A80-9CF6-F8A34A364589}" dt="2018-11-21T04:25:55.918" v="533" actId="478"/>
          <ac:spMkLst>
            <pc:docMk/>
            <pc:sldMk cId="0" sldId="277"/>
            <ac:spMk id="7" creationId="{EE4101A6-AEF2-4DA0-9B55-EE6E98E228BB}"/>
          </ac:spMkLst>
        </pc:spChg>
        <pc:spChg chg="mod">
          <ac:chgData name="Larry Bradley" userId="67631ef6f7de5316" providerId="LiveId" clId="{33E637F1-2896-4A80-9CF6-F8A34A364589}" dt="2018-11-21T04:13:26.043" v="98" actId="1076"/>
          <ac:spMkLst>
            <pc:docMk/>
            <pc:sldMk cId="0" sldId="277"/>
            <ac:spMk id="9219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8:52.048" v="583"/>
        <pc:sldMkLst>
          <pc:docMk/>
          <pc:sldMk cId="0" sldId="280"/>
        </pc:sldMkLst>
        <pc:spChg chg="mod">
          <ac:chgData name="Larry Bradley" userId="67631ef6f7de5316" providerId="LiveId" clId="{33E637F1-2896-4A80-9CF6-F8A34A364589}" dt="2018-11-21T04:15:51.777" v="178" actId="1076"/>
          <ac:spMkLst>
            <pc:docMk/>
            <pc:sldMk cId="0" sldId="280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6:10.717" v="536" actId="478"/>
          <ac:spMkLst>
            <pc:docMk/>
            <pc:sldMk cId="0" sldId="280"/>
            <ac:spMk id="7" creationId="{91F3D73A-E01A-40BD-988A-F662B732E0C1}"/>
          </ac:spMkLst>
        </pc:spChg>
        <pc:spChg chg="add">
          <ac:chgData name="Larry Bradley" userId="67631ef6f7de5316" providerId="LiveId" clId="{33E637F1-2896-4A80-9CF6-F8A34A364589}" dt="2018-11-21T04:28:52.048" v="583"/>
          <ac:spMkLst>
            <pc:docMk/>
            <pc:sldMk cId="0" sldId="280"/>
            <ac:spMk id="8" creationId="{4BDC6F4D-6350-493A-BFF0-906CDB720419}"/>
          </ac:spMkLst>
        </pc:spChg>
      </pc:sldChg>
      <pc:sldChg chg="addSp delSp modSp">
        <pc:chgData name="Larry Bradley" userId="67631ef6f7de5316" providerId="LiveId" clId="{33E637F1-2896-4A80-9CF6-F8A34A364589}" dt="2018-11-21T04:28:54.486" v="584"/>
        <pc:sldMkLst>
          <pc:docMk/>
          <pc:sldMk cId="0" sldId="281"/>
        </pc:sldMkLst>
        <pc:spChg chg="del">
          <ac:chgData name="Larry Bradley" userId="67631ef6f7de5316" providerId="LiveId" clId="{33E637F1-2896-4A80-9CF6-F8A34A364589}" dt="2018-11-21T04:26:15.077" v="537" actId="478"/>
          <ac:spMkLst>
            <pc:docMk/>
            <pc:sldMk cId="0" sldId="281"/>
            <ac:spMk id="8" creationId="{8F338711-F4CC-45EE-B071-07D9D42B5E37}"/>
          </ac:spMkLst>
        </pc:spChg>
        <pc:spChg chg="add">
          <ac:chgData name="Larry Bradley" userId="67631ef6f7de5316" providerId="LiveId" clId="{33E637F1-2896-4A80-9CF6-F8A34A364589}" dt="2018-11-21T04:28:54.486" v="584"/>
          <ac:spMkLst>
            <pc:docMk/>
            <pc:sldMk cId="0" sldId="281"/>
            <ac:spMk id="9" creationId="{9D1684C5-A616-4703-B59B-35B986F44A17}"/>
          </ac:spMkLst>
        </pc:spChg>
        <pc:spChg chg="mod">
          <ac:chgData name="Larry Bradley" userId="67631ef6f7de5316" providerId="LiveId" clId="{33E637F1-2896-4A80-9CF6-F8A34A364589}" dt="2018-11-21T04:16:11.078" v="196" actId="1076"/>
          <ac:spMkLst>
            <pc:docMk/>
            <pc:sldMk cId="0" sldId="281"/>
            <ac:spMk id="13314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8:57.377" v="585"/>
        <pc:sldMkLst>
          <pc:docMk/>
          <pc:sldMk cId="0" sldId="282"/>
        </pc:sldMkLst>
        <pc:spChg chg="del mod">
          <ac:chgData name="Larry Bradley" userId="67631ef6f7de5316" providerId="LiveId" clId="{33E637F1-2896-4A80-9CF6-F8A34A364589}" dt="2018-11-21T04:16:21.178" v="198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6:18.374" v="538" actId="478"/>
          <ac:spMkLst>
            <pc:docMk/>
            <pc:sldMk cId="0" sldId="282"/>
            <ac:spMk id="8" creationId="{B9BDDC6F-A6E0-4368-ACDA-0AD8671BE105}"/>
          </ac:spMkLst>
        </pc:spChg>
        <pc:spChg chg="add">
          <ac:chgData name="Larry Bradley" userId="67631ef6f7de5316" providerId="LiveId" clId="{33E637F1-2896-4A80-9CF6-F8A34A364589}" dt="2018-11-21T04:28:57.377" v="585"/>
          <ac:spMkLst>
            <pc:docMk/>
            <pc:sldMk cId="0" sldId="282"/>
            <ac:spMk id="9" creationId="{11F40824-3CDB-434C-BE93-BE4D1720200B}"/>
          </ac:spMkLst>
        </pc:spChg>
        <pc:spChg chg="mod">
          <ac:chgData name="Larry Bradley" userId="67631ef6f7de5316" providerId="LiveId" clId="{33E637F1-2896-4A80-9CF6-F8A34A364589}" dt="2018-11-21T04:16:35.539" v="216" actId="1076"/>
          <ac:spMkLst>
            <pc:docMk/>
            <pc:sldMk cId="0" sldId="282"/>
            <ac:spMk id="14338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8:59.643" v="586"/>
        <pc:sldMkLst>
          <pc:docMk/>
          <pc:sldMk cId="0" sldId="283"/>
        </pc:sldMkLst>
        <pc:spChg chg="mod">
          <ac:chgData name="Larry Bradley" userId="67631ef6f7de5316" providerId="LiveId" clId="{33E637F1-2896-4A80-9CF6-F8A34A364589}" dt="2018-11-21T04:16:52.856" v="232" actId="1076"/>
          <ac:spMkLst>
            <pc:docMk/>
            <pc:sldMk cId="0" sldId="283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6:22.172" v="539" actId="478"/>
          <ac:spMkLst>
            <pc:docMk/>
            <pc:sldMk cId="0" sldId="283"/>
            <ac:spMk id="7" creationId="{1AB0EBE9-89B2-4A3C-A5B5-27BF868D5BF3}"/>
          </ac:spMkLst>
        </pc:spChg>
        <pc:spChg chg="add">
          <ac:chgData name="Larry Bradley" userId="67631ef6f7de5316" providerId="LiveId" clId="{33E637F1-2896-4A80-9CF6-F8A34A364589}" dt="2018-11-21T04:28:59.643" v="586"/>
          <ac:spMkLst>
            <pc:docMk/>
            <pc:sldMk cId="0" sldId="283"/>
            <ac:spMk id="8" creationId="{8732FA00-9659-4BE6-93C3-4942FFB3065E}"/>
          </ac:spMkLst>
        </pc:spChg>
      </pc:sldChg>
      <pc:sldChg chg="addSp delSp modSp">
        <pc:chgData name="Larry Bradley" userId="67631ef6f7de5316" providerId="LiveId" clId="{33E637F1-2896-4A80-9CF6-F8A34A364589}" dt="2018-11-21T04:29:01.471" v="587"/>
        <pc:sldMkLst>
          <pc:docMk/>
          <pc:sldMk cId="0" sldId="284"/>
        </pc:sldMkLst>
        <pc:spChg chg="mod">
          <ac:chgData name="Larry Bradley" userId="67631ef6f7de5316" providerId="LiveId" clId="{33E637F1-2896-4A80-9CF6-F8A34A364589}" dt="2018-11-21T04:17:09.288" v="250" actId="1076"/>
          <ac:spMkLst>
            <pc:docMk/>
            <pc:sldMk cId="0" sldId="284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6:26.391" v="540" actId="478"/>
          <ac:spMkLst>
            <pc:docMk/>
            <pc:sldMk cId="0" sldId="284"/>
            <ac:spMk id="7" creationId="{49CBBCE5-EBB8-4386-80DE-171AC1591503}"/>
          </ac:spMkLst>
        </pc:spChg>
        <pc:spChg chg="add">
          <ac:chgData name="Larry Bradley" userId="67631ef6f7de5316" providerId="LiveId" clId="{33E637F1-2896-4A80-9CF6-F8A34A364589}" dt="2018-11-21T04:29:01.471" v="587"/>
          <ac:spMkLst>
            <pc:docMk/>
            <pc:sldMk cId="0" sldId="284"/>
            <ac:spMk id="8" creationId="{331B8FB8-043A-4CA0-BB2D-7BB3EF3CE921}"/>
          </ac:spMkLst>
        </pc:spChg>
      </pc:sldChg>
      <pc:sldChg chg="addSp delSp modSp">
        <pc:chgData name="Larry Bradley" userId="67631ef6f7de5316" providerId="LiveId" clId="{33E637F1-2896-4A80-9CF6-F8A34A364589}" dt="2018-11-21T04:29:07.755" v="590"/>
        <pc:sldMkLst>
          <pc:docMk/>
          <pc:sldMk cId="0" sldId="286"/>
        </pc:sldMkLst>
        <pc:spChg chg="del">
          <ac:chgData name="Larry Bradley" userId="67631ef6f7de5316" providerId="LiveId" clId="{33E637F1-2896-4A80-9CF6-F8A34A364589}" dt="2018-11-21T04:26:40.628" v="543" actId="478"/>
          <ac:spMkLst>
            <pc:docMk/>
            <pc:sldMk cId="0" sldId="286"/>
            <ac:spMk id="7" creationId="{2EF39497-4507-4D71-8ACC-F5F5A59C7A3A}"/>
          </ac:spMkLst>
        </pc:spChg>
        <pc:spChg chg="add">
          <ac:chgData name="Larry Bradley" userId="67631ef6f7de5316" providerId="LiveId" clId="{33E637F1-2896-4A80-9CF6-F8A34A364589}" dt="2018-11-21T04:29:07.755" v="590"/>
          <ac:spMkLst>
            <pc:docMk/>
            <pc:sldMk cId="0" sldId="286"/>
            <ac:spMk id="8" creationId="{57BC7D28-0BAA-49CD-83E3-22944AE45407}"/>
          </ac:spMkLst>
        </pc:spChg>
        <pc:spChg chg="mod">
          <ac:chgData name="Larry Bradley" userId="67631ef6f7de5316" providerId="LiveId" clId="{33E637F1-2896-4A80-9CF6-F8A34A364589}" dt="2018-11-21T04:18:18.873" v="304" actId="1076"/>
          <ac:spMkLst>
            <pc:docMk/>
            <pc:sldMk cId="0" sldId="286"/>
            <ac:spMk id="20482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09.411" v="591"/>
        <pc:sldMkLst>
          <pc:docMk/>
          <pc:sldMk cId="0" sldId="287"/>
        </pc:sldMkLst>
        <pc:spChg chg="mod">
          <ac:chgData name="Larry Bradley" userId="67631ef6f7de5316" providerId="LiveId" clId="{33E637F1-2896-4A80-9CF6-F8A34A364589}" dt="2018-11-21T04:18:41.923" v="320" actId="1076"/>
          <ac:spMkLst>
            <pc:docMk/>
            <pc:sldMk cId="0" sldId="287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6:45.504" v="544" actId="478"/>
          <ac:spMkLst>
            <pc:docMk/>
            <pc:sldMk cId="0" sldId="287"/>
            <ac:spMk id="7" creationId="{95E6BE1E-5F9E-4807-B7FB-946586DB02CB}"/>
          </ac:spMkLst>
        </pc:spChg>
        <pc:spChg chg="add">
          <ac:chgData name="Larry Bradley" userId="67631ef6f7de5316" providerId="LiveId" clId="{33E637F1-2896-4A80-9CF6-F8A34A364589}" dt="2018-11-21T04:29:09.411" v="591"/>
          <ac:spMkLst>
            <pc:docMk/>
            <pc:sldMk cId="0" sldId="287"/>
            <ac:spMk id="8" creationId="{5B85F71F-FECA-4C93-BCE1-CBD976FDD5B4}"/>
          </ac:spMkLst>
        </pc:spChg>
      </pc:sldChg>
      <pc:sldChg chg="addSp delSp">
        <pc:chgData name="Larry Bradley" userId="67631ef6f7de5316" providerId="LiveId" clId="{33E637F1-2896-4A80-9CF6-F8A34A364589}" dt="2018-11-21T04:29:12.615" v="592"/>
        <pc:sldMkLst>
          <pc:docMk/>
          <pc:sldMk cId="0" sldId="288"/>
        </pc:sldMkLst>
        <pc:spChg chg="del">
          <ac:chgData name="Larry Bradley" userId="67631ef6f7de5316" providerId="LiveId" clId="{33E637F1-2896-4A80-9CF6-F8A34A364589}" dt="2018-11-21T04:26:50.035" v="545" actId="478"/>
          <ac:spMkLst>
            <pc:docMk/>
            <pc:sldMk cId="0" sldId="288"/>
            <ac:spMk id="8" creationId="{B45DDA12-C925-4C43-B680-BC3B06452962}"/>
          </ac:spMkLst>
        </pc:spChg>
        <pc:spChg chg="add">
          <ac:chgData name="Larry Bradley" userId="67631ef6f7de5316" providerId="LiveId" clId="{33E637F1-2896-4A80-9CF6-F8A34A364589}" dt="2018-11-21T04:29:12.615" v="592"/>
          <ac:spMkLst>
            <pc:docMk/>
            <pc:sldMk cId="0" sldId="288"/>
            <ac:spMk id="9" creationId="{4C8BED90-396F-40AB-9B65-3982AF416F62}"/>
          </ac:spMkLst>
        </pc:spChg>
      </pc:sldChg>
      <pc:sldChg chg="addSp delSp modSp">
        <pc:chgData name="Larry Bradley" userId="67631ef6f7de5316" providerId="LiveId" clId="{33E637F1-2896-4A80-9CF6-F8A34A364589}" dt="2018-11-21T04:29:14.897" v="593"/>
        <pc:sldMkLst>
          <pc:docMk/>
          <pc:sldMk cId="0" sldId="289"/>
        </pc:sldMkLst>
        <pc:spChg chg="del">
          <ac:chgData name="Larry Bradley" userId="67631ef6f7de5316" providerId="LiveId" clId="{33E637F1-2896-4A80-9CF6-F8A34A364589}" dt="2018-11-21T04:26:54.083" v="546" actId="478"/>
          <ac:spMkLst>
            <pc:docMk/>
            <pc:sldMk cId="0" sldId="289"/>
            <ac:spMk id="7" creationId="{3268134B-D071-4A27-AAE8-93EC07FD4325}"/>
          </ac:spMkLst>
        </pc:spChg>
        <pc:spChg chg="add">
          <ac:chgData name="Larry Bradley" userId="67631ef6f7de5316" providerId="LiveId" clId="{33E637F1-2896-4A80-9CF6-F8A34A364589}" dt="2018-11-21T04:29:14.897" v="593"/>
          <ac:spMkLst>
            <pc:docMk/>
            <pc:sldMk cId="0" sldId="289"/>
            <ac:spMk id="8" creationId="{0DCFEC3C-EBFB-483B-9454-E6AB9365AA87}"/>
          </ac:spMkLst>
        </pc:spChg>
        <pc:spChg chg="mod">
          <ac:chgData name="Larry Bradley" userId="67631ef6f7de5316" providerId="LiveId" clId="{33E637F1-2896-4A80-9CF6-F8A34A364589}" dt="2018-11-21T04:18:59.768" v="336" actId="1076"/>
          <ac:spMkLst>
            <pc:docMk/>
            <pc:sldMk cId="0" sldId="289"/>
            <ac:spMk id="24578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17.303" v="594"/>
        <pc:sldMkLst>
          <pc:docMk/>
          <pc:sldMk cId="0" sldId="290"/>
        </pc:sldMkLst>
        <pc:spChg chg="del">
          <ac:chgData name="Larry Bradley" userId="67631ef6f7de5316" providerId="LiveId" clId="{33E637F1-2896-4A80-9CF6-F8A34A364589}" dt="2018-11-21T04:26:58.286" v="547" actId="478"/>
          <ac:spMkLst>
            <pc:docMk/>
            <pc:sldMk cId="0" sldId="290"/>
            <ac:spMk id="7" creationId="{9F677E7B-92EC-4418-B0DA-879DAB7A07DC}"/>
          </ac:spMkLst>
        </pc:spChg>
        <pc:spChg chg="add">
          <ac:chgData name="Larry Bradley" userId="67631ef6f7de5316" providerId="LiveId" clId="{33E637F1-2896-4A80-9CF6-F8A34A364589}" dt="2018-11-21T04:29:17.303" v="594"/>
          <ac:spMkLst>
            <pc:docMk/>
            <pc:sldMk cId="0" sldId="290"/>
            <ac:spMk id="8" creationId="{85B8155C-84BA-45BD-BDDB-DE495D995CAE}"/>
          </ac:spMkLst>
        </pc:spChg>
        <pc:spChg chg="mod">
          <ac:chgData name="Larry Bradley" userId="67631ef6f7de5316" providerId="LiveId" clId="{33E637F1-2896-4A80-9CF6-F8A34A364589}" dt="2018-11-21T04:19:33.946" v="352" actId="1076"/>
          <ac:spMkLst>
            <pc:docMk/>
            <pc:sldMk cId="0" sldId="290"/>
            <ac:spMk id="25602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28.226" v="595"/>
        <pc:sldMkLst>
          <pc:docMk/>
          <pc:sldMk cId="0" sldId="291"/>
        </pc:sldMkLst>
        <pc:spChg chg="mod">
          <ac:chgData name="Larry Bradley" userId="67631ef6f7de5316" providerId="LiveId" clId="{33E637F1-2896-4A80-9CF6-F8A34A364589}" dt="2018-11-21T04:19:51.545" v="368" actId="1076"/>
          <ac:spMkLst>
            <pc:docMk/>
            <pc:sldMk cId="0" sldId="291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7:02.319" v="548" actId="478"/>
          <ac:spMkLst>
            <pc:docMk/>
            <pc:sldMk cId="0" sldId="291"/>
            <ac:spMk id="7" creationId="{F938BE6D-9A69-41A5-A1BE-7251B99BCA2D}"/>
          </ac:spMkLst>
        </pc:spChg>
        <pc:spChg chg="add">
          <ac:chgData name="Larry Bradley" userId="67631ef6f7de5316" providerId="LiveId" clId="{33E637F1-2896-4A80-9CF6-F8A34A364589}" dt="2018-11-21T04:29:28.226" v="595"/>
          <ac:spMkLst>
            <pc:docMk/>
            <pc:sldMk cId="0" sldId="291"/>
            <ac:spMk id="8" creationId="{F10F82A3-D0B8-42AA-97D0-A14B451D051C}"/>
          </ac:spMkLst>
        </pc:spChg>
      </pc:sldChg>
      <pc:sldChg chg="addSp delSp modSp">
        <pc:chgData name="Larry Bradley" userId="67631ef6f7de5316" providerId="LiveId" clId="{33E637F1-2896-4A80-9CF6-F8A34A364589}" dt="2018-11-21T04:29:29.929" v="596"/>
        <pc:sldMkLst>
          <pc:docMk/>
          <pc:sldMk cId="0" sldId="292"/>
        </pc:sldMkLst>
        <pc:spChg chg="add">
          <ac:chgData name="Larry Bradley" userId="67631ef6f7de5316" providerId="LiveId" clId="{33E637F1-2896-4A80-9CF6-F8A34A364589}" dt="2018-11-21T04:29:29.929" v="596"/>
          <ac:spMkLst>
            <pc:docMk/>
            <pc:sldMk cId="0" sldId="292"/>
            <ac:spMk id="7" creationId="{BEABDEFA-8824-4807-8DFE-327446037536}"/>
          </ac:spMkLst>
        </pc:spChg>
        <pc:spChg chg="del">
          <ac:chgData name="Larry Bradley" userId="67631ef6f7de5316" providerId="LiveId" clId="{33E637F1-2896-4A80-9CF6-F8A34A364589}" dt="2018-11-21T04:27:06.545" v="549" actId="478"/>
          <ac:spMkLst>
            <pc:docMk/>
            <pc:sldMk cId="0" sldId="292"/>
            <ac:spMk id="8" creationId="{D9661CF1-6327-480D-A2DE-3C0226D26E56}"/>
          </ac:spMkLst>
        </pc:spChg>
        <pc:spChg chg="mod">
          <ac:chgData name="Larry Bradley" userId="67631ef6f7de5316" providerId="LiveId" clId="{33E637F1-2896-4A80-9CF6-F8A34A364589}" dt="2018-11-21T04:20:08.063" v="384" actId="1076"/>
          <ac:spMkLst>
            <pc:docMk/>
            <pc:sldMk cId="0" sldId="292"/>
            <ac:spMk id="27650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33.461" v="597"/>
        <pc:sldMkLst>
          <pc:docMk/>
          <pc:sldMk cId="0" sldId="293"/>
        </pc:sldMkLst>
        <pc:spChg chg="del">
          <ac:chgData name="Larry Bradley" userId="67631ef6f7de5316" providerId="LiveId" clId="{33E637F1-2896-4A80-9CF6-F8A34A364589}" dt="2018-11-21T04:27:11.592" v="550" actId="478"/>
          <ac:spMkLst>
            <pc:docMk/>
            <pc:sldMk cId="0" sldId="293"/>
            <ac:spMk id="2" creationId="{9907B814-78B7-4167-868A-25D62A4043FC}"/>
          </ac:spMkLst>
        </pc:spChg>
        <pc:spChg chg="mod">
          <ac:chgData name="Larry Bradley" userId="67631ef6f7de5316" providerId="LiveId" clId="{33E637F1-2896-4A80-9CF6-F8A34A364589}" dt="2018-11-21T04:20:24.331" v="400" actId="1076"/>
          <ac:spMkLst>
            <pc:docMk/>
            <pc:sldMk cId="0" sldId="293"/>
            <ac:spMk id="3" creationId="{00000000-0000-0000-0000-000000000000}"/>
          </ac:spMkLst>
        </pc:spChg>
        <pc:spChg chg="add">
          <ac:chgData name="Larry Bradley" userId="67631ef6f7de5316" providerId="LiveId" clId="{33E637F1-2896-4A80-9CF6-F8A34A364589}" dt="2018-11-21T04:29:33.461" v="597"/>
          <ac:spMkLst>
            <pc:docMk/>
            <pc:sldMk cId="0" sldId="293"/>
            <ac:spMk id="9" creationId="{733EBB92-5FFE-477F-883C-CDA17322F26D}"/>
          </ac:spMkLst>
        </pc:spChg>
      </pc:sldChg>
      <pc:sldChg chg="addSp delSp modSp">
        <pc:chgData name="Larry Bradley" userId="67631ef6f7de5316" providerId="LiveId" clId="{33E637F1-2896-4A80-9CF6-F8A34A364589}" dt="2018-11-21T04:29:35.602" v="598"/>
        <pc:sldMkLst>
          <pc:docMk/>
          <pc:sldMk cId="0" sldId="294"/>
        </pc:sldMkLst>
        <pc:spChg chg="del">
          <ac:chgData name="Larry Bradley" userId="67631ef6f7de5316" providerId="LiveId" clId="{33E637F1-2896-4A80-9CF6-F8A34A364589}" dt="2018-11-21T04:27:15.593" v="551" actId="478"/>
          <ac:spMkLst>
            <pc:docMk/>
            <pc:sldMk cId="0" sldId="294"/>
            <ac:spMk id="7" creationId="{97A1726E-777F-4DE6-ABAA-1EEC3F6C3E17}"/>
          </ac:spMkLst>
        </pc:spChg>
        <pc:spChg chg="add">
          <ac:chgData name="Larry Bradley" userId="67631ef6f7de5316" providerId="LiveId" clId="{33E637F1-2896-4A80-9CF6-F8A34A364589}" dt="2018-11-21T04:29:35.602" v="598"/>
          <ac:spMkLst>
            <pc:docMk/>
            <pc:sldMk cId="0" sldId="294"/>
            <ac:spMk id="8" creationId="{BD452999-7502-45A1-BC56-E28E99DDC4EB}"/>
          </ac:spMkLst>
        </pc:spChg>
        <pc:spChg chg="mod">
          <ac:chgData name="Larry Bradley" userId="67631ef6f7de5316" providerId="LiveId" clId="{33E637F1-2896-4A80-9CF6-F8A34A364589}" dt="2018-11-21T04:20:43.838" v="416" actId="1076"/>
          <ac:spMkLst>
            <pc:docMk/>
            <pc:sldMk cId="0" sldId="294"/>
            <ac:spMk id="29698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37.399" v="599"/>
        <pc:sldMkLst>
          <pc:docMk/>
          <pc:sldMk cId="0" sldId="295"/>
        </pc:sldMkLst>
        <pc:spChg chg="del">
          <ac:chgData name="Larry Bradley" userId="67631ef6f7de5316" providerId="LiveId" clId="{33E637F1-2896-4A80-9CF6-F8A34A364589}" dt="2018-11-21T04:27:20.549" v="552" actId="478"/>
          <ac:spMkLst>
            <pc:docMk/>
            <pc:sldMk cId="0" sldId="295"/>
            <ac:spMk id="2" creationId="{1B6B864E-472E-4879-B22E-3EAC2515411A}"/>
          </ac:spMkLst>
        </pc:spChg>
        <pc:spChg chg="add">
          <ac:chgData name="Larry Bradley" userId="67631ef6f7de5316" providerId="LiveId" clId="{33E637F1-2896-4A80-9CF6-F8A34A364589}" dt="2018-11-21T04:29:37.399" v="599"/>
          <ac:spMkLst>
            <pc:docMk/>
            <pc:sldMk cId="0" sldId="295"/>
            <ac:spMk id="7" creationId="{96FC2329-4B5E-406B-BD16-4616F076AA17}"/>
          </ac:spMkLst>
        </pc:spChg>
        <pc:spChg chg="mod">
          <ac:chgData name="Larry Bradley" userId="67631ef6f7de5316" providerId="LiveId" clId="{33E637F1-2896-4A80-9CF6-F8A34A364589}" dt="2018-11-21T04:21:00.090" v="432" actId="1076"/>
          <ac:spMkLst>
            <pc:docMk/>
            <pc:sldMk cId="0" sldId="295"/>
            <ac:spMk id="30722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32:51.589" v="613" actId="20577"/>
        <pc:sldMkLst>
          <pc:docMk/>
          <pc:sldMk cId="0" sldId="296"/>
        </pc:sldMkLst>
        <pc:spChg chg="del">
          <ac:chgData name="Larry Bradley" userId="67631ef6f7de5316" providerId="LiveId" clId="{33E637F1-2896-4A80-9CF6-F8A34A364589}" dt="2018-11-21T04:27:24.862" v="553" actId="478"/>
          <ac:spMkLst>
            <pc:docMk/>
            <pc:sldMk cId="0" sldId="296"/>
            <ac:spMk id="7" creationId="{C6D46574-A052-4844-A96E-85B31E37E695}"/>
          </ac:spMkLst>
        </pc:spChg>
        <pc:spChg chg="add">
          <ac:chgData name="Larry Bradley" userId="67631ef6f7de5316" providerId="LiveId" clId="{33E637F1-2896-4A80-9CF6-F8A34A364589}" dt="2018-11-21T04:29:39.634" v="600"/>
          <ac:spMkLst>
            <pc:docMk/>
            <pc:sldMk cId="0" sldId="296"/>
            <ac:spMk id="8" creationId="{694F7289-9C5F-4BCF-8A48-78336F7F3D54}"/>
          </ac:spMkLst>
        </pc:spChg>
        <pc:spChg chg="mod">
          <ac:chgData name="Larry Bradley" userId="67631ef6f7de5316" providerId="LiveId" clId="{33E637F1-2896-4A80-9CF6-F8A34A364589}" dt="2018-11-21T04:32:51.589" v="613" actId="20577"/>
          <ac:spMkLst>
            <pc:docMk/>
            <pc:sldMk cId="0" sldId="296"/>
            <ac:spMk id="31746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41.306" v="601"/>
        <pc:sldMkLst>
          <pc:docMk/>
          <pc:sldMk cId="0" sldId="297"/>
        </pc:sldMkLst>
        <pc:spChg chg="del">
          <ac:chgData name="Larry Bradley" userId="67631ef6f7de5316" providerId="LiveId" clId="{33E637F1-2896-4A80-9CF6-F8A34A364589}" dt="2018-11-21T04:27:29.503" v="554" actId="478"/>
          <ac:spMkLst>
            <pc:docMk/>
            <pc:sldMk cId="0" sldId="297"/>
            <ac:spMk id="2" creationId="{7D170986-9B74-48B4-8377-45EFABD291ED}"/>
          </ac:spMkLst>
        </pc:spChg>
        <pc:spChg chg="add">
          <ac:chgData name="Larry Bradley" userId="67631ef6f7de5316" providerId="LiveId" clId="{33E637F1-2896-4A80-9CF6-F8A34A364589}" dt="2018-11-21T04:29:41.306" v="601"/>
          <ac:spMkLst>
            <pc:docMk/>
            <pc:sldMk cId="0" sldId="297"/>
            <ac:spMk id="7" creationId="{299AFC3F-8F6A-4115-97A7-99A873AB1454}"/>
          </ac:spMkLst>
        </pc:spChg>
        <pc:spChg chg="mod">
          <ac:chgData name="Larry Bradley" userId="67631ef6f7de5316" providerId="LiveId" clId="{33E637F1-2896-4A80-9CF6-F8A34A364589}" dt="2018-11-21T04:27:43.990" v="570" actId="1076"/>
          <ac:spMkLst>
            <pc:docMk/>
            <pc:sldMk cId="0" sldId="297"/>
            <ac:spMk id="32770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57.464" v="605" actId="478"/>
        <pc:sldMkLst>
          <pc:docMk/>
          <pc:sldMk cId="0" sldId="298"/>
        </pc:sldMkLst>
        <pc:spChg chg="del">
          <ac:chgData name="Larry Bradley" userId="67631ef6f7de5316" providerId="LiveId" clId="{33E637F1-2896-4A80-9CF6-F8A34A364589}" dt="2018-11-21T04:27:49.882" v="571" actId="478"/>
          <ac:spMkLst>
            <pc:docMk/>
            <pc:sldMk cId="0" sldId="298"/>
            <ac:spMk id="7" creationId="{2868F0C7-6134-4991-85FA-3CA175D1BF84}"/>
          </ac:spMkLst>
        </pc:spChg>
        <pc:spChg chg="add">
          <ac:chgData name="Larry Bradley" userId="67631ef6f7de5316" providerId="LiveId" clId="{33E637F1-2896-4A80-9CF6-F8A34A364589}" dt="2018-11-21T04:29:44.119" v="602"/>
          <ac:spMkLst>
            <pc:docMk/>
            <pc:sldMk cId="0" sldId="298"/>
            <ac:spMk id="8" creationId="{22A27048-E9FD-41F5-9D14-ABA9F7A6F95D}"/>
          </ac:spMkLst>
        </pc:spChg>
        <pc:spChg chg="add del">
          <ac:chgData name="Larry Bradley" userId="67631ef6f7de5316" providerId="LiveId" clId="{33E637F1-2896-4A80-9CF6-F8A34A364589}" dt="2018-11-21T04:29:57.464" v="605" actId="478"/>
          <ac:spMkLst>
            <pc:docMk/>
            <pc:sldMk cId="0" sldId="298"/>
            <ac:spMk id="9" creationId="{0CA4F9BB-7A5F-47CA-B4A6-2305AB5E3DD2}"/>
          </ac:spMkLst>
        </pc:spChg>
        <pc:spChg chg="mod">
          <ac:chgData name="Larry Bradley" userId="67631ef6f7de5316" providerId="LiveId" clId="{33E637F1-2896-4A80-9CF6-F8A34A364589}" dt="2018-11-21T04:21:43.163" v="464" actId="1076"/>
          <ac:spMkLst>
            <pc:docMk/>
            <pc:sldMk cId="0" sldId="298"/>
            <ac:spMk id="33794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29:46.635" v="604"/>
        <pc:sldMkLst>
          <pc:docMk/>
          <pc:sldMk cId="0" sldId="300"/>
        </pc:sldMkLst>
        <pc:spChg chg="mod">
          <ac:chgData name="Larry Bradley" userId="67631ef6f7de5316" providerId="LiveId" clId="{33E637F1-2896-4A80-9CF6-F8A34A364589}" dt="2018-11-21T04:22:00.213" v="480" actId="1076"/>
          <ac:spMkLst>
            <pc:docMk/>
            <pc:sldMk cId="0" sldId="300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7:54.398" v="572" actId="478"/>
          <ac:spMkLst>
            <pc:docMk/>
            <pc:sldMk cId="0" sldId="300"/>
            <ac:spMk id="7" creationId="{9799DA1D-E4CA-4456-BB47-9C0D6F9472FA}"/>
          </ac:spMkLst>
        </pc:spChg>
        <pc:spChg chg="add">
          <ac:chgData name="Larry Bradley" userId="67631ef6f7de5316" providerId="LiveId" clId="{33E637F1-2896-4A80-9CF6-F8A34A364589}" dt="2018-11-21T04:29:46.635" v="604"/>
          <ac:spMkLst>
            <pc:docMk/>
            <pc:sldMk cId="0" sldId="300"/>
            <ac:spMk id="8" creationId="{EA2B6A5A-E3CD-4F82-961F-D977CD22F207}"/>
          </ac:spMkLst>
        </pc:spChg>
      </pc:sldChg>
      <pc:sldChg chg="addSp delSp modSp">
        <pc:chgData name="Larry Bradley" userId="67631ef6f7de5316" providerId="LiveId" clId="{33E637F1-2896-4A80-9CF6-F8A34A364589}" dt="2018-11-21T04:33:45.737" v="617" actId="1076"/>
        <pc:sldMkLst>
          <pc:docMk/>
          <pc:sldMk cId="0" sldId="301"/>
        </pc:sldMkLst>
        <pc:spChg chg="del">
          <ac:chgData name="Larry Bradley" userId="67631ef6f7de5316" providerId="LiveId" clId="{33E637F1-2896-4A80-9CF6-F8A34A364589}" dt="2018-11-21T04:27:58.289" v="573" actId="478"/>
          <ac:spMkLst>
            <pc:docMk/>
            <pc:sldMk cId="0" sldId="301"/>
            <ac:spMk id="8" creationId="{21A1A325-B3FF-47AF-A716-0BEBA082479C}"/>
          </ac:spMkLst>
        </pc:spChg>
        <pc:spChg chg="add">
          <ac:chgData name="Larry Bradley" userId="67631ef6f7de5316" providerId="LiveId" clId="{33E637F1-2896-4A80-9CF6-F8A34A364589}" dt="2018-11-21T04:30:05.044" v="606"/>
          <ac:spMkLst>
            <pc:docMk/>
            <pc:sldMk cId="0" sldId="301"/>
            <ac:spMk id="9" creationId="{6A9F4AC7-0436-497B-84FB-9C1B0DD7F437}"/>
          </ac:spMkLst>
        </pc:spChg>
        <pc:spChg chg="mod">
          <ac:chgData name="Larry Bradley" userId="67631ef6f7de5316" providerId="LiveId" clId="{33E637F1-2896-4A80-9CF6-F8A34A364589}" dt="2018-11-21T04:33:45.737" v="617" actId="1076"/>
          <ac:spMkLst>
            <pc:docMk/>
            <pc:sldMk cId="0" sldId="301"/>
            <ac:spMk id="36870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30:07.654" v="607"/>
        <pc:sldMkLst>
          <pc:docMk/>
          <pc:sldMk cId="0" sldId="302"/>
        </pc:sldMkLst>
        <pc:spChg chg="del">
          <ac:chgData name="Larry Bradley" userId="67631ef6f7de5316" providerId="LiveId" clId="{33E637F1-2896-4A80-9CF6-F8A34A364589}" dt="2018-11-21T04:28:02.352" v="574" actId="478"/>
          <ac:spMkLst>
            <pc:docMk/>
            <pc:sldMk cId="0" sldId="302"/>
            <ac:spMk id="7" creationId="{32A84C39-23B6-460A-A109-B6139341D29A}"/>
          </ac:spMkLst>
        </pc:spChg>
        <pc:spChg chg="add">
          <ac:chgData name="Larry Bradley" userId="67631ef6f7de5316" providerId="LiveId" clId="{33E637F1-2896-4A80-9CF6-F8A34A364589}" dt="2018-11-21T04:30:07.654" v="607"/>
          <ac:spMkLst>
            <pc:docMk/>
            <pc:sldMk cId="0" sldId="302"/>
            <ac:spMk id="8" creationId="{1587D20F-AED0-4AC7-8653-83D225F4DEC0}"/>
          </ac:spMkLst>
        </pc:spChg>
        <pc:spChg chg="mod">
          <ac:chgData name="Larry Bradley" userId="67631ef6f7de5316" providerId="LiveId" clId="{33E637F1-2896-4A80-9CF6-F8A34A364589}" dt="2018-11-21T04:22:20.955" v="496" actId="1076"/>
          <ac:spMkLst>
            <pc:docMk/>
            <pc:sldMk cId="0" sldId="302"/>
            <ac:spMk id="37890" creationId="{00000000-0000-0000-0000-000000000000}"/>
          </ac:spMkLst>
        </pc:spChg>
      </pc:sldChg>
      <pc:sldChg chg="addSp delSp modSp">
        <pc:chgData name="Larry Bradley" userId="67631ef6f7de5316" providerId="LiveId" clId="{33E637F1-2896-4A80-9CF6-F8A34A364589}" dt="2018-11-21T04:30:10.216" v="608"/>
        <pc:sldMkLst>
          <pc:docMk/>
          <pc:sldMk cId="0" sldId="303"/>
        </pc:sldMkLst>
        <pc:spChg chg="mod">
          <ac:chgData name="Larry Bradley" userId="67631ef6f7de5316" providerId="LiveId" clId="{33E637F1-2896-4A80-9CF6-F8A34A364589}" dt="2018-11-21T04:22:36.803" v="512" actId="1076"/>
          <ac:spMkLst>
            <pc:docMk/>
            <pc:sldMk cId="0" sldId="303"/>
            <ac:spMk id="3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8:06.275" v="575" actId="478"/>
          <ac:spMkLst>
            <pc:docMk/>
            <pc:sldMk cId="0" sldId="303"/>
            <ac:spMk id="6" creationId="{45778786-B846-481A-9050-079359E3BC7E}"/>
          </ac:spMkLst>
        </pc:spChg>
        <pc:spChg chg="add">
          <ac:chgData name="Larry Bradley" userId="67631ef6f7de5316" providerId="LiveId" clId="{33E637F1-2896-4A80-9CF6-F8A34A364589}" dt="2018-11-21T04:30:10.216" v="608"/>
          <ac:spMkLst>
            <pc:docMk/>
            <pc:sldMk cId="0" sldId="303"/>
            <ac:spMk id="7" creationId="{136B7BE2-CB27-42F2-B8DA-47819B9F5E27}"/>
          </ac:spMkLst>
        </pc:spChg>
      </pc:sldChg>
      <pc:sldChg chg="addSp delSp modSp">
        <pc:chgData name="Larry Bradley" userId="67631ef6f7de5316" providerId="LiveId" clId="{33E637F1-2896-4A80-9CF6-F8A34A364589}" dt="2018-11-21T04:29:03.924" v="588"/>
        <pc:sldMkLst>
          <pc:docMk/>
          <pc:sldMk cId="0" sldId="304"/>
        </pc:sldMkLst>
        <pc:spChg chg="del">
          <ac:chgData name="Larry Bradley" userId="67631ef6f7de5316" providerId="LiveId" clId="{33E637F1-2896-4A80-9CF6-F8A34A364589}" dt="2018-11-21T04:26:30.251" v="541" actId="478"/>
          <ac:spMkLst>
            <pc:docMk/>
            <pc:sldMk cId="0" sldId="304"/>
            <ac:spMk id="8" creationId="{EB5A561C-273D-4563-98FA-734309FCB901}"/>
          </ac:spMkLst>
        </pc:spChg>
        <pc:spChg chg="add">
          <ac:chgData name="Larry Bradley" userId="67631ef6f7de5316" providerId="LiveId" clId="{33E637F1-2896-4A80-9CF6-F8A34A364589}" dt="2018-11-21T04:29:03.924" v="588"/>
          <ac:spMkLst>
            <pc:docMk/>
            <pc:sldMk cId="0" sldId="304"/>
            <ac:spMk id="9" creationId="{B5474DDA-48A2-4E7D-8AEA-013BDACA6DD2}"/>
          </ac:spMkLst>
        </pc:spChg>
        <pc:spChg chg="mod">
          <ac:chgData name="Larry Bradley" userId="67631ef6f7de5316" providerId="LiveId" clId="{33E637F1-2896-4A80-9CF6-F8A34A364589}" dt="2018-11-21T04:17:40.491" v="271" actId="20577"/>
          <ac:spMkLst>
            <pc:docMk/>
            <pc:sldMk cId="0" sldId="304"/>
            <ac:spMk id="17410" creationId="{00000000-0000-0000-0000-000000000000}"/>
          </ac:spMkLst>
        </pc:spChg>
        <pc:picChg chg="mod">
          <ac:chgData name="Larry Bradley" userId="67631ef6f7de5316" providerId="LiveId" clId="{33E637F1-2896-4A80-9CF6-F8A34A364589}" dt="2018-11-21T04:17:46.024" v="272" actId="1076"/>
          <ac:picMkLst>
            <pc:docMk/>
            <pc:sldMk cId="0" sldId="304"/>
            <ac:picMk id="17413" creationId="{00000000-0000-0000-0000-000000000000}"/>
          </ac:picMkLst>
        </pc:picChg>
      </pc:sldChg>
      <pc:sldChg chg="addSp delSp modSp">
        <pc:chgData name="Larry Bradley" userId="67631ef6f7de5316" providerId="LiveId" clId="{33E637F1-2896-4A80-9CF6-F8A34A364589}" dt="2018-11-21T04:28:46.313" v="581"/>
        <pc:sldMkLst>
          <pc:docMk/>
          <pc:sldMk cId="873185215" sldId="309"/>
        </pc:sldMkLst>
        <pc:spChg chg="mod">
          <ac:chgData name="Larry Bradley" userId="67631ef6f7de5316" providerId="LiveId" clId="{33E637F1-2896-4A80-9CF6-F8A34A364589}" dt="2018-11-21T04:15:33.806" v="175" actId="14100"/>
          <ac:spMkLst>
            <pc:docMk/>
            <pc:sldMk cId="873185215" sldId="309"/>
            <ac:spMk id="4" creationId="{00000000-0000-0000-0000-000000000000}"/>
          </ac:spMkLst>
        </pc:spChg>
        <pc:spChg chg="del">
          <ac:chgData name="Larry Bradley" userId="67631ef6f7de5316" providerId="LiveId" clId="{33E637F1-2896-4A80-9CF6-F8A34A364589}" dt="2018-11-21T04:25:59.387" v="534" actId="478"/>
          <ac:spMkLst>
            <pc:docMk/>
            <pc:sldMk cId="873185215" sldId="309"/>
            <ac:spMk id="9" creationId="{AA44FF8B-3113-4355-9174-A1D16EFE1511}"/>
          </ac:spMkLst>
        </pc:spChg>
        <pc:spChg chg="add">
          <ac:chgData name="Larry Bradley" userId="67631ef6f7de5316" providerId="LiveId" clId="{33E637F1-2896-4A80-9CF6-F8A34A364589}" dt="2018-11-21T04:28:46.313" v="581"/>
          <ac:spMkLst>
            <pc:docMk/>
            <pc:sldMk cId="873185215" sldId="309"/>
            <ac:spMk id="10" creationId="{D9AEE656-3308-4A7F-A76E-462A3BBAD9DA}"/>
          </ac:spMkLst>
        </pc:spChg>
        <pc:picChg chg="mod">
          <ac:chgData name="Larry Bradley" userId="67631ef6f7de5316" providerId="LiveId" clId="{33E637F1-2896-4A80-9CF6-F8A34A364589}" dt="2018-11-21T04:14:45.070" v="171" actId="1076"/>
          <ac:picMkLst>
            <pc:docMk/>
            <pc:sldMk cId="873185215" sldId="309"/>
            <ac:picMk id="7" creationId="{00000000-0000-0000-0000-000000000000}"/>
          </ac:picMkLst>
        </pc:picChg>
      </pc:sldChg>
      <pc:sldChg chg="addSp delSp">
        <pc:chgData name="Larry Bradley" userId="67631ef6f7de5316" providerId="LiveId" clId="{33E637F1-2896-4A80-9CF6-F8A34A364589}" dt="2018-11-21T04:28:49.564" v="582"/>
        <pc:sldMkLst>
          <pc:docMk/>
          <pc:sldMk cId="3410568738" sldId="310"/>
        </pc:sldMkLst>
        <pc:spChg chg="add">
          <ac:chgData name="Larry Bradley" userId="67631ef6f7de5316" providerId="LiveId" clId="{33E637F1-2896-4A80-9CF6-F8A34A364589}" dt="2018-11-21T04:28:49.564" v="582"/>
          <ac:spMkLst>
            <pc:docMk/>
            <pc:sldMk cId="3410568738" sldId="310"/>
            <ac:spMk id="9" creationId="{DA5197A9-9885-4580-B514-2B7E06491F53}"/>
          </ac:spMkLst>
        </pc:spChg>
        <pc:spChg chg="del">
          <ac:chgData name="Larry Bradley" userId="67631ef6f7de5316" providerId="LiveId" clId="{33E637F1-2896-4A80-9CF6-F8A34A364589}" dt="2018-11-21T04:26:02.872" v="535" actId="478"/>
          <ac:spMkLst>
            <pc:docMk/>
            <pc:sldMk cId="3410568738" sldId="310"/>
            <ac:spMk id="10" creationId="{EE6E323F-40DC-4E87-BD00-F1657E849CAF}"/>
          </ac:spMkLst>
        </pc:spChg>
      </pc:sldChg>
      <pc:sldChg chg="addSp delSp modSp">
        <pc:chgData name="Larry Bradley" userId="67631ef6f7de5316" providerId="LiveId" clId="{33E637F1-2896-4A80-9CF6-F8A34A364589}" dt="2018-11-21T04:30:12.451" v="609"/>
        <pc:sldMkLst>
          <pc:docMk/>
          <pc:sldMk cId="37621830" sldId="312"/>
        </pc:sldMkLst>
        <pc:spChg chg="del">
          <ac:chgData name="Larry Bradley" userId="67631ef6f7de5316" providerId="LiveId" clId="{33E637F1-2896-4A80-9CF6-F8A34A364589}" dt="2018-11-21T04:28:10.384" v="576" actId="478"/>
          <ac:spMkLst>
            <pc:docMk/>
            <pc:sldMk cId="37621830" sldId="312"/>
            <ac:spMk id="9" creationId="{084F6EDE-A005-479A-9A48-3FC519481EF6}"/>
          </ac:spMkLst>
        </pc:spChg>
        <pc:spChg chg="add">
          <ac:chgData name="Larry Bradley" userId="67631ef6f7de5316" providerId="LiveId" clId="{33E637F1-2896-4A80-9CF6-F8A34A364589}" dt="2018-11-21T04:30:12.451" v="609"/>
          <ac:spMkLst>
            <pc:docMk/>
            <pc:sldMk cId="37621830" sldId="312"/>
            <ac:spMk id="10" creationId="{549A4EAD-17F5-479E-97E3-C25CC6A06B4E}"/>
          </ac:spMkLst>
        </pc:spChg>
        <pc:picChg chg="mod">
          <ac:chgData name="Larry Bradley" userId="67631ef6f7de5316" providerId="LiveId" clId="{33E637F1-2896-4A80-9CF6-F8A34A364589}" dt="2018-11-21T04:22:48.149" v="513" actId="14100"/>
          <ac:picMkLst>
            <pc:docMk/>
            <pc:sldMk cId="37621830" sldId="312"/>
            <ac:picMk id="6" creationId="{00000000-0000-0000-0000-000000000000}"/>
          </ac:picMkLst>
        </pc:picChg>
        <pc:picChg chg="mod">
          <ac:chgData name="Larry Bradley" userId="67631ef6f7de5316" providerId="LiveId" clId="{33E637F1-2896-4A80-9CF6-F8A34A364589}" dt="2018-11-21T04:22:59.885" v="516" actId="14100"/>
          <ac:picMkLst>
            <pc:docMk/>
            <pc:sldMk cId="37621830" sldId="312"/>
            <ac:picMk id="7" creationId="{00000000-0000-0000-0000-000000000000}"/>
          </ac:picMkLst>
        </pc:picChg>
      </pc:sldChg>
      <pc:sldChg chg="addSp delSp modSp">
        <pc:chgData name="Larry Bradley" userId="67631ef6f7de5316" providerId="LiveId" clId="{33E637F1-2896-4A80-9CF6-F8A34A364589}" dt="2018-11-21T04:28:43.406" v="580"/>
        <pc:sldMkLst>
          <pc:docMk/>
          <pc:sldMk cId="2834066268" sldId="313"/>
        </pc:sldMkLst>
        <pc:spChg chg="del">
          <ac:chgData name="Larry Bradley" userId="67631ef6f7de5316" providerId="LiveId" clId="{33E637F1-2896-4A80-9CF6-F8A34A364589}" dt="2018-11-21T04:25:15.473" v="529" actId="478"/>
          <ac:spMkLst>
            <pc:docMk/>
            <pc:sldMk cId="2834066268" sldId="313"/>
            <ac:spMk id="8" creationId="{2D53B81A-FCDC-4938-BDA6-E46874D41A99}"/>
          </ac:spMkLst>
        </pc:spChg>
        <pc:spChg chg="add">
          <ac:chgData name="Larry Bradley" userId="67631ef6f7de5316" providerId="LiveId" clId="{33E637F1-2896-4A80-9CF6-F8A34A364589}" dt="2018-11-21T04:28:43.406" v="580"/>
          <ac:spMkLst>
            <pc:docMk/>
            <pc:sldMk cId="2834066268" sldId="313"/>
            <ac:spMk id="9" creationId="{ECCA719E-1804-41AE-9F8F-F98738ACC5F3}"/>
          </ac:spMkLst>
        </pc:spChg>
        <pc:spChg chg="mod">
          <ac:chgData name="Larry Bradley" userId="67631ef6f7de5316" providerId="LiveId" clId="{33E637F1-2896-4A80-9CF6-F8A34A364589}" dt="2018-11-21T04:13:03.502" v="82" actId="1076"/>
          <ac:spMkLst>
            <pc:docMk/>
            <pc:sldMk cId="2834066268" sldId="313"/>
            <ac:spMk id="8195" creationId="{00000000-0000-0000-0000-000000000000}"/>
          </ac:spMkLst>
        </pc:spChg>
        <pc:picChg chg="del mod">
          <ac:chgData name="Larry Bradley" userId="67631ef6f7de5316" providerId="LiveId" clId="{33E637F1-2896-4A80-9CF6-F8A34A364589}" dt="2018-11-21T04:25:46.745" v="532" actId="478"/>
          <ac:picMkLst>
            <pc:docMk/>
            <pc:sldMk cId="2834066268" sldId="313"/>
            <ac:picMk id="6" creationId="{00000000-0000-0000-0000-000000000000}"/>
          </ac:picMkLst>
        </pc:picChg>
      </pc:sldChg>
      <pc:sldChg chg="addSp delSp modSp">
        <pc:chgData name="Larry Bradley" userId="67631ef6f7de5316" providerId="LiveId" clId="{33E637F1-2896-4A80-9CF6-F8A34A364589}" dt="2018-11-21T04:28:40.624" v="579"/>
        <pc:sldMkLst>
          <pc:docMk/>
          <pc:sldMk cId="1455317785" sldId="314"/>
        </pc:sldMkLst>
        <pc:spChg chg="add">
          <ac:chgData name="Larry Bradley" userId="67631ef6f7de5316" providerId="LiveId" clId="{33E637F1-2896-4A80-9CF6-F8A34A364589}" dt="2018-11-21T04:28:40.624" v="579"/>
          <ac:spMkLst>
            <pc:docMk/>
            <pc:sldMk cId="1455317785" sldId="314"/>
            <ac:spMk id="6" creationId="{7699CE85-1FD4-4D2D-ADA7-6C2FBFCD770C}"/>
          </ac:spMkLst>
        </pc:spChg>
        <pc:spChg chg="del">
          <ac:chgData name="Larry Bradley" userId="67631ef6f7de5316" providerId="LiveId" clId="{33E637F1-2896-4A80-9CF6-F8A34A364589}" dt="2018-11-21T04:25:11.801" v="528" actId="478"/>
          <ac:spMkLst>
            <pc:docMk/>
            <pc:sldMk cId="1455317785" sldId="314"/>
            <ac:spMk id="8" creationId="{B27CA052-C00C-4D86-BF7E-349AE0FFB396}"/>
          </ac:spMkLst>
        </pc:spChg>
        <pc:spChg chg="mod">
          <ac:chgData name="Larry Bradley" userId="67631ef6f7de5316" providerId="LiveId" clId="{33E637F1-2896-4A80-9CF6-F8A34A364589}" dt="2018-11-21T04:12:45.781" v="73" actId="1076"/>
          <ac:spMkLst>
            <pc:docMk/>
            <pc:sldMk cId="1455317785" sldId="314"/>
            <ac:spMk id="81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B0CDA7-7ED0-4BF2-B6B6-530351DD006F}" type="datetimeFigureOut">
              <a:rPr lang="en-US"/>
              <a:pPr>
                <a:defRPr/>
              </a:pPr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C18E122-F216-4C10-8E03-7FE179323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2A7A8B-C80B-4D56-941E-22D80253A9E3}" type="datetimeFigureOut">
              <a:rPr lang="en-US"/>
              <a:pPr>
                <a:defRPr/>
              </a:pPr>
              <a:t>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35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0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4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52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5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561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DAEB02-5796-44A7-945E-024FBEDFE0D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3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5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758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638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62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372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225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872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716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608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912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592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2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6B82B4-4F0A-49F4-A14F-CAE2DB68CE91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054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293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09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3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73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86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6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23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64A28-D145-4562-83EC-3EAF7412CC3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39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CC13-37FB-472D-BA0F-2A43C8B3291B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97FD4-A160-45BC-B34F-C3E856DD1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7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091AA-A2E4-40BC-9D88-D7FCA9C24FC0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A1EB-03B8-4AC9-BC43-67ECA05FE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7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8755-346F-44D8-BBC9-48F473B6025F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269ED-E6FE-4686-B857-0C5CF52FA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9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2624-464E-4F81-AC77-7862329B62F5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704B-348D-47DA-835C-89A88CA04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8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26AD7-6F16-436E-A06F-26A9CA5D542E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F87B-DBD9-44F1-A910-3E8E95D27B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31247-3C41-42D6-9E51-AFB80BB420EC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6690C-5A14-47B3-A16B-25EB04875A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54DC7-E48E-480F-8AA9-7A193114885A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32D4B-67C1-42C1-B998-65761F021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57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E11A7-A076-43AF-A9EF-19DB09C90AEB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87B0-4A46-4306-A441-2F4135029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044CF-F1C7-4D0D-A537-727AE59E4377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A90B-9954-4266-ABC0-D243124A1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0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5023D-721A-4326-B4BC-D01B6C5251BE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74C1-9419-466B-B9BE-3EFDCBE8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6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457B3-1075-4198-9B7B-9842061570E0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4E9D-BE95-4A32-9464-9FD96B9F4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88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575595-7275-4285-8C2C-7440CB497047}" type="datetime1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915E271-8B4B-465F-9C17-4A5A7A3DD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vec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rl.org/examrevie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cc.gov/wireless/bureau-divisions/mobility-division/amateur-radio-serv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rl.org/examre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8229600" cy="1143000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3333FF"/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0" y="1645920"/>
            <a:ext cx="9144000" cy="5257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Technician Class License Exam Preparation Tool has been designed to provide you with a </a:t>
            </a:r>
            <a:r>
              <a:rPr lang="en-US" altLang="en-US" sz="2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methodology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successfully pass the License Exam and Earn your Technician Class Amateur Radio License.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8271"/>
            <a:ext cx="685714" cy="16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35720-7563-4A2A-BCA7-71CC577E46F7}"/>
              </a:ext>
            </a:extLst>
          </p:cNvPr>
          <p:cNvSpPr txBox="1"/>
          <p:nvPr/>
        </p:nvSpPr>
        <p:spPr>
          <a:xfrm>
            <a:off x="1409657" y="6247293"/>
            <a:ext cx="198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Amateur Radio Relay League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F29D7-ACD4-4D22-9954-020D7623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754880"/>
            <a:ext cx="2235828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this ARRL Exam Review Site you can: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chapters to review Examination Questions that relate to a specific chapter which can be read on the screen or printed.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Practice Exams.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Practice Exams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ARRL Exam Review Site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 only the current question pools.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your responsibility to verify that the practice exams that you are using are from the current Technician Class question pool.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websites are offering practice exams that may be using expired question pools.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2F36CD3-E94B-4466-937C-E84D5C64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724357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BDC6F4D-6350-493A-BFF0-906CDB7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I prepare for the Technician Class License Exam?</a:t>
            </a:r>
          </a:p>
          <a:p>
            <a:pPr lvl="1" eaLnBrk="1" hangingPunct="1"/>
            <a:r>
              <a:rPr lang="en-US" altLang="en-US" dirty="0"/>
              <a:t>I know that the exam will have </a:t>
            </a:r>
            <a:r>
              <a:rPr lang="en-US" altLang="en-US" b="1" dirty="0">
                <a:solidFill>
                  <a:srgbClr val="3333FF"/>
                </a:solidFill>
                <a:highlight>
                  <a:srgbClr val="FFFF00"/>
                </a:highlight>
              </a:rPr>
              <a:t>35</a:t>
            </a:r>
            <a:r>
              <a:rPr lang="en-US" altLang="en-US" dirty="0"/>
              <a:t> questions and that I have to answer at least </a:t>
            </a:r>
            <a:r>
              <a:rPr lang="en-US" altLang="en-US" b="1" dirty="0">
                <a:solidFill>
                  <a:srgbClr val="3333FF"/>
                </a:solidFill>
                <a:highlight>
                  <a:srgbClr val="FFFF00"/>
                </a:highlight>
              </a:rPr>
              <a:t>26</a:t>
            </a:r>
            <a:r>
              <a:rPr lang="en-US" altLang="en-US" dirty="0"/>
              <a:t> correctly to </a:t>
            </a:r>
            <a:r>
              <a:rPr lang="en-US" altLang="en-US" b="1" i="1" dirty="0"/>
              <a:t>EARN</a:t>
            </a:r>
            <a:r>
              <a:rPr lang="en-US" altLang="en-US" dirty="0"/>
              <a:t> my Technician Class License.</a:t>
            </a:r>
          </a:p>
          <a:p>
            <a:pPr lvl="1" eaLnBrk="1" hangingPunct="1"/>
            <a:r>
              <a:rPr lang="en-US" altLang="en-US" dirty="0"/>
              <a:t>I also know that the Technician Class License Question Pool contains </a:t>
            </a:r>
            <a:r>
              <a:rPr lang="en-US" altLang="en-US" b="1" dirty="0">
                <a:solidFill>
                  <a:srgbClr val="3333FF"/>
                </a:solidFill>
                <a:highlight>
                  <a:srgbClr val="FFFF00"/>
                </a:highlight>
              </a:rPr>
              <a:t>426</a:t>
            </a:r>
            <a:r>
              <a:rPr lang="en-US" altLang="en-US" dirty="0"/>
              <a:t> questions.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can be overwhelming!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D8752-2DE2-4195-B50D-8C5E27BF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022477"/>
            <a:ext cx="1905000" cy="1759323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281594E-6C12-4837-A36F-442C2417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D1684C5-A616-4703-B59B-35B986F4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answer to the Technician Class License Exam challenge is found in the “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Study Guide for Ham Radio Written Tests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by Briggs Longbothum, AB2NJ. 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recommend the following </a:t>
            </a:r>
            <a:r>
              <a:rPr lang="en-US" altLang="en-US" sz="28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</a:t>
            </a:r>
            <a:r>
              <a:rPr lang="en-US" altLang="en-US" sz="2800" b="1" i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8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strategy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implement the “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Study Guide for Ham Radio Written Tests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33FF"/>
                </a:solidFill>
              </a:rPr>
              <a:t>Technician Class License Exam Preparation</a:t>
            </a:r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E5121AD-3110-4A17-9F05-200346ED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1F40824-3CDB-434C-BE93-BE4D1720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1: Get Started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b="1" i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your own personal study guide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composed of each of the </a:t>
            </a: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426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questions from the Technician Class License Question Pool </a:t>
            </a:r>
            <a:r>
              <a:rPr lang="en-US" sz="2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each </a:t>
            </a:r>
            <a:r>
              <a:rPr lang="en-US" sz="2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 answer.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b="1" i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your own personal study guide on a weekly basis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each of the nine (9) chapters from the text are discussed in-class.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no questions from Chapter 1 in the question pool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F4B4802-3298-4D41-A26A-CEB86E81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732FA00-9659-4BE6-93C3-4942FFB3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2:  Follow through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question</a:t>
            </a:r>
            <a:r>
              <a:rPr lang="en-US" sz="26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 </a:t>
            </a:r>
            <a:r>
              <a:rPr lang="en-US" sz="26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 answer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you create your personal study guide.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the </a:t>
            </a:r>
            <a:r>
              <a:rPr lang="en-US" sz="26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page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reference for each question in your personal study guide for your use if you have difficulty understanding a question or its correct answer.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 this study guide development for all of the questions identified in the question pool.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u="sng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245783B-B3C6-497E-AEBF-51F5844C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31B8FB8-043A-4CA0-BB2D-7BB3EF3C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 section Question Pool list?</a:t>
            </a: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turn to 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2-4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 the Text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you will find and example of this list.</a:t>
            </a: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list of questions from the Question Pool will alert you that you will find the answers in the  contents of the next section.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491CB25-5F31-4F03-B463-1B4D72E6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5474DDA-48A2-4E7D-8AEA-013BDACA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78F43-74D2-48FE-83F8-FD8D76B0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9537"/>
            <a:ext cx="6900981" cy="19362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find the Question Pool with all 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426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questions at:  </a:t>
            </a:r>
            <a:r>
              <a:rPr lang="en-US" altLang="en-US" sz="2800" u="sng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http://www.ncvec.org/</a:t>
            </a:r>
            <a:r>
              <a:rPr lang="en-US" altLang="en-US" sz="2800" u="sng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National Conference of Volunteer Examiner Coordinators</a:t>
            </a:r>
          </a:p>
          <a:p>
            <a:pPr marL="0" indent="0" eaLnBrk="1" hangingPunct="1">
              <a:buNone/>
            </a:pP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 to the handout to locate the questions from the current Technician Class License Question Pool. </a:t>
            </a: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Scroll down the Question Pool on the NCVEC website and you will find the questions.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E5B776-2EB6-44D9-86FB-637B0C7D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7BC7D28-0BAA-49CD-83E3-22944AE4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Paste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following from the NCVEC website: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 Number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 Answer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For example: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T1A01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[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97.1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 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7-2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the text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reference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from the Question Pool in your study guide text as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7-2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(which is shown in the question pool on Page 11-3).  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FEE42ED-BCD7-4690-9633-CE71C95C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B85F71F-FECA-4C93-BCE1-CBD976FD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257800"/>
          </a:xfr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T1A01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(C) [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97.1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 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7-2</a:t>
            </a:r>
          </a:p>
          <a:p>
            <a:pPr lvl="1"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of the following is a purpose of the Amateur Radio Service as stated in the FCC rules and regulations?</a:t>
            </a:r>
          </a:p>
          <a:p>
            <a:pPr lvl="2" eaLnBrk="1" hangingPunct="1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Advancing skills in the technical and communication phases of the radio art</a:t>
            </a:r>
          </a:p>
          <a:p>
            <a:pPr lvl="2" eaLnBrk="1" hangingPunct="1"/>
            <a:endParaRPr lang="en-US" altLang="en-US" sz="200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T1A02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(C) [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97.1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7-2</a:t>
            </a:r>
          </a:p>
          <a:p>
            <a:pPr lvl="1"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agency regulates and enforces the rules for the Amateur Radio Service in the United States?</a:t>
            </a:r>
          </a:p>
          <a:p>
            <a:pPr lvl="2" eaLnBrk="1" hangingPunct="1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FCC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4DF8C5-CBFB-43C3-9B27-951D300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C8BED90-396F-40AB-9B65-3982AF41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this Cut and Paste process for each question identified in the text chapter “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 boxes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lvl="1" eaLnBrk="1" hangingPunct="1"/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Cut and Paste methodology presented here is laborious, however, 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actions of the copy &amp; paste methodology begin </a:t>
            </a:r>
            <a:r>
              <a:rPr lang="en-US" alt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preparation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websites that claim to provide the exam question and offer only the correct answer.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68E8375-DEC0-4D8A-BBC4-3AC3B5D6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DCFEC3C-EBFB-483B-9454-E6AB9365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Technician Class License </a:t>
            </a:r>
            <a:r>
              <a:rPr lang="en-US" altLang="en-US" sz="2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 Pool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in the back of your text book in 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11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Question Pool contains 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426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questions with the correct answer identified for each question.</a:t>
            </a: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Technician Class Examination is composed of </a:t>
            </a:r>
            <a:r>
              <a:rPr lang="en-US" alt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questions from the Technician Class Question Pool found in Chapter 11 of your text.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use web sites that claim to offer the question and correct answer, it is </a:t>
            </a:r>
            <a:r>
              <a:rPr lang="en-US" alt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responsibility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ensure that you are studying “</a:t>
            </a:r>
            <a:r>
              <a:rPr lang="en-US" alt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question and correct answer from the </a:t>
            </a:r>
            <a:r>
              <a:rPr lang="en-US" alt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5C11FC4-CB5C-47CE-AE5A-D7BDA21E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B8155C-84BA-45BD-BDDB-DE495D9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3: Make it happen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en-US" sz="2400" b="1" u="sng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</a:t>
            </a:r>
            <a:r>
              <a:rPr lang="en-US" sz="24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 the rest of Ham Radio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LATER!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en-US" sz="2400" b="1" u="sng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</a:t>
            </a:r>
            <a:r>
              <a:rPr lang="en-US" sz="2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  <a:r>
              <a:rPr lang="en-US" sz="2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Don’t worry about learning the Theory at this time.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“</a:t>
            </a:r>
            <a:r>
              <a:rPr lang="en-US" sz="24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of this strategy is: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Studying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its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 Answer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builds an 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 in your mind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not memorization, between the question and its correct answer.</a:t>
            </a:r>
            <a:endParaRPr lang="en-US" sz="20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C44C9B8-7B20-4922-BB13-CF6EEB27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0F82A3-D0B8-42AA-97D0-A14B451D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Key Elements of our recommended Exam Preparation Strategy are:</a:t>
            </a:r>
          </a:p>
          <a:p>
            <a:pPr lvl="1" eaLnBrk="1" hangingPunct="1"/>
            <a:r>
              <a:rPr lang="en-US" altLang="en-US" sz="2400" b="1" i="1" dirty="0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 Your Own Personal Technician Class License Study Guide.</a:t>
            </a:r>
          </a:p>
          <a:p>
            <a:pPr lvl="1" eaLnBrk="1" hangingPunct="1"/>
            <a:endParaRPr lang="en-US" altLang="en-US" sz="24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alt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QUESTION and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CORRECT ANSWER.</a:t>
            </a:r>
            <a:endParaRPr lang="en-US" altLang="en-US" sz="2400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A10F29E-74CE-4591-9C28-D06A5CCF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ABDEFA-8824-4807-8DFE-32744603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may be more than one apparently “</a:t>
            </a:r>
            <a:r>
              <a:rPr lang="en-US" sz="2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answer/choice to a Question, however, the Right Answer is the one that is </a:t>
            </a:r>
            <a:r>
              <a:rPr 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en-US" sz="2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677" name="Picture 2" descr="C:\Users\John\Desktop\picture-of-school-pupil-6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89559"/>
            <a:ext cx="2571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1439" y="4343551"/>
            <a:ext cx="4269658" cy="1785104"/>
          </a:xfrm>
          <a:prstGeom prst="rect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answer for each question in the Question Pool is identified in Chapter 11 at the back of your text.</a:t>
            </a:r>
            <a:endParaRPr lang="en-US" sz="2200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A08C12B-D246-43AC-B481-DF8ED29C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33EBB92-5FFE-477F-883C-CDA1732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Practice Tests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such as those from the ARRL web site:  </a:t>
            </a:r>
            <a:r>
              <a:rPr lang="en-US" altLang="en-US" sz="28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www.arrl.org/examreview</a:t>
            </a:r>
            <a:r>
              <a:rPr lang="en-US" altLang="en-US" sz="28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at an online website such as 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QRZ.com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until you are confident with your preparation for the exam.</a:t>
            </a:r>
          </a:p>
          <a:p>
            <a:pPr lvl="1"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 the successful completion of the 35 questions from the practice exam, you will see your score and a 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notification. 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F04EF78-34D8-4E05-95B5-F938C05C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52999-7502-45A1-BC56-E28E99DD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you are preparing for your Technician Class License Exam:</a:t>
            </a:r>
          </a:p>
          <a:p>
            <a:pPr lvl="1" eaLnBrk="1" hangingPunct="1"/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</a:t>
            </a:r>
            <a:r>
              <a:rPr lang="en-US" altLang="en-US" sz="2200" b="1" i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the Exam Material.  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 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Books, Magazines, etc. until you have successfully earned your Technician Class License.</a:t>
            </a:r>
          </a:p>
          <a:p>
            <a:pPr lvl="1" eaLnBrk="1" hangingPunct="1"/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Don’t try to spread your exam preparation out . . . Two weeks is the MAX.</a:t>
            </a:r>
          </a:p>
          <a:p>
            <a:pPr lvl="1" eaLnBrk="1" hangingPunct="1"/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Practice exam is numbered so be sure to practice with different exams, not the same exam time-after-time.</a:t>
            </a:r>
          </a:p>
          <a:p>
            <a:pPr lvl="1" eaLnBrk="1" hangingPunct="1"/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14ACDCA-FF78-433F-9F9F-DF1E5B05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6FC2329-4B5E-406B-BD16-4616F076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457200" lvl="1" indent="0" eaLnBrk="1" hangingPunct="1"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 eaLnBrk="1" hangingPunct="1"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first Exam opportunity following the conclusion of this course will occur in this room on </a:t>
            </a:r>
            <a:r>
              <a:rPr lang="en-US" alt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Thursday</a:t>
            </a:r>
            <a:r>
              <a:rPr lang="en-US" altLang="en-US" sz="28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March 7, 2019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839493C-F5F1-4539-9E47-AE514CB5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94F7289-9C5F-4BCF-8A48-78336F7F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Again, this is what you need for the Exam</a:t>
            </a:r>
            <a:r>
              <a:rPr lang="en-US" altLang="en-US" sz="2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legal photo ID (driver’s license, passport)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</a:p>
          <a:p>
            <a:pPr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no photo ID is available, then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forms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identification (birth certificate with seal; social security card, library card, etc.)</a:t>
            </a:r>
          </a:p>
          <a:p>
            <a:pPr eaLnBrk="1" hangingPunct="1"/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Bring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$15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pay the exam fee.</a:t>
            </a:r>
          </a:p>
          <a:p>
            <a:pPr eaLnBrk="1" hangingPunct="1"/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bring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alt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the exam.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127EE03-A056-4238-A693-B794FDA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99AFC3F-8F6A-4115-97A7-99A873AB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have prepared to successfully pass the Technician Class License Exam.</a:t>
            </a: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Relax, take a deep breath, and </a:t>
            </a:r>
            <a:r>
              <a:rPr lang="en-US" altLang="en-US" sz="28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each question carefully . . . The correct answer for each question should be apparent.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16FFC2D-F5BE-4342-AB25-AC431AC2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2A27048-E9FD-41F5-9D14-ABA9F7A6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MDARC Volunteer Instructional Team has conducted numerous Technician Courses.  Our records reflect that: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90%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average student attendance in our most recent Technician Courses earned their new amateur radio license. 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(Our youngest Technician Class Licensee was 9 years old).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32B07A5-E86E-4389-9BF0-FF38F04E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2B6A5A-E3CD-4F82-961F-D977CD22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pass the Technician Class License Examination and </a:t>
            </a:r>
            <a:r>
              <a:rPr lang="en-US" sz="2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your Amateur Radio License, you must answer at least </a:t>
            </a:r>
            <a:r>
              <a:rPr 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questions (</a:t>
            </a:r>
            <a:r>
              <a:rPr lang="en-US" sz="2800" b="1" i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74%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correctly.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this class session we will discuss a successful examination strategy for </a:t>
            </a:r>
            <a:r>
              <a:rPr lang="en-US" sz="28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use in preparation for this Amateur Radio License Examination.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first opportunity to take the Technician Class License Examination in this room will be: </a:t>
            </a:r>
            <a:r>
              <a:rPr lang="en-US" sz="28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March 7, 2019.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55DA4C-1697-484D-9CA6-ADFC0D3F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F8FFED4-81D6-4EB1-BD38-D8755A8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EAF321-9CD2-4E37-BB36-AB000EDE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54" y="1783715"/>
            <a:ext cx="3048000" cy="37048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C331-9B40-4D89-981F-8351FE62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Don’t be like this guy!</a:t>
            </a:r>
          </a:p>
          <a:p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A9F4AC7-0436-497B-84FB-9C1B0DD7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9B820-06C6-4CF6-8DC7-29B0CA8A8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83459"/>
            <a:ext cx="3810000" cy="2550495"/>
          </a:xfrm>
          <a:prstGeom prst="rect">
            <a:avLst/>
          </a:prstGeom>
        </p:spPr>
      </p:pic>
      <p:sp>
        <p:nvSpPr>
          <p:cNvPr id="36870" name="TextBox 8"/>
          <p:cNvSpPr txBox="1">
            <a:spLocks noChangeArrowheads="1"/>
          </p:cNvSpPr>
          <p:nvPr/>
        </p:nvSpPr>
        <p:spPr bwMode="auto">
          <a:xfrm>
            <a:off x="1960758" y="4103616"/>
            <a:ext cx="28956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 for the </a:t>
            </a:r>
            <a:r>
              <a:rPr lang="en-US" alt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03/07/19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License Exam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692796A3-CEE0-4D42-8EE8-F4CF69B7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that you have passed the Technician Class License Exam:</a:t>
            </a:r>
          </a:p>
          <a:p>
            <a:pPr lvl="1"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sure to sign your </a:t>
            </a:r>
            <a:r>
              <a:rPr lang="en-US" altLang="en-U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ertificate of </a:t>
            </a:r>
            <a:r>
              <a:rPr lang="en-US" altLang="en-U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uccessful </a:t>
            </a:r>
            <a:r>
              <a:rPr lang="en-US" altLang="en-U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ompletion of </a:t>
            </a:r>
            <a:r>
              <a:rPr lang="en-US" altLang="en-U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xamination (CSCE)</a:t>
            </a:r>
          </a:p>
          <a:p>
            <a:pPr lvl="1" eaLnBrk="1" hangingPunct="1"/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must wait until a call sign has been issued which signifies that your name appears on the FCC database of licensees before you can </a:t>
            </a: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on the Air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79E4AC3-E443-4501-B4FB-822E51B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587D20F-AED0-4AC7-8653-83D225F4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Once you have received your new call sign: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send your new call sign to the MDARC Volunteer Instructional Team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sz="3600" dirty="0">
                <a:solidFill>
                  <a:srgbClr val="0000FF"/>
                </a:solidFill>
              </a:rPr>
              <a:t>HamRadioClass@gmail.com</a:t>
            </a:r>
            <a:endParaRPr lang="en-US" dirty="0">
              <a:solidFill>
                <a:srgbClr val="0000FF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8CC0A-E68E-47F2-B6E5-20C04F5E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6B7BE2-CB27-42F2-B8DA-47819B9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38" y="1624013"/>
            <a:ext cx="4285262" cy="469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057400"/>
            <a:ext cx="3352800" cy="3922918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0D12E31-B74B-4992-9CB0-AAAAE78E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49A4EAD-17F5-479E-97E3-C25CC6A0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2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01591-9156-4D90-B378-37B18996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2019 MDARC Technician License Course: Jan-Feb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B49C6-55E6-49DE-BF6E-B9952FDE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704B-348D-47DA-835C-89A88CA048D4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1026" name="Picture 2" descr="C:\Users\LARRYA~1\AppData\Local\Temp\SNAGHTML5f28e98.PNG">
            <a:extLst>
              <a:ext uri="{FF2B5EF4-FFF2-40B4-BE49-F238E27FC236}">
                <a16:creationId xmlns:a16="http://schemas.microsoft.com/office/drawing/2014/main" id="{57560741-7BDC-4483-BFF3-480A41EF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4958"/>
            <a:ext cx="6781800" cy="47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42C53-6ADB-40A4-AC6B-490CE838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86247"/>
            <a:ext cx="359338" cy="3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must bring </a:t>
            </a:r>
            <a:r>
              <a:rPr lang="en-US" alt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form </a:t>
            </a: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government- issued </a:t>
            </a:r>
            <a:r>
              <a:rPr lang="en-US" alt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Picture ID</a:t>
            </a: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like a driver’s license or passport</a:t>
            </a:r>
          </a:p>
          <a:p>
            <a:pPr marL="0" indent="0" eaLnBrk="1" hangingPunct="1">
              <a:buNone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  <a:r>
              <a:rPr lang="en-US" alt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other forms </a:t>
            </a: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identification like a library card, social security card, birth certificate with seal.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n-US" alt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Bring </a:t>
            </a:r>
            <a:r>
              <a:rPr lang="en-US" alt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$15</a:t>
            </a:r>
            <a:r>
              <a:rPr lang="en-US" altLang="en-US" sz="2600" b="1" i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cash</a:t>
            </a: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pay the examination fee.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54C3FE7-4AEF-4AAE-9641-7BE04003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78A776-8B92-4A86-ABA5-2757ABDD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recommended that you bring a couple of pencils with erasers and a ball point pen.</a:t>
            </a:r>
          </a:p>
          <a:p>
            <a:pPr marL="0" indent="0" eaLnBrk="1" hangingPunct="1">
              <a:buNone/>
            </a:pPr>
            <a:endParaRPr lang="en-US" alt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may bring a calculator, not a cell phone, to the examination, however you must demonstrate that it has nothing stored in the memory. </a:t>
            </a:r>
          </a:p>
          <a:p>
            <a:pPr eaLnBrk="1" hangingPunct="1"/>
            <a:endParaRPr lang="en-US" alt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alt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</a:t>
            </a:r>
            <a:r>
              <a:rPr lang="en-US" altLang="en-US" sz="2600" b="1" i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600" b="1" i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altLang="en-US" sz="26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bring notes into the examination.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1B72F2C-42A7-4208-B211-06293C16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699CE85-1FD4-4D2D-ADA7-6C2FBFCD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531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recommended that before the exam that you set up a FRN (Federal Registration Number) with the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Universal Licensing System (ULS).</a:t>
            </a:r>
          </a:p>
          <a:p>
            <a:pPr eaLnBrk="1" hangingPunct="1"/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will be used instead of your Social Security Number.</a:t>
            </a:r>
          </a:p>
          <a:p>
            <a:pPr eaLnBrk="1" hangingPunct="1"/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we get closer to the exam date, we will provide you with instructions on how to get your FRN.</a:t>
            </a:r>
          </a:p>
          <a:p>
            <a:pPr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https://www.fcc.gov/wireless/bureau-divisions/mobility-division/amateur-radio-service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F4F8870-B237-40C9-AC78-2B097DC4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CCA719E-1804-41AE-9F8F-F98738AC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406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1645920"/>
            <a:ext cx="9144000" cy="5257800"/>
          </a:xfr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dirty="0"/>
              <a:t>The Technician Class License Exam Question Pool in Chapter 11 of your text contains </a:t>
            </a:r>
            <a:r>
              <a:rPr lang="en-US" altLang="en-US" b="1" i="1" u="sng" dirty="0">
                <a:solidFill>
                  <a:srgbClr val="3333FF"/>
                </a:solidFill>
              </a:rPr>
              <a:t>ALL</a:t>
            </a:r>
            <a:r>
              <a:rPr lang="en-US" altLang="en-US" dirty="0"/>
              <a:t> of the possible examination questions and correct answers.</a:t>
            </a:r>
          </a:p>
          <a:p>
            <a:pPr eaLnBrk="1" hangingPunct="1"/>
            <a:r>
              <a:rPr lang="en-US" altLang="en-US" dirty="0"/>
              <a:t>Sample Exams can be created at this ARRL website: </a:t>
            </a:r>
            <a:r>
              <a:rPr lang="en-US" altLang="en-US" u="sng" dirty="0">
                <a:hlinkClick r:id="rId3"/>
              </a:rPr>
              <a:t>www.arrl.org/examreview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The Opening Screen to this website is shown on the following slide.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7484383-CC89-45E5-845E-EAD65F48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5920"/>
            <a:ext cx="9144000" cy="5257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935F229-4009-4026-AD47-F1970EC2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9AEE656-3308-4A7F-A76E-462A3BB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683A1-26EB-4EFD-A9B1-9DC58392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63508-3FBE-45F1-B323-443493F6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28" y="2068964"/>
            <a:ext cx="4818943" cy="4445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F5FF02-B607-4C19-8F70-98417151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663074"/>
            <a:ext cx="5676190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8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Technician Class License Exam Preparation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5181600" cy="40538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85800" y="5577878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mateur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adio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elay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eague (ARRL) is there to help make you successful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F5F2FD2-0249-49AB-A237-158538E5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630035"/>
            <a:ext cx="3657600" cy="182880"/>
          </a:xfrm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MDARC Technician License Course: Jan-Feb</a:t>
            </a:r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A5197A9-9885-4580-B514-2B7E0649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561DC-19C5-414E-AAA7-DAEC7F094371}" type="slidenum">
              <a:rPr lang="en-US" altLang="en-US" sz="2000" b="1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056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1968</Words>
  <Application>Microsoft Office PowerPoint</Application>
  <PresentationFormat>On-screen Show (4:3)</PresentationFormat>
  <Paragraphs>266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Verdana</vt:lpstr>
      <vt:lpstr>Office Theme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Technician Class License Exam Preparation</vt:lpstr>
      <vt:lpstr>Our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John</dc:creator>
  <cp:lastModifiedBy>Larry Bradley</cp:lastModifiedBy>
  <cp:revision>449</cp:revision>
  <cp:lastPrinted>2015-10-29T20:57:12Z</cp:lastPrinted>
  <dcterms:created xsi:type="dcterms:W3CDTF">2014-09-25T20:16:26Z</dcterms:created>
  <dcterms:modified xsi:type="dcterms:W3CDTF">2019-01-06T21:26:44Z</dcterms:modified>
</cp:coreProperties>
</file>