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63" r:id="rId3"/>
    <p:sldId id="257" r:id="rId4"/>
    <p:sldId id="258" r:id="rId5"/>
    <p:sldId id="261" r:id="rId6"/>
    <p:sldId id="262" r:id="rId7"/>
    <p:sldId id="259"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1084A-3830-4AEB-A1B8-C43CAA9023B6}" v="7" dt="2018-12-23T01:19:44.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0" d="100"/>
          <a:sy n="70" d="100"/>
        </p:scale>
        <p:origin x="120" y="372"/>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ry Bradley" userId="67631ef6f7de5316" providerId="LiveId" clId="{C9EB1188-886C-4FA8-AB85-CE2A59E9A16C}"/>
    <pc:docChg chg="custSel modSld">
      <pc:chgData name="Larry Bradley" userId="67631ef6f7de5316" providerId="LiveId" clId="{C9EB1188-886C-4FA8-AB85-CE2A59E9A16C}" dt="2018-11-23T21:24:32.451" v="158" actId="207"/>
      <pc:docMkLst>
        <pc:docMk/>
      </pc:docMkLst>
      <pc:sldChg chg="addSp delSp modSp">
        <pc:chgData name="Larry Bradley" userId="67631ef6f7de5316" providerId="LiveId" clId="{C9EB1188-886C-4FA8-AB85-CE2A59E9A16C}" dt="2018-11-23T21:14:36.326" v="14" actId="20577"/>
        <pc:sldMkLst>
          <pc:docMk/>
          <pc:sldMk cId="2630667323" sldId="257"/>
        </pc:sldMkLst>
        <pc:spChg chg="mod ord">
          <ac:chgData name="Larry Bradley" userId="67631ef6f7de5316" providerId="LiveId" clId="{C9EB1188-886C-4FA8-AB85-CE2A59E9A16C}" dt="2018-11-23T21:14:07.668" v="9" actId="1076"/>
          <ac:spMkLst>
            <pc:docMk/>
            <pc:sldMk cId="2630667323" sldId="257"/>
            <ac:spMk id="15" creationId="{1ACF5FB8-4F67-409D-8D19-73AAEDE6C11B}"/>
          </ac:spMkLst>
        </pc:spChg>
        <pc:spChg chg="mod">
          <ac:chgData name="Larry Bradley" userId="67631ef6f7de5316" providerId="LiveId" clId="{C9EB1188-886C-4FA8-AB85-CE2A59E9A16C}" dt="2018-11-23T21:14:36.326" v="14" actId="20577"/>
          <ac:spMkLst>
            <pc:docMk/>
            <pc:sldMk cId="2630667323" sldId="257"/>
            <ac:spMk id="18" creationId="{CAC8B5C3-5868-4CB5-91F5-C546667A7FF8}"/>
          </ac:spMkLst>
        </pc:spChg>
        <pc:picChg chg="add mod">
          <ac:chgData name="Larry Bradley" userId="67631ef6f7de5316" providerId="LiveId" clId="{C9EB1188-886C-4FA8-AB85-CE2A59E9A16C}" dt="2018-11-23T21:13:52.667" v="6" actId="1076"/>
          <ac:picMkLst>
            <pc:docMk/>
            <pc:sldMk cId="2630667323" sldId="257"/>
            <ac:picMk id="2" creationId="{D369F840-0A10-4567-A4ED-5697C59613EE}"/>
          </ac:picMkLst>
        </pc:picChg>
        <pc:picChg chg="del">
          <ac:chgData name="Larry Bradley" userId="67631ef6f7de5316" providerId="LiveId" clId="{C9EB1188-886C-4FA8-AB85-CE2A59E9A16C}" dt="2018-11-23T21:13:42.175" v="0" actId="478"/>
          <ac:picMkLst>
            <pc:docMk/>
            <pc:sldMk cId="2630667323" sldId="257"/>
            <ac:picMk id="9" creationId="{9DFADE4B-4EF6-419D-94CB-4F14B7B7797F}"/>
          </ac:picMkLst>
        </pc:picChg>
      </pc:sldChg>
      <pc:sldChg chg="addSp delSp modSp">
        <pc:chgData name="Larry Bradley" userId="67631ef6f7de5316" providerId="LiveId" clId="{C9EB1188-886C-4FA8-AB85-CE2A59E9A16C}" dt="2018-11-23T21:18:22.399" v="31" actId="1076"/>
        <pc:sldMkLst>
          <pc:docMk/>
          <pc:sldMk cId="665639272" sldId="258"/>
        </pc:sldMkLst>
        <pc:spChg chg="mod ord">
          <ac:chgData name="Larry Bradley" userId="67631ef6f7de5316" providerId="LiveId" clId="{C9EB1188-886C-4FA8-AB85-CE2A59E9A16C}" dt="2018-11-23T21:18:22.399" v="31" actId="1076"/>
          <ac:spMkLst>
            <pc:docMk/>
            <pc:sldMk cId="665639272" sldId="258"/>
            <ac:spMk id="11" creationId="{9B076BCB-A613-4EA7-83FE-E51BE4686706}"/>
          </ac:spMkLst>
        </pc:spChg>
        <pc:spChg chg="mod">
          <ac:chgData name="Larry Bradley" userId="67631ef6f7de5316" providerId="LiveId" clId="{C9EB1188-886C-4FA8-AB85-CE2A59E9A16C}" dt="2018-11-23T21:14:51.765" v="16" actId="20577"/>
          <ac:spMkLst>
            <pc:docMk/>
            <pc:sldMk cId="665639272" sldId="258"/>
            <ac:spMk id="12" creationId="{83448A92-A441-4E02-BC00-868E586A5C1E}"/>
          </ac:spMkLst>
        </pc:spChg>
        <pc:picChg chg="add mod">
          <ac:chgData name="Larry Bradley" userId="67631ef6f7de5316" providerId="LiveId" clId="{C9EB1188-886C-4FA8-AB85-CE2A59E9A16C}" dt="2018-11-23T21:18:14.791" v="30" actId="1076"/>
          <ac:picMkLst>
            <pc:docMk/>
            <pc:sldMk cId="665639272" sldId="258"/>
            <ac:picMk id="2" creationId="{94122A06-F6BD-46B9-BE48-9206C19D9218}"/>
          </ac:picMkLst>
        </pc:picChg>
        <pc:picChg chg="del">
          <ac:chgData name="Larry Bradley" userId="67631ef6f7de5316" providerId="LiveId" clId="{C9EB1188-886C-4FA8-AB85-CE2A59E9A16C}" dt="2018-11-23T21:17:21.238" v="17" actId="478"/>
          <ac:picMkLst>
            <pc:docMk/>
            <pc:sldMk cId="665639272" sldId="258"/>
            <ac:picMk id="3" creationId="{77A87A03-0A1F-4A43-9AD8-FA9571A3CD2A}"/>
          </ac:picMkLst>
        </pc:picChg>
      </pc:sldChg>
      <pc:sldChg chg="modSp">
        <pc:chgData name="Larry Bradley" userId="67631ef6f7de5316" providerId="LiveId" clId="{C9EB1188-886C-4FA8-AB85-CE2A59E9A16C}" dt="2018-11-23T21:20:49.947" v="72" actId="20577"/>
        <pc:sldMkLst>
          <pc:docMk/>
          <pc:sldMk cId="403839470" sldId="259"/>
        </pc:sldMkLst>
        <pc:spChg chg="mod">
          <ac:chgData name="Larry Bradley" userId="67631ef6f7de5316" providerId="LiveId" clId="{C9EB1188-886C-4FA8-AB85-CE2A59E9A16C}" dt="2018-11-23T21:20:49.947" v="72" actId="20577"/>
          <ac:spMkLst>
            <pc:docMk/>
            <pc:sldMk cId="403839470" sldId="259"/>
            <ac:spMk id="9" creationId="{4ED6CA38-5AF1-4A14-B781-4FA18439D371}"/>
          </ac:spMkLst>
        </pc:spChg>
        <pc:spChg chg="mod">
          <ac:chgData name="Larry Bradley" userId="67631ef6f7de5316" providerId="LiveId" clId="{C9EB1188-886C-4FA8-AB85-CE2A59E9A16C}" dt="2018-11-23T21:19:20.868" v="46" actId="20577"/>
          <ac:spMkLst>
            <pc:docMk/>
            <pc:sldMk cId="403839470" sldId="259"/>
            <ac:spMk id="12" creationId="{EDE26730-3B52-4E18-8278-AE2ED987DD3A}"/>
          </ac:spMkLst>
        </pc:spChg>
      </pc:sldChg>
      <pc:sldChg chg="modSp">
        <pc:chgData name="Larry Bradley" userId="67631ef6f7de5316" providerId="LiveId" clId="{C9EB1188-886C-4FA8-AB85-CE2A59E9A16C}" dt="2018-11-23T21:18:42.731" v="33" actId="20577"/>
        <pc:sldMkLst>
          <pc:docMk/>
          <pc:sldMk cId="63217312" sldId="261"/>
        </pc:sldMkLst>
        <pc:spChg chg="mod">
          <ac:chgData name="Larry Bradley" userId="67631ef6f7de5316" providerId="LiveId" clId="{C9EB1188-886C-4FA8-AB85-CE2A59E9A16C}" dt="2018-11-23T21:18:42.731" v="33" actId="20577"/>
          <ac:spMkLst>
            <pc:docMk/>
            <pc:sldMk cId="63217312" sldId="261"/>
            <ac:spMk id="9" creationId="{EF1F9DD1-8876-4BF2-A322-377197B94D52}"/>
          </ac:spMkLst>
        </pc:spChg>
      </pc:sldChg>
      <pc:sldChg chg="addSp modSp">
        <pc:chgData name="Larry Bradley" userId="67631ef6f7de5316" providerId="LiveId" clId="{C9EB1188-886C-4FA8-AB85-CE2A59E9A16C}" dt="2018-11-23T21:24:32.451" v="158" actId="207"/>
        <pc:sldMkLst>
          <pc:docMk/>
          <pc:sldMk cId="3654016970" sldId="262"/>
        </pc:sldMkLst>
        <pc:spChg chg="mod">
          <ac:chgData name="Larry Bradley" userId="67631ef6f7de5316" providerId="LiveId" clId="{C9EB1188-886C-4FA8-AB85-CE2A59E9A16C}" dt="2018-11-23T21:22:22.354" v="122" actId="20577"/>
          <ac:spMkLst>
            <pc:docMk/>
            <pc:sldMk cId="3654016970" sldId="262"/>
            <ac:spMk id="4" creationId="{CDBD411A-8B6F-4F33-B143-52EA4B8A5A99}"/>
          </ac:spMkLst>
        </pc:spChg>
        <pc:spChg chg="add mod">
          <ac:chgData name="Larry Bradley" userId="67631ef6f7de5316" providerId="LiveId" clId="{C9EB1188-886C-4FA8-AB85-CE2A59E9A16C}" dt="2018-11-23T21:24:32.451" v="158" actId="207"/>
          <ac:spMkLst>
            <pc:docMk/>
            <pc:sldMk cId="3654016970" sldId="262"/>
            <ac:spMk id="6" creationId="{911635A9-4EFA-4317-954A-71BA32E9A83B}"/>
          </ac:spMkLst>
        </pc:spChg>
        <pc:spChg chg="mod">
          <ac:chgData name="Larry Bradley" userId="67631ef6f7de5316" providerId="LiveId" clId="{C9EB1188-886C-4FA8-AB85-CE2A59E9A16C}" dt="2018-11-23T21:18:58.366" v="35" actId="20577"/>
          <ac:spMkLst>
            <pc:docMk/>
            <pc:sldMk cId="3654016970" sldId="262"/>
            <ac:spMk id="12" creationId="{DC821925-6CD2-406D-BD0E-2AD1E960B273}"/>
          </ac:spMkLst>
        </pc:spChg>
      </pc:sldChg>
      <pc:sldChg chg="modSp">
        <pc:chgData name="Larry Bradley" userId="67631ef6f7de5316" providerId="LiveId" clId="{C9EB1188-886C-4FA8-AB85-CE2A59E9A16C}" dt="2018-11-23T21:14:23.526" v="12" actId="20577"/>
        <pc:sldMkLst>
          <pc:docMk/>
          <pc:sldMk cId="2260912328" sldId="263"/>
        </pc:sldMkLst>
        <pc:spChg chg="mod">
          <ac:chgData name="Larry Bradley" userId="67631ef6f7de5316" providerId="LiveId" clId="{C9EB1188-886C-4FA8-AB85-CE2A59E9A16C}" dt="2018-11-23T21:14:23.526" v="12" actId="20577"/>
          <ac:spMkLst>
            <pc:docMk/>
            <pc:sldMk cId="2260912328" sldId="263"/>
            <ac:spMk id="4" creationId="{EC48FF8C-7FFE-4D25-9F03-EB1BAF46612D}"/>
          </ac:spMkLst>
        </pc:spChg>
      </pc:sldChg>
      <pc:sldChg chg="modSp">
        <pc:chgData name="Larry Bradley" userId="67631ef6f7de5316" providerId="LiveId" clId="{C9EB1188-886C-4FA8-AB85-CE2A59E9A16C}" dt="2018-11-23T21:19:31.558" v="47" actId="20577"/>
        <pc:sldMkLst>
          <pc:docMk/>
          <pc:sldMk cId="3318382428" sldId="264"/>
        </pc:sldMkLst>
        <pc:spChg chg="mod">
          <ac:chgData name="Larry Bradley" userId="67631ef6f7de5316" providerId="LiveId" clId="{C9EB1188-886C-4FA8-AB85-CE2A59E9A16C}" dt="2018-11-23T21:19:31.558" v="47" actId="20577"/>
          <ac:spMkLst>
            <pc:docMk/>
            <pc:sldMk cId="3318382428" sldId="264"/>
            <ac:spMk id="12" creationId="{EDE26730-3B52-4E18-8278-AE2ED987DD3A}"/>
          </ac:spMkLst>
        </pc:spChg>
      </pc:sldChg>
    </pc:docChg>
  </pc:docChgLst>
  <pc:docChgLst>
    <pc:chgData name="Larry Bradley" userId="67631ef6f7de5316" providerId="LiveId" clId="{BF4814F7-6D15-4A9E-B9FB-A7D60A8534AB}"/>
  </pc:docChgLst>
  <pc:docChgLst>
    <pc:chgData name="Larry Bradley" userId="67631ef6f7de5316" providerId="LiveId" clId="{491C6108-5FEC-4803-9A29-9CE56AF143EF}"/>
  </pc:docChgLst>
  <pc:docChgLst>
    <pc:chgData name="Larry Bradley" userId="67631ef6f7de5316" providerId="LiveId" clId="{0961084A-3830-4AEB-A1B8-C43CAA9023B6}"/>
    <pc:docChg chg="custSel modSld">
      <pc:chgData name="Larry Bradley" userId="67631ef6f7de5316" providerId="LiveId" clId="{0961084A-3830-4AEB-A1B8-C43CAA9023B6}" dt="2018-12-23T01:19:57.264" v="105" actId="14100"/>
      <pc:docMkLst>
        <pc:docMk/>
      </pc:docMkLst>
      <pc:sldChg chg="addSp delSp modSp">
        <pc:chgData name="Larry Bradley" userId="67631ef6f7de5316" providerId="LiveId" clId="{0961084A-3830-4AEB-A1B8-C43CAA9023B6}" dt="2018-12-23T01:19:57.264" v="105" actId="14100"/>
        <pc:sldMkLst>
          <pc:docMk/>
          <pc:sldMk cId="2390619586" sldId="265"/>
        </pc:sldMkLst>
        <pc:spChg chg="add mod">
          <ac:chgData name="Larry Bradley" userId="67631ef6f7de5316" providerId="LiveId" clId="{0961084A-3830-4AEB-A1B8-C43CAA9023B6}" dt="2018-12-23T01:19:57.264" v="105" actId="14100"/>
          <ac:spMkLst>
            <pc:docMk/>
            <pc:sldMk cId="2390619586" sldId="265"/>
            <ac:spMk id="3" creationId="{6AED6240-4F8E-45D8-B539-A3AC5EE76CBC}"/>
          </ac:spMkLst>
        </pc:spChg>
        <pc:spChg chg="mod">
          <ac:chgData name="Larry Bradley" userId="67631ef6f7de5316" providerId="LiveId" clId="{0961084A-3830-4AEB-A1B8-C43CAA9023B6}" dt="2018-12-23T01:17:52.125" v="5" actId="207"/>
          <ac:spMkLst>
            <pc:docMk/>
            <pc:sldMk cId="2390619586" sldId="265"/>
            <ac:spMk id="12" creationId="{EDE26730-3B52-4E18-8278-AE2ED987DD3A}"/>
          </ac:spMkLst>
        </pc:spChg>
        <pc:picChg chg="add mod">
          <ac:chgData name="Larry Bradley" userId="67631ef6f7de5316" providerId="LiveId" clId="{0961084A-3830-4AEB-A1B8-C43CAA9023B6}" dt="2018-12-23T01:18:09.368" v="6" actId="1076"/>
          <ac:picMkLst>
            <pc:docMk/>
            <pc:sldMk cId="2390619586" sldId="265"/>
            <ac:picMk id="2" creationId="{6FDC33FE-ED58-41FA-877B-532E8857E9D9}"/>
          </ac:picMkLst>
        </pc:picChg>
        <pc:picChg chg="del">
          <ac:chgData name="Larry Bradley" userId="67631ef6f7de5316" providerId="LiveId" clId="{0961084A-3830-4AEB-A1B8-C43CAA9023B6}" dt="2018-12-23T01:16:57.372" v="0" actId="478"/>
          <ac:picMkLst>
            <pc:docMk/>
            <pc:sldMk cId="2390619586" sldId="265"/>
            <ac:picMk id="9" creationId="{DA97FA26-A2F1-4C3F-9DFC-3E4166B3B46E}"/>
          </ac:picMkLst>
        </pc:picChg>
      </pc:sldChg>
    </pc:docChg>
  </pc:docChgLst>
  <pc:docChgLst>
    <pc:chgData name="Larry Bradley" userId="67631ef6f7de5316" providerId="LiveId" clId="{5ACA163A-F191-4F4D-92DC-48E1110CEC4D}"/>
    <pc:docChg chg="custSel addSld modSld">
      <pc:chgData name="Larry Bradley" userId="67631ef6f7de5316" providerId="LiveId" clId="{5ACA163A-F191-4F4D-92DC-48E1110CEC4D}" dt="2018-12-16T23:02:32.888" v="160" actId="1076"/>
      <pc:docMkLst>
        <pc:docMk/>
      </pc:docMkLst>
      <pc:sldChg chg="addSp delSp modSp add setBg">
        <pc:chgData name="Larry Bradley" userId="67631ef6f7de5316" providerId="LiveId" clId="{5ACA163A-F191-4F4D-92DC-48E1110CEC4D}" dt="2018-12-16T23:02:32.888" v="160" actId="1076"/>
        <pc:sldMkLst>
          <pc:docMk/>
          <pc:sldMk cId="2390619586" sldId="265"/>
        </pc:sldMkLst>
        <pc:spChg chg="del mod">
          <ac:chgData name="Larry Bradley" userId="67631ef6f7de5316" providerId="LiveId" clId="{5ACA163A-F191-4F4D-92DC-48E1110CEC4D}" dt="2018-12-16T23:02:02.675" v="154" actId="478"/>
          <ac:spMkLst>
            <pc:docMk/>
            <pc:sldMk cId="2390619586" sldId="265"/>
            <ac:spMk id="7" creationId="{7A8F7F04-15CB-4C7F-A493-1EC1BC93AA85}"/>
          </ac:spMkLst>
        </pc:spChg>
        <pc:picChg chg="add del mod">
          <ac:chgData name="Larry Bradley" userId="67631ef6f7de5316" providerId="LiveId" clId="{5ACA163A-F191-4F4D-92DC-48E1110CEC4D}" dt="2018-12-16T23:02:19.315" v="155" actId="478"/>
          <ac:picMkLst>
            <pc:docMk/>
            <pc:sldMk cId="2390619586" sldId="265"/>
            <ac:picMk id="8" creationId="{2C705A03-4333-46B4-8F27-D8254489C85E}"/>
          </ac:picMkLst>
        </pc:picChg>
        <pc:picChg chg="add mod">
          <ac:chgData name="Larry Bradley" userId="67631ef6f7de5316" providerId="LiveId" clId="{5ACA163A-F191-4F4D-92DC-48E1110CEC4D}" dt="2018-12-16T23:02:32.888" v="160" actId="1076"/>
          <ac:picMkLst>
            <pc:docMk/>
            <pc:sldMk cId="2390619586" sldId="265"/>
            <ac:picMk id="9" creationId="{DA97FA26-A2F1-4C3F-9DFC-3E4166B3B46E}"/>
          </ac:picMkLst>
        </pc:picChg>
        <pc:picChg chg="del">
          <ac:chgData name="Larry Bradley" userId="67631ef6f7de5316" providerId="LiveId" clId="{5ACA163A-F191-4F4D-92DC-48E1110CEC4D}" dt="2018-12-16T22:48:54.587" v="1" actId="478"/>
          <ac:picMkLst>
            <pc:docMk/>
            <pc:sldMk cId="2390619586" sldId="265"/>
            <ac:picMk id="10" creationId="{59EE748B-A45D-4004-9510-5C1AD2F1A2B8}"/>
          </ac:picMkLst>
        </pc:picChg>
      </pc:sldChg>
    </pc:docChg>
  </pc:docChgLst>
  <pc:docChgLst>
    <pc:chgData name="Larry Bradley" userId="67631ef6f7de5316" providerId="LiveId" clId="{931D08DD-E04F-4D58-9138-45F753E321D2}"/>
    <pc:docChg chg="custSel modSld">
      <pc:chgData name="Larry Bradley" userId="67631ef6f7de5316" providerId="LiveId" clId="{931D08DD-E04F-4D58-9138-45F753E321D2}" dt="2018-11-24T18:39:17.455" v="151" actId="207"/>
      <pc:docMkLst>
        <pc:docMk/>
      </pc:docMkLst>
      <pc:sldChg chg="delSp modSp">
        <pc:chgData name="Larry Bradley" userId="67631ef6f7de5316" providerId="LiveId" clId="{931D08DD-E04F-4D58-9138-45F753E321D2}" dt="2018-11-24T18:39:17.455" v="151" actId="207"/>
        <pc:sldMkLst>
          <pc:docMk/>
          <pc:sldMk cId="3654016970" sldId="262"/>
        </pc:sldMkLst>
        <pc:spChg chg="mod">
          <ac:chgData name="Larry Bradley" userId="67631ef6f7de5316" providerId="LiveId" clId="{931D08DD-E04F-4D58-9138-45F753E321D2}" dt="2018-11-24T18:39:17.455" v="151" actId="207"/>
          <ac:spMkLst>
            <pc:docMk/>
            <pc:sldMk cId="3654016970" sldId="262"/>
            <ac:spMk id="3" creationId="{AF2E03A8-5E7F-4836-BD6B-7CC6A1FE0DB1}"/>
          </ac:spMkLst>
        </pc:spChg>
        <pc:spChg chg="del mod">
          <ac:chgData name="Larry Bradley" userId="67631ef6f7de5316" providerId="LiveId" clId="{931D08DD-E04F-4D58-9138-45F753E321D2}" dt="2018-11-24T18:39:07.356" v="150" actId="478"/>
          <ac:spMkLst>
            <pc:docMk/>
            <pc:sldMk cId="3654016970" sldId="262"/>
            <ac:spMk id="6" creationId="{911635A9-4EFA-4317-954A-71BA32E9A83B}"/>
          </ac:spMkLst>
        </pc:spChg>
        <pc:spChg chg="mod">
          <ac:chgData name="Larry Bradley" userId="67631ef6f7de5316" providerId="LiveId" clId="{931D08DD-E04F-4D58-9138-45F753E321D2}" dt="2018-11-24T18:39:01.164" v="149" actId="6549"/>
          <ac:spMkLst>
            <pc:docMk/>
            <pc:sldMk cId="3654016970" sldId="262"/>
            <ac:spMk id="8" creationId="{B7E9C6BE-E9B7-4D61-ABD4-E2A5D2E26DC1}"/>
          </ac:spMkLst>
        </pc:spChg>
      </pc:sldChg>
      <pc:sldChg chg="modSp">
        <pc:chgData name="Larry Bradley" userId="67631ef6f7de5316" providerId="LiveId" clId="{931D08DD-E04F-4D58-9138-45F753E321D2}" dt="2018-11-24T18:34:20.837" v="4" actId="1076"/>
        <pc:sldMkLst>
          <pc:docMk/>
          <pc:sldMk cId="2260912328" sldId="263"/>
        </pc:sldMkLst>
        <pc:spChg chg="mod">
          <ac:chgData name="Larry Bradley" userId="67631ef6f7de5316" providerId="LiveId" clId="{931D08DD-E04F-4D58-9138-45F753E321D2}" dt="2018-11-24T18:34:20.837" v="4" actId="1076"/>
          <ac:spMkLst>
            <pc:docMk/>
            <pc:sldMk cId="2260912328" sldId="263"/>
            <ac:spMk id="3" creationId="{32B31443-5AA6-4767-8CE6-ED1999ADF1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E7E4F-0C0E-4463-9543-2A56858576AB}" type="datetimeFigureOut">
              <a:rPr lang="en-US" smtClean="0"/>
              <a:t>12/22/2018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B154D-649B-4400-BB4E-146114DBE799}" type="slidenum">
              <a:rPr lang="en-US" smtClean="0"/>
              <a:t>‹#›</a:t>
            </a:fld>
            <a:endParaRPr lang="en-US"/>
          </a:p>
        </p:txBody>
      </p:sp>
    </p:spTree>
    <p:extLst>
      <p:ext uri="{BB962C8B-B14F-4D97-AF65-F5344CB8AC3E}">
        <p14:creationId xmlns:p14="http://schemas.microsoft.com/office/powerpoint/2010/main" val="207258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93FE3-FBDE-4082-A56D-DF1D5FBBD752}" type="datetime1">
              <a:rPr lang="en-US" smtClean="0"/>
              <a:t>12/22/2018</a:t>
            </a:fld>
            <a:endParaRPr lang="en-US" dirty="0"/>
          </a:p>
        </p:txBody>
      </p:sp>
      <p:sp>
        <p:nvSpPr>
          <p:cNvPr id="5" name="Footer Placeholder 4"/>
          <p:cNvSpPr>
            <a:spLocks noGrp="1"/>
          </p:cNvSpPr>
          <p:nvPr>
            <p:ph type="ftr" sz="quarter" idx="11"/>
          </p:nvPr>
        </p:nvSpPr>
        <p:spPr/>
        <p:txBody>
          <a:bodyPr/>
          <a:lstStyle/>
          <a:p>
            <a:r>
              <a:rPr lang="en-US"/>
              <a:t>MDARC/SATERN Technician Class License Course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01339E-D4C3-4A35-8C81-4572F75FE4A2}" type="datetime1">
              <a:rPr lang="en-US" smtClean="0"/>
              <a:t>12/22/2018</a:t>
            </a:fld>
            <a:endParaRPr lang="en-US" dirty="0"/>
          </a:p>
        </p:txBody>
      </p:sp>
      <p:sp>
        <p:nvSpPr>
          <p:cNvPr id="6" name="Footer Placeholder 5"/>
          <p:cNvSpPr>
            <a:spLocks noGrp="1"/>
          </p:cNvSpPr>
          <p:nvPr>
            <p:ph type="ftr" sz="quarter" idx="11"/>
          </p:nvPr>
        </p:nvSpPr>
        <p:spPr/>
        <p:txBody>
          <a:bodyPr/>
          <a:lstStyle/>
          <a:p>
            <a:r>
              <a:rPr lang="en-US"/>
              <a:t>MDARC/SATERN Technician Class License Course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F9834E-41C2-405B-B925-A292EDDAB881}" type="datetime1">
              <a:rPr lang="en-US" smtClean="0"/>
              <a:t>12/22/2018</a:t>
            </a:fld>
            <a:endParaRPr lang="en-US" dirty="0"/>
          </a:p>
        </p:txBody>
      </p:sp>
      <p:sp>
        <p:nvSpPr>
          <p:cNvPr id="6" name="Footer Placeholder 5"/>
          <p:cNvSpPr>
            <a:spLocks noGrp="1"/>
          </p:cNvSpPr>
          <p:nvPr>
            <p:ph type="ftr" sz="quarter" idx="11"/>
          </p:nvPr>
        </p:nvSpPr>
        <p:spPr/>
        <p:txBody>
          <a:bodyPr/>
          <a:lstStyle/>
          <a:p>
            <a:r>
              <a:rPr lang="en-US"/>
              <a:t>MDARC/SATERN Technician Class License Course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B16E56-D876-4606-AD9C-C0D12BA5D861}" type="datetime1">
              <a:rPr lang="en-US" smtClean="0"/>
              <a:t>12/22/2018</a:t>
            </a:fld>
            <a:endParaRPr lang="en-US" dirty="0"/>
          </a:p>
        </p:txBody>
      </p:sp>
      <p:sp>
        <p:nvSpPr>
          <p:cNvPr id="6" name="Footer Placeholder 5"/>
          <p:cNvSpPr>
            <a:spLocks noGrp="1"/>
          </p:cNvSpPr>
          <p:nvPr>
            <p:ph type="ftr" sz="quarter" idx="11"/>
          </p:nvPr>
        </p:nvSpPr>
        <p:spPr/>
        <p:txBody>
          <a:bodyPr/>
          <a:lstStyle/>
          <a:p>
            <a:r>
              <a:rPr lang="en-US"/>
              <a:t>MDARC/SATERN Technician Class License Course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BAC421-C3B7-4CE0-9F15-5E4645DD0346}" type="datetime1">
              <a:rPr lang="en-US" smtClean="0"/>
              <a:t>12/22/2018</a:t>
            </a:fld>
            <a:endParaRPr lang="en-US" dirty="0"/>
          </a:p>
        </p:txBody>
      </p:sp>
      <p:sp>
        <p:nvSpPr>
          <p:cNvPr id="6" name="Footer Placeholder 5"/>
          <p:cNvSpPr>
            <a:spLocks noGrp="1"/>
          </p:cNvSpPr>
          <p:nvPr>
            <p:ph type="ftr" sz="quarter" idx="11"/>
          </p:nvPr>
        </p:nvSpPr>
        <p:spPr/>
        <p:txBody>
          <a:bodyPr/>
          <a:lstStyle/>
          <a:p>
            <a:r>
              <a:rPr lang="en-US"/>
              <a:t>MDARC/SATERN Technician Class License Course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64DF04E-6600-4FEB-9F6D-3500F120E37A}" type="datetime1">
              <a:rPr lang="en-US" smtClean="0"/>
              <a:t>12/22/2018</a:t>
            </a:fld>
            <a:endParaRPr lang="en-US" dirty="0"/>
          </a:p>
        </p:txBody>
      </p:sp>
      <p:sp>
        <p:nvSpPr>
          <p:cNvPr id="4" name="Footer Placeholder 3"/>
          <p:cNvSpPr>
            <a:spLocks noGrp="1"/>
          </p:cNvSpPr>
          <p:nvPr>
            <p:ph type="ftr" sz="quarter" idx="11"/>
          </p:nvPr>
        </p:nvSpPr>
        <p:spPr/>
        <p:txBody>
          <a:bodyPr/>
          <a:lstStyle/>
          <a:p>
            <a:r>
              <a:rPr lang="en-US"/>
              <a:t>MDARC/SATERN Technician Class License Course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90E8737-1687-4978-B5E6-C77EC6123286}" type="datetime1">
              <a:rPr lang="en-US" smtClean="0"/>
              <a:t>12/22/2018</a:t>
            </a:fld>
            <a:endParaRPr lang="en-US" dirty="0"/>
          </a:p>
        </p:txBody>
      </p:sp>
      <p:sp>
        <p:nvSpPr>
          <p:cNvPr id="4" name="Footer Placeholder 3"/>
          <p:cNvSpPr>
            <a:spLocks noGrp="1"/>
          </p:cNvSpPr>
          <p:nvPr>
            <p:ph type="ftr" sz="quarter" idx="11"/>
          </p:nvPr>
        </p:nvSpPr>
        <p:spPr/>
        <p:txBody>
          <a:bodyPr/>
          <a:lstStyle/>
          <a:p>
            <a:r>
              <a:rPr lang="en-US"/>
              <a:t>MDARC/SATERN Technician Class License Course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3E934-D00A-43E5-9A16-D36009CFFBA6}" type="datetime1">
              <a:rPr lang="en-US" smtClean="0"/>
              <a:t>12/22/2018</a:t>
            </a:fld>
            <a:endParaRPr lang="en-US" dirty="0"/>
          </a:p>
        </p:txBody>
      </p:sp>
      <p:sp>
        <p:nvSpPr>
          <p:cNvPr id="5" name="Footer Placeholder 4"/>
          <p:cNvSpPr>
            <a:spLocks noGrp="1"/>
          </p:cNvSpPr>
          <p:nvPr>
            <p:ph type="ftr" sz="quarter" idx="11"/>
          </p:nvPr>
        </p:nvSpPr>
        <p:spPr/>
        <p:txBody>
          <a:bodyPr/>
          <a:lstStyle/>
          <a:p>
            <a:r>
              <a:rPr lang="en-US"/>
              <a:t>MDARC/SATERN Technician Class License Course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D93DE-5FC1-45BC-8A09-AD7B7F092BAC}" type="datetime1">
              <a:rPr lang="en-US" smtClean="0"/>
              <a:t>12/22/2018</a:t>
            </a:fld>
            <a:endParaRPr lang="en-US" dirty="0"/>
          </a:p>
        </p:txBody>
      </p:sp>
      <p:sp>
        <p:nvSpPr>
          <p:cNvPr id="5" name="Footer Placeholder 4"/>
          <p:cNvSpPr>
            <a:spLocks noGrp="1"/>
          </p:cNvSpPr>
          <p:nvPr>
            <p:ph type="ftr" sz="quarter" idx="11"/>
          </p:nvPr>
        </p:nvSpPr>
        <p:spPr/>
        <p:txBody>
          <a:bodyPr/>
          <a:lstStyle/>
          <a:p>
            <a:r>
              <a:rPr lang="en-US"/>
              <a:t>MDARC/SATERN Technician Class License Course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370CE-A205-4113-ACAD-E827CD70DACB}" type="datetime1">
              <a:rPr lang="en-US" smtClean="0"/>
              <a:t>12/22/2018</a:t>
            </a:fld>
            <a:endParaRPr lang="en-US" dirty="0"/>
          </a:p>
        </p:txBody>
      </p:sp>
      <p:sp>
        <p:nvSpPr>
          <p:cNvPr id="5" name="Footer Placeholder 4"/>
          <p:cNvSpPr>
            <a:spLocks noGrp="1"/>
          </p:cNvSpPr>
          <p:nvPr>
            <p:ph type="ftr" sz="quarter" idx="11"/>
          </p:nvPr>
        </p:nvSpPr>
        <p:spPr/>
        <p:txBody>
          <a:bodyPr/>
          <a:lstStyle/>
          <a:p>
            <a:r>
              <a:rPr lang="en-US"/>
              <a:t>MDARC/SATERN Technician Class License Course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522B75-19BF-43B3-BBC5-D95FF764AD31}" type="datetime1">
              <a:rPr lang="en-US" smtClean="0"/>
              <a:t>12/22/2018</a:t>
            </a:fld>
            <a:endParaRPr lang="en-US" dirty="0"/>
          </a:p>
        </p:txBody>
      </p:sp>
      <p:sp>
        <p:nvSpPr>
          <p:cNvPr id="5" name="Footer Placeholder 4"/>
          <p:cNvSpPr>
            <a:spLocks noGrp="1"/>
          </p:cNvSpPr>
          <p:nvPr>
            <p:ph type="ftr" sz="quarter" idx="11"/>
          </p:nvPr>
        </p:nvSpPr>
        <p:spPr/>
        <p:txBody>
          <a:bodyPr/>
          <a:lstStyle/>
          <a:p>
            <a:r>
              <a:rPr lang="en-US"/>
              <a:t>MDARC/SATERN Technician Class License Course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FE03EB-CFF4-426F-B77F-69535D2054D1}" type="datetime1">
              <a:rPr lang="en-US" smtClean="0"/>
              <a:t>12/22/2018</a:t>
            </a:fld>
            <a:endParaRPr lang="en-US" dirty="0"/>
          </a:p>
        </p:txBody>
      </p:sp>
      <p:sp>
        <p:nvSpPr>
          <p:cNvPr id="6" name="Footer Placeholder 5"/>
          <p:cNvSpPr>
            <a:spLocks noGrp="1"/>
          </p:cNvSpPr>
          <p:nvPr>
            <p:ph type="ftr" sz="quarter" idx="11"/>
          </p:nvPr>
        </p:nvSpPr>
        <p:spPr/>
        <p:txBody>
          <a:bodyPr/>
          <a:lstStyle/>
          <a:p>
            <a:r>
              <a:rPr lang="en-US"/>
              <a:t>MDARC/SATERN Technician Class License Course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0FE9B-6A5D-4AD6-B70C-C5B957D88DE8}" type="datetime1">
              <a:rPr lang="en-US" smtClean="0"/>
              <a:t>12/22/2018</a:t>
            </a:fld>
            <a:endParaRPr lang="en-US" dirty="0"/>
          </a:p>
        </p:txBody>
      </p:sp>
      <p:sp>
        <p:nvSpPr>
          <p:cNvPr id="8" name="Footer Placeholder 7"/>
          <p:cNvSpPr>
            <a:spLocks noGrp="1"/>
          </p:cNvSpPr>
          <p:nvPr>
            <p:ph type="ftr" sz="quarter" idx="11"/>
          </p:nvPr>
        </p:nvSpPr>
        <p:spPr/>
        <p:txBody>
          <a:bodyPr/>
          <a:lstStyle/>
          <a:p>
            <a:r>
              <a:rPr lang="en-US"/>
              <a:t>MDARC/SATERN Technician Class License Course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FEFC6-C0A3-4391-AAE9-0129274AEF8F}" type="datetime1">
              <a:rPr lang="en-US" smtClean="0"/>
              <a:t>12/22/2018</a:t>
            </a:fld>
            <a:endParaRPr lang="en-US" dirty="0"/>
          </a:p>
        </p:txBody>
      </p:sp>
      <p:sp>
        <p:nvSpPr>
          <p:cNvPr id="4" name="Footer Placeholder 3"/>
          <p:cNvSpPr>
            <a:spLocks noGrp="1"/>
          </p:cNvSpPr>
          <p:nvPr>
            <p:ph type="ftr" sz="quarter" idx="11"/>
          </p:nvPr>
        </p:nvSpPr>
        <p:spPr/>
        <p:txBody>
          <a:bodyPr/>
          <a:lstStyle/>
          <a:p>
            <a:r>
              <a:rPr lang="en-US"/>
              <a:t>MDARC/SATERN Technician Class License Course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0AAF005-5EA9-4BED-AF36-3D5B70DB0A24}" type="datetime1">
              <a:rPr lang="en-US" smtClean="0"/>
              <a:t>12/22/2018</a:t>
            </a:fld>
            <a:endParaRPr lang="en-US" dirty="0"/>
          </a:p>
        </p:txBody>
      </p:sp>
      <p:sp>
        <p:nvSpPr>
          <p:cNvPr id="3" name="Footer Placeholder 2"/>
          <p:cNvSpPr>
            <a:spLocks noGrp="1"/>
          </p:cNvSpPr>
          <p:nvPr>
            <p:ph type="ftr" sz="quarter" idx="11"/>
          </p:nvPr>
        </p:nvSpPr>
        <p:spPr/>
        <p:txBody>
          <a:bodyPr/>
          <a:lstStyle/>
          <a:p>
            <a:r>
              <a:rPr lang="en-US"/>
              <a:t>MDARC/SATERN Technician Class License Course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B5463E-49A0-4C91-8AB2-D4FE1723D85B}" type="datetime1">
              <a:rPr lang="en-US" smtClean="0"/>
              <a:t>12/22/2018</a:t>
            </a:fld>
            <a:endParaRPr lang="en-US" dirty="0"/>
          </a:p>
        </p:txBody>
      </p:sp>
      <p:sp>
        <p:nvSpPr>
          <p:cNvPr id="6" name="Footer Placeholder 5"/>
          <p:cNvSpPr>
            <a:spLocks noGrp="1"/>
          </p:cNvSpPr>
          <p:nvPr>
            <p:ph type="ftr" sz="quarter" idx="11"/>
          </p:nvPr>
        </p:nvSpPr>
        <p:spPr/>
        <p:txBody>
          <a:bodyPr/>
          <a:lstStyle/>
          <a:p>
            <a:r>
              <a:rPr lang="en-US"/>
              <a:t>MDARC/SATERN Technician Class License Course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4ADF89-DFD7-44C3-A37B-210073676A44}" type="datetime1">
              <a:rPr lang="en-US" smtClean="0"/>
              <a:t>12/22/2018</a:t>
            </a:fld>
            <a:endParaRPr lang="en-US" dirty="0"/>
          </a:p>
        </p:txBody>
      </p:sp>
      <p:sp>
        <p:nvSpPr>
          <p:cNvPr id="6" name="Footer Placeholder 5"/>
          <p:cNvSpPr>
            <a:spLocks noGrp="1"/>
          </p:cNvSpPr>
          <p:nvPr>
            <p:ph type="ftr" sz="quarter" idx="11"/>
          </p:nvPr>
        </p:nvSpPr>
        <p:spPr/>
        <p:txBody>
          <a:bodyPr/>
          <a:lstStyle/>
          <a:p>
            <a:r>
              <a:rPr lang="en-US"/>
              <a:t>MDARC/SATERN Technician Class License Course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A56DCB-63DC-4243-AEEE-43C20303ED9D}" type="datetime1">
              <a:rPr lang="en-US" smtClean="0"/>
              <a:t>12/22/2018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MDARC/SATERN Technician Class License Course</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E52A-A5A0-4859-9FED-2A991D491E75}"/>
              </a:ext>
            </a:extLst>
          </p:cNvPr>
          <p:cNvSpPr>
            <a:spLocks noGrp="1"/>
          </p:cNvSpPr>
          <p:nvPr>
            <p:ph type="ctrTitle"/>
          </p:nvPr>
        </p:nvSpPr>
        <p:spPr>
          <a:xfrm>
            <a:off x="821635" y="1762539"/>
            <a:ext cx="10548730" cy="1371599"/>
          </a:xfrm>
          <a:solidFill>
            <a:schemeClr val="bg1"/>
          </a:solidFill>
          <a:ln w="28575">
            <a:solidFill>
              <a:schemeClr val="tx1"/>
            </a:solidFill>
          </a:ln>
        </p:spPr>
        <p:txBody>
          <a:bodyPr>
            <a:normAutofit fontScale="90000"/>
          </a:bodyPr>
          <a:lstStyle/>
          <a:p>
            <a:r>
              <a:rPr lang="en-US" b="1" dirty="0">
                <a:latin typeface="Verdana" panose="020B0604030504040204" pitchFamily="34" charset="0"/>
                <a:ea typeface="Verdana" panose="020B0604030504040204" pitchFamily="34" charset="0"/>
                <a:cs typeface="Verdana" panose="020B0604030504040204" pitchFamily="34" charset="0"/>
              </a:rPr>
              <a:t>How to create a </a:t>
            </a:r>
            <a:br>
              <a:rPr lang="en-US" b="1" dirty="0">
                <a:latin typeface="Verdana" panose="020B0604030504040204" pitchFamily="34" charset="0"/>
                <a:ea typeface="Verdana" panose="020B0604030504040204" pitchFamily="34" charset="0"/>
                <a:cs typeface="Verdana" panose="020B0604030504040204" pitchFamily="34" charset="0"/>
              </a:rPr>
            </a:br>
            <a:r>
              <a:rPr lang="en-US" b="1" dirty="0">
                <a:latin typeface="Verdana" panose="020B0604030504040204" pitchFamily="34" charset="0"/>
                <a:ea typeface="Verdana" panose="020B0604030504040204" pitchFamily="34" charset="0"/>
                <a:cs typeface="Verdana" panose="020B0604030504040204" pitchFamily="34" charset="0"/>
              </a:rPr>
              <a:t>Personal Study Guide</a:t>
            </a:r>
          </a:p>
        </p:txBody>
      </p:sp>
      <p:sp>
        <p:nvSpPr>
          <p:cNvPr id="6" name="TextBox 5">
            <a:extLst>
              <a:ext uri="{FF2B5EF4-FFF2-40B4-BE49-F238E27FC236}">
                <a16:creationId xmlns:a16="http://schemas.microsoft.com/office/drawing/2014/main" id="{88942A29-159C-4EA2-B387-6B2707261BC1}"/>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1</a:t>
            </a:r>
          </a:p>
        </p:txBody>
      </p:sp>
      <p:pic>
        <p:nvPicPr>
          <p:cNvPr id="8" name="Picture 7">
            <a:extLst>
              <a:ext uri="{FF2B5EF4-FFF2-40B4-BE49-F238E27FC236}">
                <a16:creationId xmlns:a16="http://schemas.microsoft.com/office/drawing/2014/main" id="{860BF870-7C21-49CF-B241-433D0E01920D}"/>
              </a:ext>
            </a:extLst>
          </p:cNvPr>
          <p:cNvPicPr>
            <a:picLocks noChangeAspect="1"/>
          </p:cNvPicPr>
          <p:nvPr/>
        </p:nvPicPr>
        <p:blipFill>
          <a:blip r:embed="rId2"/>
          <a:stretch>
            <a:fillRect/>
          </a:stretch>
        </p:blipFill>
        <p:spPr>
          <a:xfrm>
            <a:off x="4694545" y="2860344"/>
            <a:ext cx="2115687" cy="4231374"/>
          </a:xfrm>
          <a:prstGeom prst="rect">
            <a:avLst/>
          </a:prstGeom>
        </p:spPr>
      </p:pic>
    </p:spTree>
    <p:extLst>
      <p:ext uri="{BB962C8B-B14F-4D97-AF65-F5344CB8AC3E}">
        <p14:creationId xmlns:p14="http://schemas.microsoft.com/office/powerpoint/2010/main" val="280052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E52A-A5A0-4859-9FED-2A991D491E75}"/>
              </a:ext>
            </a:extLst>
          </p:cNvPr>
          <p:cNvSpPr>
            <a:spLocks noGrp="1"/>
          </p:cNvSpPr>
          <p:nvPr>
            <p:ph type="ctrTitle"/>
          </p:nvPr>
        </p:nvSpPr>
        <p:spPr>
          <a:xfrm>
            <a:off x="1435784" y="2144259"/>
            <a:ext cx="10548730" cy="1371599"/>
          </a:xfrm>
          <a:solidFill>
            <a:schemeClr val="bg1"/>
          </a:solidFill>
          <a:ln w="28575">
            <a:solidFill>
              <a:schemeClr val="tx1"/>
            </a:solidFill>
          </a:ln>
        </p:spPr>
        <p:txBody>
          <a:bodyPr anchor="ctr">
            <a:normAutofit/>
          </a:bodyPr>
          <a:lstStyle/>
          <a:p>
            <a:r>
              <a:rPr lang="en-US" b="1"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www.ncvec.org/</a:t>
            </a:r>
          </a:p>
        </p:txBody>
      </p:sp>
      <p:sp>
        <p:nvSpPr>
          <p:cNvPr id="3" name="TextBox 2">
            <a:extLst>
              <a:ext uri="{FF2B5EF4-FFF2-40B4-BE49-F238E27FC236}">
                <a16:creationId xmlns:a16="http://schemas.microsoft.com/office/drawing/2014/main" id="{32B31443-5AA6-4767-8CE6-ED1999ADF152}"/>
              </a:ext>
            </a:extLst>
          </p:cNvPr>
          <p:cNvSpPr txBox="1"/>
          <p:nvPr/>
        </p:nvSpPr>
        <p:spPr>
          <a:xfrm>
            <a:off x="4505094" y="876745"/>
            <a:ext cx="5181112" cy="769441"/>
          </a:xfrm>
          <a:prstGeom prst="rect">
            <a:avLst/>
          </a:prstGeom>
          <a:noFill/>
        </p:spPr>
        <p:txBody>
          <a:bodyPr wrap="square" rtlCol="0">
            <a:spAutoFit/>
          </a:bodyPr>
          <a:lstStyle/>
          <a:p>
            <a:r>
              <a:rPr lang="en-US" sz="4400" b="1" dirty="0">
                <a:latin typeface="Verdana" panose="020B0604030504040204" pitchFamily="34" charset="0"/>
                <a:ea typeface="Verdana" panose="020B0604030504040204" pitchFamily="34" charset="0"/>
                <a:cs typeface="Verdana" panose="020B0604030504040204" pitchFamily="34" charset="0"/>
              </a:rPr>
              <a:t>Start here</a:t>
            </a:r>
          </a:p>
        </p:txBody>
      </p:sp>
      <p:sp>
        <p:nvSpPr>
          <p:cNvPr id="4" name="TextBox 3">
            <a:extLst>
              <a:ext uri="{FF2B5EF4-FFF2-40B4-BE49-F238E27FC236}">
                <a16:creationId xmlns:a16="http://schemas.microsoft.com/office/drawing/2014/main" id="{EC48FF8C-7FFE-4D25-9F03-EB1BAF46612D}"/>
              </a:ext>
            </a:extLst>
          </p:cNvPr>
          <p:cNvSpPr txBox="1"/>
          <p:nvPr/>
        </p:nvSpPr>
        <p:spPr>
          <a:xfrm>
            <a:off x="3452191" y="6550223"/>
            <a:ext cx="5287618" cy="307777"/>
          </a:xfrm>
          <a:prstGeom prst="rect">
            <a:avLst/>
          </a:prstGeom>
          <a:noFill/>
        </p:spPr>
        <p:txBody>
          <a:bodyPr wrap="square" rtlCol="0">
            <a:spAutoFit/>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MDARC Technician Class License Course</a:t>
            </a:r>
          </a:p>
        </p:txBody>
      </p:sp>
      <p:sp>
        <p:nvSpPr>
          <p:cNvPr id="5" name="TextBox 4">
            <a:extLst>
              <a:ext uri="{FF2B5EF4-FFF2-40B4-BE49-F238E27FC236}">
                <a16:creationId xmlns:a16="http://schemas.microsoft.com/office/drawing/2014/main" id="{70100E4E-D7A1-4CD9-B80A-15AA00E8F26E}"/>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2</a:t>
            </a:r>
          </a:p>
        </p:txBody>
      </p:sp>
      <p:pic>
        <p:nvPicPr>
          <p:cNvPr id="7" name="Picture 6">
            <a:extLst>
              <a:ext uri="{FF2B5EF4-FFF2-40B4-BE49-F238E27FC236}">
                <a16:creationId xmlns:a16="http://schemas.microsoft.com/office/drawing/2014/main" id="{11B4AE1F-95AC-45E0-8D9C-289B1D7051DD}"/>
              </a:ext>
            </a:extLst>
          </p:cNvPr>
          <p:cNvPicPr>
            <a:picLocks noChangeAspect="1"/>
          </p:cNvPicPr>
          <p:nvPr/>
        </p:nvPicPr>
        <p:blipFill>
          <a:blip r:embed="rId2"/>
          <a:stretch>
            <a:fillRect/>
          </a:stretch>
        </p:blipFill>
        <p:spPr>
          <a:xfrm>
            <a:off x="719653" y="3304610"/>
            <a:ext cx="2732538" cy="2677613"/>
          </a:xfrm>
          <a:prstGeom prst="rect">
            <a:avLst/>
          </a:prstGeom>
        </p:spPr>
      </p:pic>
    </p:spTree>
    <p:extLst>
      <p:ext uri="{BB962C8B-B14F-4D97-AF65-F5344CB8AC3E}">
        <p14:creationId xmlns:p14="http://schemas.microsoft.com/office/powerpoint/2010/main" val="226091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025" name="Picture 1" descr="http://www.ncvec.org/master_interface_elements/round_select_trans.gif">
            <a:extLst>
              <a:ext uri="{FF2B5EF4-FFF2-40B4-BE49-F238E27FC236}">
                <a16:creationId xmlns:a16="http://schemas.microsoft.com/office/drawing/2014/main" id="{A53D9D4D-7498-45EC-AB49-FFB55301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45" y="66645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ncvec.org/master_interface_elements/round_select_trans.gif">
            <a:extLst>
              <a:ext uri="{FF2B5EF4-FFF2-40B4-BE49-F238E27FC236}">
                <a16:creationId xmlns:a16="http://schemas.microsoft.com/office/drawing/2014/main" id="{EA32E47A-1324-4F5F-8E4F-77785EBE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57" y="-59111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E978186-3381-4790-8F81-31C5BCB719A1}"/>
              </a:ext>
            </a:extLst>
          </p:cNvPr>
          <p:cNvPicPr>
            <a:picLocks noChangeAspect="1"/>
          </p:cNvPicPr>
          <p:nvPr/>
        </p:nvPicPr>
        <p:blipFill>
          <a:blip r:embed="rId3"/>
          <a:stretch>
            <a:fillRect/>
          </a:stretch>
        </p:blipFill>
        <p:spPr>
          <a:xfrm>
            <a:off x="4901234" y="135835"/>
            <a:ext cx="7038975" cy="1524000"/>
          </a:xfrm>
          <a:prstGeom prst="rect">
            <a:avLst/>
          </a:prstGeom>
        </p:spPr>
      </p:pic>
      <p:sp>
        <p:nvSpPr>
          <p:cNvPr id="18" name="TextBox 17">
            <a:extLst>
              <a:ext uri="{FF2B5EF4-FFF2-40B4-BE49-F238E27FC236}">
                <a16:creationId xmlns:a16="http://schemas.microsoft.com/office/drawing/2014/main" id="{CAC8B5C3-5868-4CB5-91F5-C546667A7FF8}"/>
              </a:ext>
            </a:extLst>
          </p:cNvPr>
          <p:cNvSpPr txBox="1"/>
          <p:nvPr/>
        </p:nvSpPr>
        <p:spPr>
          <a:xfrm>
            <a:off x="3452191" y="6550223"/>
            <a:ext cx="5287618" cy="307777"/>
          </a:xfrm>
          <a:prstGeom prst="rect">
            <a:avLst/>
          </a:prstGeom>
          <a:noFill/>
        </p:spPr>
        <p:txBody>
          <a:bodyPr wrap="square" rtlCol="0">
            <a:spAutoFit/>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MDARC Technician Class License Course</a:t>
            </a:r>
          </a:p>
        </p:txBody>
      </p:sp>
      <p:sp>
        <p:nvSpPr>
          <p:cNvPr id="19" name="TextBox 18">
            <a:extLst>
              <a:ext uri="{FF2B5EF4-FFF2-40B4-BE49-F238E27FC236}">
                <a16:creationId xmlns:a16="http://schemas.microsoft.com/office/drawing/2014/main" id="{3C1B2200-624C-4694-9B02-7738258C67BE}"/>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3</a:t>
            </a:r>
          </a:p>
        </p:txBody>
      </p:sp>
      <p:pic>
        <p:nvPicPr>
          <p:cNvPr id="2" name="Picture 1">
            <a:extLst>
              <a:ext uri="{FF2B5EF4-FFF2-40B4-BE49-F238E27FC236}">
                <a16:creationId xmlns:a16="http://schemas.microsoft.com/office/drawing/2014/main" id="{D369F840-0A10-4567-A4ED-5697C59613EE}"/>
              </a:ext>
            </a:extLst>
          </p:cNvPr>
          <p:cNvPicPr>
            <a:picLocks noChangeAspect="1"/>
          </p:cNvPicPr>
          <p:nvPr/>
        </p:nvPicPr>
        <p:blipFill>
          <a:blip r:embed="rId4"/>
          <a:stretch>
            <a:fillRect/>
          </a:stretch>
        </p:blipFill>
        <p:spPr>
          <a:xfrm>
            <a:off x="256391" y="2240281"/>
            <a:ext cx="4253114" cy="3651968"/>
          </a:xfrm>
          <a:prstGeom prst="rect">
            <a:avLst/>
          </a:prstGeom>
        </p:spPr>
      </p:pic>
      <p:sp>
        <p:nvSpPr>
          <p:cNvPr id="15" name="Arrow: Left 14">
            <a:extLst>
              <a:ext uri="{FF2B5EF4-FFF2-40B4-BE49-F238E27FC236}">
                <a16:creationId xmlns:a16="http://schemas.microsoft.com/office/drawing/2014/main" id="{1ACF5FB8-4F67-409D-8D19-73AAEDE6C11B}"/>
              </a:ext>
            </a:extLst>
          </p:cNvPr>
          <p:cNvSpPr/>
          <p:nvPr/>
        </p:nvSpPr>
        <p:spPr>
          <a:xfrm>
            <a:off x="3960186" y="2661707"/>
            <a:ext cx="3061252" cy="91440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rPr>
              <a:t>Select this choice</a:t>
            </a:r>
          </a:p>
        </p:txBody>
      </p:sp>
    </p:spTree>
    <p:extLst>
      <p:ext uri="{BB962C8B-B14F-4D97-AF65-F5344CB8AC3E}">
        <p14:creationId xmlns:p14="http://schemas.microsoft.com/office/powerpoint/2010/main" val="263066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025" name="Picture 1" descr="http://www.ncvec.org/master_interface_elements/round_select_trans.gif">
            <a:extLst>
              <a:ext uri="{FF2B5EF4-FFF2-40B4-BE49-F238E27FC236}">
                <a16:creationId xmlns:a16="http://schemas.microsoft.com/office/drawing/2014/main" id="{A53D9D4D-7498-45EC-AB49-FFB55301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45" y="66645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ncvec.org/master_interface_elements/round_select_trans.gif">
            <a:extLst>
              <a:ext uri="{FF2B5EF4-FFF2-40B4-BE49-F238E27FC236}">
                <a16:creationId xmlns:a16="http://schemas.microsoft.com/office/drawing/2014/main" id="{EA32E47A-1324-4F5F-8E4F-77785EBE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57" y="-591110"/>
            <a:ext cx="133350" cy="1143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448A92-A441-4E02-BC00-868E586A5C1E}"/>
              </a:ext>
            </a:extLst>
          </p:cNvPr>
          <p:cNvSpPr txBox="1"/>
          <p:nvPr/>
        </p:nvSpPr>
        <p:spPr>
          <a:xfrm>
            <a:off x="3452191" y="6550223"/>
            <a:ext cx="5287618" cy="307777"/>
          </a:xfrm>
          <a:prstGeom prst="rect">
            <a:avLst/>
          </a:prstGeom>
          <a:noFill/>
        </p:spPr>
        <p:txBody>
          <a:bodyPr wrap="square" rtlCol="0">
            <a:spAutoFit/>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MDARC Technician Class License Course</a:t>
            </a:r>
          </a:p>
        </p:txBody>
      </p:sp>
      <p:sp>
        <p:nvSpPr>
          <p:cNvPr id="13" name="TextBox 12">
            <a:extLst>
              <a:ext uri="{FF2B5EF4-FFF2-40B4-BE49-F238E27FC236}">
                <a16:creationId xmlns:a16="http://schemas.microsoft.com/office/drawing/2014/main" id="{DD0161FF-DCFC-4C62-8CC8-57655256A043}"/>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4</a:t>
            </a:r>
          </a:p>
        </p:txBody>
      </p:sp>
      <p:pic>
        <p:nvPicPr>
          <p:cNvPr id="2" name="Picture 1">
            <a:extLst>
              <a:ext uri="{FF2B5EF4-FFF2-40B4-BE49-F238E27FC236}">
                <a16:creationId xmlns:a16="http://schemas.microsoft.com/office/drawing/2014/main" id="{94122A06-F6BD-46B9-BE48-9206C19D9218}"/>
              </a:ext>
            </a:extLst>
          </p:cNvPr>
          <p:cNvPicPr>
            <a:picLocks noChangeAspect="1"/>
          </p:cNvPicPr>
          <p:nvPr/>
        </p:nvPicPr>
        <p:blipFill>
          <a:blip r:embed="rId3"/>
          <a:stretch>
            <a:fillRect/>
          </a:stretch>
        </p:blipFill>
        <p:spPr>
          <a:xfrm>
            <a:off x="1604024" y="1047105"/>
            <a:ext cx="8027674" cy="4242988"/>
          </a:xfrm>
          <a:prstGeom prst="rect">
            <a:avLst/>
          </a:prstGeom>
        </p:spPr>
      </p:pic>
      <p:sp>
        <p:nvSpPr>
          <p:cNvPr id="11" name="Arrow: Left 10">
            <a:extLst>
              <a:ext uri="{FF2B5EF4-FFF2-40B4-BE49-F238E27FC236}">
                <a16:creationId xmlns:a16="http://schemas.microsoft.com/office/drawing/2014/main" id="{9B076BCB-A613-4EA7-83FE-E51BE4686706}"/>
              </a:ext>
            </a:extLst>
          </p:cNvPr>
          <p:cNvSpPr/>
          <p:nvPr/>
        </p:nvSpPr>
        <p:spPr>
          <a:xfrm>
            <a:off x="9209750" y="1800317"/>
            <a:ext cx="2756452" cy="1731553"/>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rPr>
              <a:t>Select this choice</a:t>
            </a:r>
          </a:p>
          <a:p>
            <a:pPr algn="ctr"/>
            <a:r>
              <a:rPr lang="en-US" sz="2000" b="1" dirty="0">
                <a:solidFill>
                  <a:schemeClr val="bg1"/>
                </a:solidFill>
                <a:latin typeface="Verdana" panose="020B0604030504040204" pitchFamily="34" charset="0"/>
                <a:ea typeface="Verdana" panose="020B0604030504040204" pitchFamily="34" charset="0"/>
                <a:cs typeface="Verdana" panose="020B0604030504040204" pitchFamily="34" charset="0"/>
              </a:rPr>
              <a:t>.doc</a:t>
            </a:r>
          </a:p>
        </p:txBody>
      </p:sp>
    </p:spTree>
    <p:extLst>
      <p:ext uri="{BB962C8B-B14F-4D97-AF65-F5344CB8AC3E}">
        <p14:creationId xmlns:p14="http://schemas.microsoft.com/office/powerpoint/2010/main" val="66563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025" name="Picture 1" descr="http://www.ncvec.org/master_interface_elements/round_select_trans.gif">
            <a:extLst>
              <a:ext uri="{FF2B5EF4-FFF2-40B4-BE49-F238E27FC236}">
                <a16:creationId xmlns:a16="http://schemas.microsoft.com/office/drawing/2014/main" id="{A53D9D4D-7498-45EC-AB49-FFB55301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45" y="66645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ncvec.org/master_interface_elements/round_select_trans.gif">
            <a:extLst>
              <a:ext uri="{FF2B5EF4-FFF2-40B4-BE49-F238E27FC236}">
                <a16:creationId xmlns:a16="http://schemas.microsoft.com/office/drawing/2014/main" id="{EA32E47A-1324-4F5F-8E4F-77785EBE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57" y="-59111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LARRYA~1\AppData\Local\Temp\SNAGHTML2b85932.PNG">
            <a:extLst>
              <a:ext uri="{FF2B5EF4-FFF2-40B4-BE49-F238E27FC236}">
                <a16:creationId xmlns:a16="http://schemas.microsoft.com/office/drawing/2014/main" id="{6C301B2C-A547-4E35-861E-1F9B4713E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4936" y="666450"/>
            <a:ext cx="7382128" cy="60531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7E19EA6-E546-48C5-B899-FE43E7F98284}"/>
              </a:ext>
            </a:extLst>
          </p:cNvPr>
          <p:cNvSpPr/>
          <p:nvPr/>
        </p:nvSpPr>
        <p:spPr>
          <a:xfrm rot="20029304">
            <a:off x="3558219" y="3184266"/>
            <a:ext cx="4413824" cy="848140"/>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cs typeface="Verdana" panose="020B0604030504040204" pitchFamily="34" charset="0"/>
              </a:rPr>
              <a:t>MS Word document with all 426 multiple choice questions  </a:t>
            </a:r>
          </a:p>
        </p:txBody>
      </p:sp>
      <p:sp>
        <p:nvSpPr>
          <p:cNvPr id="9" name="TextBox 8">
            <a:extLst>
              <a:ext uri="{FF2B5EF4-FFF2-40B4-BE49-F238E27FC236}">
                <a16:creationId xmlns:a16="http://schemas.microsoft.com/office/drawing/2014/main" id="{EF1F9DD1-8876-4BF2-A322-377197B94D52}"/>
              </a:ext>
            </a:extLst>
          </p:cNvPr>
          <p:cNvSpPr txBox="1"/>
          <p:nvPr/>
        </p:nvSpPr>
        <p:spPr>
          <a:xfrm>
            <a:off x="3452191" y="6550223"/>
            <a:ext cx="5287618" cy="307777"/>
          </a:xfrm>
          <a:prstGeom prst="rect">
            <a:avLst/>
          </a:prstGeom>
          <a:noFill/>
        </p:spPr>
        <p:txBody>
          <a:bodyPr wrap="square" rtlCol="0">
            <a:spAutoFit/>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MDARC Technician Class License Course</a:t>
            </a:r>
          </a:p>
        </p:txBody>
      </p:sp>
      <p:sp>
        <p:nvSpPr>
          <p:cNvPr id="10" name="TextBox 9">
            <a:extLst>
              <a:ext uri="{FF2B5EF4-FFF2-40B4-BE49-F238E27FC236}">
                <a16:creationId xmlns:a16="http://schemas.microsoft.com/office/drawing/2014/main" id="{14C84C2E-69F6-4921-9E71-42FEE7604D4B}"/>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5</a:t>
            </a:r>
          </a:p>
        </p:txBody>
      </p:sp>
    </p:spTree>
    <p:extLst>
      <p:ext uri="{BB962C8B-B14F-4D97-AF65-F5344CB8AC3E}">
        <p14:creationId xmlns:p14="http://schemas.microsoft.com/office/powerpoint/2010/main" val="6321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025" name="Picture 1" descr="http://www.ncvec.org/master_interface_elements/round_select_trans.gif">
            <a:extLst>
              <a:ext uri="{FF2B5EF4-FFF2-40B4-BE49-F238E27FC236}">
                <a16:creationId xmlns:a16="http://schemas.microsoft.com/office/drawing/2014/main" id="{A53D9D4D-7498-45EC-AB49-FFB55301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45" y="66645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ncvec.org/master_interface_elements/round_select_trans.gif">
            <a:extLst>
              <a:ext uri="{FF2B5EF4-FFF2-40B4-BE49-F238E27FC236}">
                <a16:creationId xmlns:a16="http://schemas.microsoft.com/office/drawing/2014/main" id="{EA32E47A-1324-4F5F-8E4F-77785EBE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57" y="-591110"/>
            <a:ext cx="133350" cy="114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57E4850-4526-4104-96A6-7B8CFAD21ED9}"/>
              </a:ext>
            </a:extLst>
          </p:cNvPr>
          <p:cNvSpPr/>
          <p:nvPr/>
        </p:nvSpPr>
        <p:spPr>
          <a:xfrm>
            <a:off x="404191" y="850490"/>
            <a:ext cx="6096000" cy="3139321"/>
          </a:xfrm>
          <a:prstGeom prst="rect">
            <a:avLst/>
          </a:prstGeom>
          <a:solidFill>
            <a:schemeClr val="bg1"/>
          </a:solidFill>
        </p:spPr>
        <p:txBody>
          <a:bodyPr>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T1A01 (C) [97.1]</a:t>
            </a:r>
          </a:p>
          <a:p>
            <a:r>
              <a:rPr lang="en-US" b="1" dirty="0">
                <a:latin typeface="Verdana" panose="020B0604030504040204" pitchFamily="34" charset="0"/>
                <a:ea typeface="Verdana" panose="020B0604030504040204" pitchFamily="34" charset="0"/>
                <a:cs typeface="Verdana" panose="020B0604030504040204" pitchFamily="34" charset="0"/>
              </a:rPr>
              <a:t>Which of the following is a purpose of the Amateur Radio Service as stated in the FCC rules and regulations?</a:t>
            </a:r>
          </a:p>
          <a:p>
            <a:r>
              <a:rPr lang="en-US" b="1" dirty="0">
                <a:latin typeface="Verdana" panose="020B0604030504040204" pitchFamily="34" charset="0"/>
                <a:ea typeface="Verdana" panose="020B0604030504040204" pitchFamily="34" charset="0"/>
                <a:cs typeface="Verdana" panose="020B0604030504040204" pitchFamily="34" charset="0"/>
              </a:rPr>
              <a:t>A. Providing personal radio communications for as many citizens as possible</a:t>
            </a:r>
          </a:p>
          <a:p>
            <a:r>
              <a:rPr lang="en-US" b="1" dirty="0">
                <a:latin typeface="Verdana" panose="020B0604030504040204" pitchFamily="34" charset="0"/>
                <a:ea typeface="Verdana" panose="020B0604030504040204" pitchFamily="34" charset="0"/>
                <a:cs typeface="Verdana" panose="020B0604030504040204" pitchFamily="34" charset="0"/>
              </a:rPr>
              <a:t>B. Providing communications for international non-profit organizations</a:t>
            </a:r>
          </a:p>
          <a:p>
            <a:r>
              <a:rPr lang="en-US" b="1" dirty="0">
                <a:latin typeface="Verdana" panose="020B0604030504040204" pitchFamily="34" charset="0"/>
                <a:ea typeface="Verdana" panose="020B0604030504040204" pitchFamily="34" charset="0"/>
                <a:cs typeface="Verdana" panose="020B0604030504040204" pitchFamily="34" charset="0"/>
              </a:rPr>
              <a:t>C. Advancing skills in the technical and communication phases of the radio art</a:t>
            </a:r>
          </a:p>
          <a:p>
            <a:r>
              <a:rPr lang="en-US" b="1" dirty="0">
                <a:latin typeface="Verdana" panose="020B0604030504040204" pitchFamily="34" charset="0"/>
                <a:ea typeface="Verdana" panose="020B0604030504040204" pitchFamily="34" charset="0"/>
                <a:cs typeface="Verdana" panose="020B0604030504040204" pitchFamily="34" charset="0"/>
              </a:rPr>
              <a:t>D. All of these choices are correct </a:t>
            </a:r>
          </a:p>
        </p:txBody>
      </p:sp>
      <p:sp>
        <p:nvSpPr>
          <p:cNvPr id="4" name="Rectangle 3">
            <a:extLst>
              <a:ext uri="{FF2B5EF4-FFF2-40B4-BE49-F238E27FC236}">
                <a16:creationId xmlns:a16="http://schemas.microsoft.com/office/drawing/2014/main" id="{CDBD411A-8B6F-4F33-B143-52EA4B8A5A99}"/>
              </a:ext>
            </a:extLst>
          </p:cNvPr>
          <p:cNvSpPr/>
          <p:nvPr/>
        </p:nvSpPr>
        <p:spPr>
          <a:xfrm>
            <a:off x="7734918" y="938812"/>
            <a:ext cx="3790122" cy="25190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Based on the Question Pool questions listed before the relevant section, Cut and Paste the question and possible answers from the NCVEC Word Document and Paste into your Personal Study Guide. </a:t>
            </a:r>
          </a:p>
          <a:p>
            <a:endParaRPr lang="en-US"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a:extLst>
              <a:ext uri="{FF2B5EF4-FFF2-40B4-BE49-F238E27FC236}">
                <a16:creationId xmlns:a16="http://schemas.microsoft.com/office/drawing/2014/main" id="{368AF6CA-77BB-43C1-96B8-FCB27C22AFEE}"/>
              </a:ext>
            </a:extLst>
          </p:cNvPr>
          <p:cNvSpPr/>
          <p:nvPr/>
        </p:nvSpPr>
        <p:spPr>
          <a:xfrm>
            <a:off x="408320" y="4253184"/>
            <a:ext cx="6096000" cy="1754326"/>
          </a:xfrm>
          <a:prstGeom prst="rect">
            <a:avLst/>
          </a:prstGeom>
          <a:solidFill>
            <a:schemeClr val="bg1"/>
          </a:solidFill>
        </p:spPr>
        <p:txBody>
          <a:bodyPr>
            <a:spAutoFit/>
          </a:bodyPr>
          <a:lstStyle/>
          <a:p>
            <a:r>
              <a:rPr lang="en-US" b="1" dirty="0">
                <a:latin typeface="Verdana" panose="020B0604030504040204" pitchFamily="34" charset="0"/>
                <a:ea typeface="Verdana" panose="020B0604030504040204" pitchFamily="34" charset="0"/>
                <a:cs typeface="Verdana" panose="020B0604030504040204" pitchFamily="34" charset="0"/>
              </a:rPr>
              <a:t>T1A01 (C) [97.1]</a:t>
            </a:r>
          </a:p>
          <a:p>
            <a:r>
              <a:rPr lang="en-US" b="1" dirty="0">
                <a:latin typeface="Verdana" panose="020B0604030504040204" pitchFamily="34" charset="0"/>
                <a:ea typeface="Verdana" panose="020B0604030504040204" pitchFamily="34" charset="0"/>
                <a:cs typeface="Verdana" panose="020B0604030504040204" pitchFamily="34" charset="0"/>
              </a:rPr>
              <a:t>Which of the following is a purpose of the Amateur Radio Service as stated in the FCC rules and regulations?</a:t>
            </a:r>
          </a:p>
          <a:p>
            <a:r>
              <a:rPr lang="en-US" b="1" dirty="0">
                <a:latin typeface="Verdana" panose="020B0604030504040204" pitchFamily="34" charset="0"/>
                <a:ea typeface="Verdana" panose="020B0604030504040204" pitchFamily="34" charset="0"/>
                <a:cs typeface="Verdana" panose="020B0604030504040204" pitchFamily="34" charset="0"/>
              </a:rPr>
              <a:t>--Advancing skills in the technical and communication phases of the radio art</a:t>
            </a:r>
          </a:p>
        </p:txBody>
      </p:sp>
      <p:sp>
        <p:nvSpPr>
          <p:cNvPr id="8" name="Arrow: U-Turn 7">
            <a:extLst>
              <a:ext uri="{FF2B5EF4-FFF2-40B4-BE49-F238E27FC236}">
                <a16:creationId xmlns:a16="http://schemas.microsoft.com/office/drawing/2014/main" id="{B7E9C6BE-E9B7-4D61-ABD4-E2A5D2E26DC1}"/>
              </a:ext>
            </a:extLst>
          </p:cNvPr>
          <p:cNvSpPr/>
          <p:nvPr/>
        </p:nvSpPr>
        <p:spPr>
          <a:xfrm rot="5400000">
            <a:off x="5082505" y="2704631"/>
            <a:ext cx="2766504" cy="201168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b="1" dirty="0">
              <a:solidFill>
                <a:schemeClr val="tx1"/>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7BE223EC-A3C1-46A3-A073-7888B35569DA}"/>
              </a:ext>
            </a:extLst>
          </p:cNvPr>
          <p:cNvSpPr/>
          <p:nvPr/>
        </p:nvSpPr>
        <p:spPr>
          <a:xfrm>
            <a:off x="7734918" y="4290077"/>
            <a:ext cx="3790122" cy="14279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solidFill>
                <a:latin typeface="Verdana" panose="020B0604030504040204" pitchFamily="34" charset="0"/>
                <a:ea typeface="Verdana" panose="020B0604030504040204" pitchFamily="34" charset="0"/>
                <a:cs typeface="Verdana" panose="020B0604030504040204" pitchFamily="34" charset="0"/>
              </a:rPr>
              <a:t>Delete the wrong answers and remove the letter (A,B,C,D) from the correct answer</a:t>
            </a:r>
          </a:p>
        </p:txBody>
      </p:sp>
      <p:sp>
        <p:nvSpPr>
          <p:cNvPr id="12" name="TextBox 11">
            <a:extLst>
              <a:ext uri="{FF2B5EF4-FFF2-40B4-BE49-F238E27FC236}">
                <a16:creationId xmlns:a16="http://schemas.microsoft.com/office/drawing/2014/main" id="{DC821925-6CD2-406D-BD0E-2AD1E960B273}"/>
              </a:ext>
            </a:extLst>
          </p:cNvPr>
          <p:cNvSpPr txBox="1"/>
          <p:nvPr/>
        </p:nvSpPr>
        <p:spPr>
          <a:xfrm>
            <a:off x="3452191" y="6550223"/>
            <a:ext cx="5287618" cy="307777"/>
          </a:xfrm>
          <a:prstGeom prst="rect">
            <a:avLst/>
          </a:prstGeom>
          <a:noFill/>
        </p:spPr>
        <p:txBody>
          <a:bodyPr wrap="square" rtlCol="0">
            <a:spAutoFit/>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MDARC Technician Class License Course</a:t>
            </a:r>
          </a:p>
        </p:txBody>
      </p:sp>
      <p:sp>
        <p:nvSpPr>
          <p:cNvPr id="13" name="TextBox 12">
            <a:extLst>
              <a:ext uri="{FF2B5EF4-FFF2-40B4-BE49-F238E27FC236}">
                <a16:creationId xmlns:a16="http://schemas.microsoft.com/office/drawing/2014/main" id="{C306A135-2219-4790-B6A2-EEE85D622ED5}"/>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6</a:t>
            </a:r>
          </a:p>
        </p:txBody>
      </p:sp>
      <p:sp>
        <p:nvSpPr>
          <p:cNvPr id="3" name="TextBox 2">
            <a:extLst>
              <a:ext uri="{FF2B5EF4-FFF2-40B4-BE49-F238E27FC236}">
                <a16:creationId xmlns:a16="http://schemas.microsoft.com/office/drawing/2014/main" id="{AF2E03A8-5E7F-4836-BD6B-7CC6A1FE0DB1}"/>
              </a:ext>
            </a:extLst>
          </p:cNvPr>
          <p:cNvSpPr txBox="1"/>
          <p:nvPr/>
        </p:nvSpPr>
        <p:spPr>
          <a:xfrm>
            <a:off x="404191" y="195584"/>
            <a:ext cx="3048000" cy="523220"/>
          </a:xfrm>
          <a:prstGeom prst="rect">
            <a:avLst/>
          </a:prstGeom>
          <a:solidFill>
            <a:schemeClr val="bg1"/>
          </a:solidFill>
        </p:spPr>
        <p:txBody>
          <a:bodyPr wrap="square" rtlCol="0">
            <a:spAutoFit/>
          </a:bodyPr>
          <a:lstStyle/>
          <a:p>
            <a:r>
              <a:rPr lang="en-US" sz="2800" b="1" dirty="0">
                <a:solidFill>
                  <a:srgbClr val="FF0000"/>
                </a:solidFill>
              </a:rPr>
              <a:t>Sample Question</a:t>
            </a:r>
          </a:p>
        </p:txBody>
      </p:sp>
    </p:spTree>
    <p:extLst>
      <p:ext uri="{BB962C8B-B14F-4D97-AF65-F5344CB8AC3E}">
        <p14:creationId xmlns:p14="http://schemas.microsoft.com/office/powerpoint/2010/main" val="365401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025" name="Picture 1" descr="http://www.ncvec.org/master_interface_elements/round_select_trans.gif">
            <a:extLst>
              <a:ext uri="{FF2B5EF4-FFF2-40B4-BE49-F238E27FC236}">
                <a16:creationId xmlns:a16="http://schemas.microsoft.com/office/drawing/2014/main" id="{A53D9D4D-7498-45EC-AB49-FFB55301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45" y="66645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ncvec.org/master_interface_elements/round_select_trans.gif">
            <a:extLst>
              <a:ext uri="{FF2B5EF4-FFF2-40B4-BE49-F238E27FC236}">
                <a16:creationId xmlns:a16="http://schemas.microsoft.com/office/drawing/2014/main" id="{EA32E47A-1324-4F5F-8E4F-77785EBE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57" y="-59111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C13DA0F-2F31-4FBF-BED8-0A1C47263E9E}"/>
              </a:ext>
            </a:extLst>
          </p:cNvPr>
          <p:cNvPicPr>
            <a:picLocks noChangeAspect="1"/>
          </p:cNvPicPr>
          <p:nvPr/>
        </p:nvPicPr>
        <p:blipFill>
          <a:blip r:embed="rId3"/>
          <a:stretch>
            <a:fillRect/>
          </a:stretch>
        </p:blipFill>
        <p:spPr>
          <a:xfrm>
            <a:off x="1278031" y="309562"/>
            <a:ext cx="5619750" cy="6238875"/>
          </a:xfrm>
          <a:prstGeom prst="rect">
            <a:avLst/>
          </a:prstGeom>
        </p:spPr>
      </p:pic>
      <p:sp>
        <p:nvSpPr>
          <p:cNvPr id="4" name="Arrow: Left 3">
            <a:extLst>
              <a:ext uri="{FF2B5EF4-FFF2-40B4-BE49-F238E27FC236}">
                <a16:creationId xmlns:a16="http://schemas.microsoft.com/office/drawing/2014/main" id="{F8CDA46F-8A0E-4EA2-894A-47C6ECC5B5A8}"/>
              </a:ext>
            </a:extLst>
          </p:cNvPr>
          <p:cNvSpPr/>
          <p:nvPr/>
        </p:nvSpPr>
        <p:spPr>
          <a:xfrm>
            <a:off x="6685332" y="666451"/>
            <a:ext cx="4527311" cy="136555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Verdana" panose="020B0604030504040204" pitchFamily="34" charset="0"/>
                <a:ea typeface="Verdana" panose="020B0604030504040204" pitchFamily="34" charset="0"/>
                <a:cs typeface="Verdana" panose="020B0604030504040204" pitchFamily="34" charset="0"/>
              </a:rPr>
              <a:t>Used Snipping Tool with my Kindle edition</a:t>
            </a:r>
          </a:p>
        </p:txBody>
      </p:sp>
      <p:sp>
        <p:nvSpPr>
          <p:cNvPr id="5" name="Right Brace 4">
            <a:extLst>
              <a:ext uri="{FF2B5EF4-FFF2-40B4-BE49-F238E27FC236}">
                <a16:creationId xmlns:a16="http://schemas.microsoft.com/office/drawing/2014/main" id="{3BBF3617-3326-4F44-83DC-97660FA0BD13}"/>
              </a:ext>
            </a:extLst>
          </p:cNvPr>
          <p:cNvSpPr/>
          <p:nvPr/>
        </p:nvSpPr>
        <p:spPr>
          <a:xfrm>
            <a:off x="6798365" y="1921565"/>
            <a:ext cx="1404731" cy="3193774"/>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4ED6CA38-5AF1-4A14-B781-4FA18439D371}"/>
              </a:ext>
            </a:extLst>
          </p:cNvPr>
          <p:cNvSpPr/>
          <p:nvPr/>
        </p:nvSpPr>
        <p:spPr>
          <a:xfrm>
            <a:off x="8316129" y="2864390"/>
            <a:ext cx="3352800" cy="1575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Verdana" panose="020B0604030504040204" pitchFamily="34" charset="0"/>
                <a:ea typeface="Verdana" panose="020B0604030504040204" pitchFamily="34" charset="0"/>
                <a:cs typeface="Verdana" panose="020B0604030504040204" pitchFamily="34" charset="0"/>
              </a:rPr>
              <a:t>Question Pool questions with only the correct answers</a:t>
            </a:r>
          </a:p>
        </p:txBody>
      </p:sp>
      <p:sp>
        <p:nvSpPr>
          <p:cNvPr id="12" name="TextBox 11">
            <a:extLst>
              <a:ext uri="{FF2B5EF4-FFF2-40B4-BE49-F238E27FC236}">
                <a16:creationId xmlns:a16="http://schemas.microsoft.com/office/drawing/2014/main" id="{EDE26730-3B52-4E18-8278-AE2ED987DD3A}"/>
              </a:ext>
            </a:extLst>
          </p:cNvPr>
          <p:cNvSpPr txBox="1"/>
          <p:nvPr/>
        </p:nvSpPr>
        <p:spPr>
          <a:xfrm>
            <a:off x="3452191" y="6550223"/>
            <a:ext cx="5287618" cy="307777"/>
          </a:xfrm>
          <a:prstGeom prst="rect">
            <a:avLst/>
          </a:prstGeom>
          <a:noFill/>
        </p:spPr>
        <p:txBody>
          <a:bodyPr wrap="square" rtlCol="0">
            <a:spAutoFit/>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MDARC Technician Class License Course</a:t>
            </a:r>
          </a:p>
        </p:txBody>
      </p:sp>
      <p:sp>
        <p:nvSpPr>
          <p:cNvPr id="13" name="TextBox 12">
            <a:extLst>
              <a:ext uri="{FF2B5EF4-FFF2-40B4-BE49-F238E27FC236}">
                <a16:creationId xmlns:a16="http://schemas.microsoft.com/office/drawing/2014/main" id="{64E7C9B1-6EAF-4F7D-8AF6-CFBA0209A0BA}"/>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7</a:t>
            </a:r>
          </a:p>
        </p:txBody>
      </p:sp>
      <p:pic>
        <p:nvPicPr>
          <p:cNvPr id="3" name="Picture 2">
            <a:extLst>
              <a:ext uri="{FF2B5EF4-FFF2-40B4-BE49-F238E27FC236}">
                <a16:creationId xmlns:a16="http://schemas.microsoft.com/office/drawing/2014/main" id="{37C7133F-2F43-445D-BBFB-7DCB178CAC18}"/>
              </a:ext>
            </a:extLst>
          </p:cNvPr>
          <p:cNvPicPr>
            <a:picLocks noChangeAspect="1"/>
          </p:cNvPicPr>
          <p:nvPr/>
        </p:nvPicPr>
        <p:blipFill>
          <a:blip r:embed="rId4"/>
          <a:stretch>
            <a:fillRect/>
          </a:stretch>
        </p:blipFill>
        <p:spPr>
          <a:xfrm>
            <a:off x="11158098" y="1005840"/>
            <a:ext cx="1033902" cy="694901"/>
          </a:xfrm>
          <a:prstGeom prst="rect">
            <a:avLst/>
          </a:prstGeom>
        </p:spPr>
      </p:pic>
    </p:spTree>
    <p:extLst>
      <p:ext uri="{BB962C8B-B14F-4D97-AF65-F5344CB8AC3E}">
        <p14:creationId xmlns:p14="http://schemas.microsoft.com/office/powerpoint/2010/main" val="40383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025" name="Picture 1" descr="http://www.ncvec.org/master_interface_elements/round_select_trans.gif">
            <a:extLst>
              <a:ext uri="{FF2B5EF4-FFF2-40B4-BE49-F238E27FC236}">
                <a16:creationId xmlns:a16="http://schemas.microsoft.com/office/drawing/2014/main" id="{A53D9D4D-7498-45EC-AB49-FFB55301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45" y="66645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ncvec.org/master_interface_elements/round_select_trans.gif">
            <a:extLst>
              <a:ext uri="{FF2B5EF4-FFF2-40B4-BE49-F238E27FC236}">
                <a16:creationId xmlns:a16="http://schemas.microsoft.com/office/drawing/2014/main" id="{EA32E47A-1324-4F5F-8E4F-77785EBE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57" y="-591110"/>
            <a:ext cx="133350" cy="1143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DE26730-3B52-4E18-8278-AE2ED987DD3A}"/>
              </a:ext>
            </a:extLst>
          </p:cNvPr>
          <p:cNvSpPr txBox="1"/>
          <p:nvPr/>
        </p:nvSpPr>
        <p:spPr>
          <a:xfrm>
            <a:off x="3452191" y="6550223"/>
            <a:ext cx="5287618" cy="307777"/>
          </a:xfrm>
          <a:prstGeom prst="rect">
            <a:avLst/>
          </a:prstGeom>
          <a:noFill/>
        </p:spPr>
        <p:txBody>
          <a:bodyPr wrap="square" rtlCol="0">
            <a:spAutoFit/>
          </a:bodyPr>
          <a:lstStyle/>
          <a:p>
            <a:pPr algn="ctr"/>
            <a:r>
              <a:rPr lang="en-US" sz="1400" b="1" dirty="0">
                <a:latin typeface="Verdana" panose="020B0604030504040204" pitchFamily="34" charset="0"/>
                <a:ea typeface="Verdana" panose="020B0604030504040204" pitchFamily="34" charset="0"/>
                <a:cs typeface="Verdana" panose="020B0604030504040204" pitchFamily="34" charset="0"/>
              </a:rPr>
              <a:t>MDARC/ Technician Class License Course</a:t>
            </a:r>
          </a:p>
        </p:txBody>
      </p:sp>
      <p:sp>
        <p:nvSpPr>
          <p:cNvPr id="13" name="TextBox 12">
            <a:extLst>
              <a:ext uri="{FF2B5EF4-FFF2-40B4-BE49-F238E27FC236}">
                <a16:creationId xmlns:a16="http://schemas.microsoft.com/office/drawing/2014/main" id="{64E7C9B1-6EAF-4F7D-8AF6-CFBA0209A0BA}"/>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8</a:t>
            </a:r>
          </a:p>
        </p:txBody>
      </p:sp>
      <p:sp>
        <p:nvSpPr>
          <p:cNvPr id="7" name="TextBox 6">
            <a:extLst>
              <a:ext uri="{FF2B5EF4-FFF2-40B4-BE49-F238E27FC236}">
                <a16:creationId xmlns:a16="http://schemas.microsoft.com/office/drawing/2014/main" id="{7A8F7F04-15CB-4C7F-A493-1EC1BC93AA85}"/>
              </a:ext>
            </a:extLst>
          </p:cNvPr>
          <p:cNvSpPr txBox="1"/>
          <p:nvPr/>
        </p:nvSpPr>
        <p:spPr>
          <a:xfrm>
            <a:off x="0" y="933061"/>
            <a:ext cx="12192000" cy="707886"/>
          </a:xfrm>
          <a:prstGeom prst="rect">
            <a:avLst/>
          </a:prstGeom>
          <a:noFill/>
        </p:spPr>
        <p:txBody>
          <a:bodyPr wrap="square" rtlCol="0">
            <a:spAutoFit/>
          </a:bodyPr>
          <a:lstStyle/>
          <a:p>
            <a:r>
              <a:rPr lang="en-US" sz="4000" b="1" dirty="0">
                <a:latin typeface="Verdana" panose="020B0604030504040204" pitchFamily="34" charset="0"/>
                <a:ea typeface="Verdana" panose="020B0604030504040204" pitchFamily="34" charset="0"/>
                <a:cs typeface="Verdana" panose="020B0604030504040204" pitchFamily="34" charset="0"/>
              </a:rPr>
              <a:t>And at the end of the day ………SUCCESS</a:t>
            </a:r>
          </a:p>
        </p:txBody>
      </p:sp>
      <p:pic>
        <p:nvPicPr>
          <p:cNvPr id="10" name="Picture 9">
            <a:extLst>
              <a:ext uri="{FF2B5EF4-FFF2-40B4-BE49-F238E27FC236}">
                <a16:creationId xmlns:a16="http://schemas.microsoft.com/office/drawing/2014/main" id="{59EE748B-A45D-4004-9510-5C1AD2F1A2B8}"/>
              </a:ext>
            </a:extLst>
          </p:cNvPr>
          <p:cNvPicPr>
            <a:picLocks noChangeAspect="1"/>
          </p:cNvPicPr>
          <p:nvPr/>
        </p:nvPicPr>
        <p:blipFill>
          <a:blip r:embed="rId3"/>
          <a:stretch>
            <a:fillRect/>
          </a:stretch>
        </p:blipFill>
        <p:spPr>
          <a:xfrm>
            <a:off x="4262534" y="1967787"/>
            <a:ext cx="3957152" cy="3957152"/>
          </a:xfrm>
          <a:prstGeom prst="rect">
            <a:avLst/>
          </a:prstGeom>
        </p:spPr>
      </p:pic>
    </p:spTree>
    <p:extLst>
      <p:ext uri="{BB962C8B-B14F-4D97-AF65-F5344CB8AC3E}">
        <p14:creationId xmlns:p14="http://schemas.microsoft.com/office/powerpoint/2010/main" val="331838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90">
          <a:fgClr>
            <a:schemeClr val="tx1"/>
          </a:fgClr>
          <a:bgClr>
            <a:schemeClr val="bg1"/>
          </a:bgClr>
        </a:pattFill>
        <a:effectLst/>
      </p:bgPr>
    </p:bg>
    <p:spTree>
      <p:nvGrpSpPr>
        <p:cNvPr id="1" name=""/>
        <p:cNvGrpSpPr/>
        <p:nvPr/>
      </p:nvGrpSpPr>
      <p:grpSpPr>
        <a:xfrm>
          <a:off x="0" y="0"/>
          <a:ext cx="0" cy="0"/>
          <a:chOff x="0" y="0"/>
          <a:chExt cx="0" cy="0"/>
        </a:xfrm>
      </p:grpSpPr>
      <p:pic>
        <p:nvPicPr>
          <p:cNvPr id="1025" name="Picture 1" descr="http://www.ncvec.org/master_interface_elements/round_select_trans.gif">
            <a:extLst>
              <a:ext uri="{FF2B5EF4-FFF2-40B4-BE49-F238E27FC236}">
                <a16:creationId xmlns:a16="http://schemas.microsoft.com/office/drawing/2014/main" id="{A53D9D4D-7498-45EC-AB49-FFB55301E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845" y="666450"/>
            <a:ext cx="133350"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ncvec.org/master_interface_elements/round_select_trans.gif">
            <a:extLst>
              <a:ext uri="{FF2B5EF4-FFF2-40B4-BE49-F238E27FC236}">
                <a16:creationId xmlns:a16="http://schemas.microsoft.com/office/drawing/2014/main" id="{EA32E47A-1324-4F5F-8E4F-77785EBE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57" y="-591110"/>
            <a:ext cx="133350" cy="1143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DE26730-3B52-4E18-8278-AE2ED987DD3A}"/>
              </a:ext>
            </a:extLst>
          </p:cNvPr>
          <p:cNvSpPr txBox="1"/>
          <p:nvPr/>
        </p:nvSpPr>
        <p:spPr>
          <a:xfrm>
            <a:off x="3452191" y="6550223"/>
            <a:ext cx="5287618"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MDARC/ Technician Class License Course</a:t>
            </a:r>
          </a:p>
        </p:txBody>
      </p:sp>
      <p:sp>
        <p:nvSpPr>
          <p:cNvPr id="13" name="TextBox 12">
            <a:extLst>
              <a:ext uri="{FF2B5EF4-FFF2-40B4-BE49-F238E27FC236}">
                <a16:creationId xmlns:a16="http://schemas.microsoft.com/office/drawing/2014/main" id="{64E7C9B1-6EAF-4F7D-8AF6-CFBA0209A0BA}"/>
              </a:ext>
            </a:extLst>
          </p:cNvPr>
          <p:cNvSpPr txBox="1"/>
          <p:nvPr/>
        </p:nvSpPr>
        <p:spPr>
          <a:xfrm>
            <a:off x="11525040" y="6406780"/>
            <a:ext cx="666960" cy="461665"/>
          </a:xfrm>
          <a:prstGeom prst="rect">
            <a:avLst/>
          </a:prstGeom>
          <a:solidFill>
            <a:schemeClr val="bg1"/>
          </a:solidFill>
        </p:spPr>
        <p:txBody>
          <a:bodyPr wrap="square" rtlCol="0">
            <a:spAutoFit/>
          </a:bodyPr>
          <a:lstStyle/>
          <a:p>
            <a:pPr algn="ctr"/>
            <a:r>
              <a:rPr lang="en-US" sz="2400" b="1" dirty="0">
                <a:latin typeface="Verdana" panose="020B0604030504040204" pitchFamily="34" charset="0"/>
                <a:ea typeface="Verdana" panose="020B0604030504040204" pitchFamily="34" charset="0"/>
                <a:cs typeface="Verdana" panose="020B0604030504040204" pitchFamily="34" charset="0"/>
              </a:rPr>
              <a:t>8</a:t>
            </a:r>
          </a:p>
        </p:txBody>
      </p:sp>
      <p:pic>
        <p:nvPicPr>
          <p:cNvPr id="2" name="Picture 1">
            <a:extLst>
              <a:ext uri="{FF2B5EF4-FFF2-40B4-BE49-F238E27FC236}">
                <a16:creationId xmlns:a16="http://schemas.microsoft.com/office/drawing/2014/main" id="{6FDC33FE-ED58-41FA-877B-532E8857E9D9}"/>
              </a:ext>
            </a:extLst>
          </p:cNvPr>
          <p:cNvPicPr>
            <a:picLocks noChangeAspect="1"/>
          </p:cNvPicPr>
          <p:nvPr/>
        </p:nvPicPr>
        <p:blipFill>
          <a:blip r:embed="rId3"/>
          <a:stretch>
            <a:fillRect/>
          </a:stretch>
        </p:blipFill>
        <p:spPr>
          <a:xfrm>
            <a:off x="684177" y="554589"/>
            <a:ext cx="4900952" cy="5852191"/>
          </a:xfrm>
          <a:prstGeom prst="rect">
            <a:avLst/>
          </a:prstGeom>
        </p:spPr>
      </p:pic>
      <p:sp>
        <p:nvSpPr>
          <p:cNvPr id="3" name="TextBox 2">
            <a:extLst>
              <a:ext uri="{FF2B5EF4-FFF2-40B4-BE49-F238E27FC236}">
                <a16:creationId xmlns:a16="http://schemas.microsoft.com/office/drawing/2014/main" id="{6AED6240-4F8E-45D8-B539-A3AC5EE76CBC}"/>
              </a:ext>
            </a:extLst>
          </p:cNvPr>
          <p:cNvSpPr txBox="1"/>
          <p:nvPr/>
        </p:nvSpPr>
        <p:spPr>
          <a:xfrm>
            <a:off x="6095999" y="820715"/>
            <a:ext cx="4467367" cy="1569660"/>
          </a:xfrm>
          <a:prstGeom prst="rect">
            <a:avLst/>
          </a:prstGeom>
          <a:solidFill>
            <a:schemeClr val="bg1"/>
          </a:solidFill>
        </p:spPr>
        <p:txBody>
          <a:bodyPr wrap="square" rtlCol="0">
            <a:spAutoFit/>
          </a:bodyPr>
          <a:lstStyle/>
          <a:p>
            <a:r>
              <a:rPr lang="en-US" sz="2400" b="1" dirty="0">
                <a:latin typeface="Verdana" panose="020B0604030504040204" pitchFamily="34" charset="0"/>
                <a:ea typeface="Verdana" panose="020B0604030504040204" pitchFamily="34" charset="0"/>
              </a:rPr>
              <a:t>Please follow the directions from the Elmers for tables and chairs set up</a:t>
            </a:r>
          </a:p>
        </p:txBody>
      </p:sp>
    </p:spTree>
    <p:extLst>
      <p:ext uri="{BB962C8B-B14F-4D97-AF65-F5344CB8AC3E}">
        <p14:creationId xmlns:p14="http://schemas.microsoft.com/office/powerpoint/2010/main" val="23906195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111</TotalTime>
  <Words>284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Tw Cen MT</vt:lpstr>
      <vt:lpstr>Verdana</vt:lpstr>
      <vt:lpstr>Droplet</vt:lpstr>
      <vt:lpstr>How to create a  Personal Study Guide</vt:lpstr>
      <vt:lpstr>www.ncvec.org/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Personal Study Guide</dc:title>
  <dc:creator>Larry Bradley</dc:creator>
  <cp:lastModifiedBy>Larry Bradley</cp:lastModifiedBy>
  <cp:revision>2</cp:revision>
  <dcterms:created xsi:type="dcterms:W3CDTF">2018-01-18T03:35:23Z</dcterms:created>
  <dcterms:modified xsi:type="dcterms:W3CDTF">2018-12-23T01:19:57Z</dcterms:modified>
</cp:coreProperties>
</file>