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72" r:id="rId2"/>
  </p:sldMasterIdLst>
  <p:notesMasterIdLst>
    <p:notesMasterId r:id="rId10"/>
  </p:notesMasterIdLst>
  <p:sldIdLst>
    <p:sldId id="392" r:id="rId3"/>
    <p:sldId id="394" r:id="rId4"/>
    <p:sldId id="536" r:id="rId5"/>
    <p:sldId id="395" r:id="rId6"/>
    <p:sldId id="398" r:id="rId7"/>
    <p:sldId id="399" r:id="rId8"/>
    <p:sldId id="44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EFBD"/>
    <a:srgbClr val="FFD85B"/>
    <a:srgbClr val="01F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7" autoAdjust="0"/>
    <p:restoredTop sz="92336" autoAdjust="0"/>
  </p:normalViewPr>
  <p:slideViewPr>
    <p:cSldViewPr>
      <p:cViewPr varScale="1">
        <p:scale>
          <a:sx n="79" d="100"/>
          <a:sy n="79" d="100"/>
        </p:scale>
        <p:origin x="1368" y="78"/>
      </p:cViewPr>
      <p:guideLst>
        <p:guide orient="horz" pos="1584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Bradley" userId="67631ef6f7de5316" providerId="LiveId" clId="{8058ABE9-5B7E-40B2-9AA3-5F093525BAEE}"/>
    <pc:docChg chg="delSld delMainMaster">
      <pc:chgData name="Larry Bradley" userId="67631ef6f7de5316" providerId="LiveId" clId="{8058ABE9-5B7E-40B2-9AA3-5F093525BAEE}" dt="2018-12-07T03:55:50.516" v="50" actId="2696"/>
      <pc:docMkLst>
        <pc:docMk/>
      </pc:docMkLst>
      <pc:sldChg chg="del">
        <pc:chgData name="Larry Bradley" userId="67631ef6f7de5316" providerId="LiveId" clId="{8058ABE9-5B7E-40B2-9AA3-5F093525BAEE}" dt="2018-12-07T03:55:50.029" v="0" actId="2696"/>
        <pc:sldMkLst>
          <pc:docMk/>
          <pc:sldMk cId="0" sldId="336"/>
        </pc:sldMkLst>
      </pc:sldChg>
      <pc:sldChg chg="del">
        <pc:chgData name="Larry Bradley" userId="67631ef6f7de5316" providerId="LiveId" clId="{8058ABE9-5B7E-40B2-9AA3-5F093525BAEE}" dt="2018-12-07T03:55:50.065" v="13" actId="2696"/>
        <pc:sldMkLst>
          <pc:docMk/>
          <pc:sldMk cId="0" sldId="339"/>
        </pc:sldMkLst>
      </pc:sldChg>
      <pc:sldChg chg="del">
        <pc:chgData name="Larry Bradley" userId="67631ef6f7de5316" providerId="LiveId" clId="{8058ABE9-5B7E-40B2-9AA3-5F093525BAEE}" dt="2018-12-07T03:55:50.076" v="14" actId="2696"/>
        <pc:sldMkLst>
          <pc:docMk/>
          <pc:sldMk cId="0" sldId="343"/>
        </pc:sldMkLst>
      </pc:sldChg>
      <pc:sldChg chg="del">
        <pc:chgData name="Larry Bradley" userId="67631ef6f7de5316" providerId="LiveId" clId="{8058ABE9-5B7E-40B2-9AA3-5F093525BAEE}" dt="2018-12-07T03:55:50.087" v="15" actId="2696"/>
        <pc:sldMkLst>
          <pc:docMk/>
          <pc:sldMk cId="0" sldId="344"/>
        </pc:sldMkLst>
      </pc:sldChg>
      <pc:sldChg chg="del">
        <pc:chgData name="Larry Bradley" userId="67631ef6f7de5316" providerId="LiveId" clId="{8058ABE9-5B7E-40B2-9AA3-5F093525BAEE}" dt="2018-12-07T03:55:50.120" v="18" actId="2696"/>
        <pc:sldMkLst>
          <pc:docMk/>
          <pc:sldMk cId="0" sldId="345"/>
        </pc:sldMkLst>
      </pc:sldChg>
      <pc:sldChg chg="del">
        <pc:chgData name="Larry Bradley" userId="67631ef6f7de5316" providerId="LiveId" clId="{8058ABE9-5B7E-40B2-9AA3-5F093525BAEE}" dt="2018-12-07T03:55:50.109" v="17" actId="2696"/>
        <pc:sldMkLst>
          <pc:docMk/>
          <pc:sldMk cId="3553842889" sldId="346"/>
        </pc:sldMkLst>
      </pc:sldChg>
      <pc:sldChg chg="del">
        <pc:chgData name="Larry Bradley" userId="67631ef6f7de5316" providerId="LiveId" clId="{8058ABE9-5B7E-40B2-9AA3-5F093525BAEE}" dt="2018-12-07T03:55:50.098" v="16" actId="2696"/>
        <pc:sldMkLst>
          <pc:docMk/>
          <pc:sldMk cId="260131720" sldId="347"/>
        </pc:sldMkLst>
      </pc:sldChg>
      <pc:sldChg chg="del">
        <pc:chgData name="Larry Bradley" userId="67631ef6f7de5316" providerId="LiveId" clId="{8058ABE9-5B7E-40B2-9AA3-5F093525BAEE}" dt="2018-12-07T03:55:50.131" v="19" actId="2696"/>
        <pc:sldMkLst>
          <pc:docMk/>
          <pc:sldMk cId="3413334274" sldId="348"/>
        </pc:sldMkLst>
      </pc:sldChg>
      <pc:sldChg chg="del">
        <pc:chgData name="Larry Bradley" userId="67631ef6f7de5316" providerId="LiveId" clId="{8058ABE9-5B7E-40B2-9AA3-5F093525BAEE}" dt="2018-12-07T03:55:50.287" v="31" actId="2696"/>
        <pc:sldMkLst>
          <pc:docMk/>
          <pc:sldMk cId="4198746026" sldId="353"/>
        </pc:sldMkLst>
      </pc:sldChg>
      <pc:sldChg chg="del">
        <pc:chgData name="Larry Bradley" userId="67631ef6f7de5316" providerId="LiveId" clId="{8058ABE9-5B7E-40B2-9AA3-5F093525BAEE}" dt="2018-12-07T03:55:50.311" v="33" actId="2696"/>
        <pc:sldMkLst>
          <pc:docMk/>
          <pc:sldMk cId="2204668327" sldId="356"/>
        </pc:sldMkLst>
      </pc:sldChg>
      <pc:sldChg chg="del">
        <pc:chgData name="Larry Bradley" userId="67631ef6f7de5316" providerId="LiveId" clId="{8058ABE9-5B7E-40B2-9AA3-5F093525BAEE}" dt="2018-12-07T03:55:50.324" v="34" actId="2696"/>
        <pc:sldMkLst>
          <pc:docMk/>
          <pc:sldMk cId="1525566354" sldId="358"/>
        </pc:sldMkLst>
      </pc:sldChg>
      <pc:sldChg chg="del">
        <pc:chgData name="Larry Bradley" userId="67631ef6f7de5316" providerId="LiveId" clId="{8058ABE9-5B7E-40B2-9AA3-5F093525BAEE}" dt="2018-12-07T03:55:50.337" v="35" actId="2696"/>
        <pc:sldMkLst>
          <pc:docMk/>
          <pc:sldMk cId="3480327356" sldId="362"/>
        </pc:sldMkLst>
      </pc:sldChg>
      <pc:sldChg chg="del">
        <pc:chgData name="Larry Bradley" userId="67631ef6f7de5316" providerId="LiveId" clId="{8058ABE9-5B7E-40B2-9AA3-5F093525BAEE}" dt="2018-12-07T03:55:50.362" v="37" actId="2696"/>
        <pc:sldMkLst>
          <pc:docMk/>
          <pc:sldMk cId="1854323600" sldId="363"/>
        </pc:sldMkLst>
      </pc:sldChg>
      <pc:sldChg chg="del">
        <pc:chgData name="Larry Bradley" userId="67631ef6f7de5316" providerId="LiveId" clId="{8058ABE9-5B7E-40B2-9AA3-5F093525BAEE}" dt="2018-12-07T03:55:50.376" v="38" actId="2696"/>
        <pc:sldMkLst>
          <pc:docMk/>
          <pc:sldMk cId="3381759453" sldId="364"/>
        </pc:sldMkLst>
      </pc:sldChg>
      <pc:sldChg chg="del">
        <pc:chgData name="Larry Bradley" userId="67631ef6f7de5316" providerId="LiveId" clId="{8058ABE9-5B7E-40B2-9AA3-5F093525BAEE}" dt="2018-12-07T03:55:50.348" v="36" actId="2696"/>
        <pc:sldMkLst>
          <pc:docMk/>
          <pc:sldMk cId="657223045" sldId="366"/>
        </pc:sldMkLst>
      </pc:sldChg>
      <pc:sldChg chg="del">
        <pc:chgData name="Larry Bradley" userId="67631ef6f7de5316" providerId="LiveId" clId="{8058ABE9-5B7E-40B2-9AA3-5F093525BAEE}" dt="2018-12-07T03:55:50.389" v="39" actId="2696"/>
        <pc:sldMkLst>
          <pc:docMk/>
          <pc:sldMk cId="3942674763" sldId="367"/>
        </pc:sldMkLst>
      </pc:sldChg>
      <pc:sldChg chg="del">
        <pc:chgData name="Larry Bradley" userId="67631ef6f7de5316" providerId="LiveId" clId="{8058ABE9-5B7E-40B2-9AA3-5F093525BAEE}" dt="2018-12-07T03:55:50.400" v="40" actId="2696"/>
        <pc:sldMkLst>
          <pc:docMk/>
          <pc:sldMk cId="822036293" sldId="369"/>
        </pc:sldMkLst>
      </pc:sldChg>
      <pc:sldChg chg="del">
        <pc:chgData name="Larry Bradley" userId="67631ef6f7de5316" providerId="LiveId" clId="{8058ABE9-5B7E-40B2-9AA3-5F093525BAEE}" dt="2018-12-07T03:55:50.413" v="41" actId="2696"/>
        <pc:sldMkLst>
          <pc:docMk/>
          <pc:sldMk cId="3467103086" sldId="370"/>
        </pc:sldMkLst>
      </pc:sldChg>
      <pc:sldChg chg="del">
        <pc:chgData name="Larry Bradley" userId="67631ef6f7de5316" providerId="LiveId" clId="{8058ABE9-5B7E-40B2-9AA3-5F093525BAEE}" dt="2018-12-07T03:55:50.427" v="42" actId="2696"/>
        <pc:sldMkLst>
          <pc:docMk/>
          <pc:sldMk cId="687371353" sldId="371"/>
        </pc:sldMkLst>
      </pc:sldChg>
      <pc:sldChg chg="del">
        <pc:chgData name="Larry Bradley" userId="67631ef6f7de5316" providerId="LiveId" clId="{8058ABE9-5B7E-40B2-9AA3-5F093525BAEE}" dt="2018-12-07T03:55:50.455" v="44" actId="2696"/>
        <pc:sldMkLst>
          <pc:docMk/>
          <pc:sldMk cId="3846726584" sldId="375"/>
        </pc:sldMkLst>
      </pc:sldChg>
      <pc:sldChg chg="del">
        <pc:chgData name="Larry Bradley" userId="67631ef6f7de5316" providerId="LiveId" clId="{8058ABE9-5B7E-40B2-9AA3-5F093525BAEE}" dt="2018-12-07T03:55:50.463" v="45" actId="2696"/>
        <pc:sldMkLst>
          <pc:docMk/>
          <pc:sldMk cId="1359940778" sldId="380"/>
        </pc:sldMkLst>
      </pc:sldChg>
      <pc:sldChg chg="del">
        <pc:chgData name="Larry Bradley" userId="67631ef6f7de5316" providerId="LiveId" clId="{8058ABE9-5B7E-40B2-9AA3-5F093525BAEE}" dt="2018-12-07T03:55:50.474" v="46" actId="2696"/>
        <pc:sldMkLst>
          <pc:docMk/>
          <pc:sldMk cId="1377681711" sldId="383"/>
        </pc:sldMkLst>
      </pc:sldChg>
      <pc:sldChg chg="del">
        <pc:chgData name="Larry Bradley" userId="67631ef6f7de5316" providerId="LiveId" clId="{8058ABE9-5B7E-40B2-9AA3-5F093525BAEE}" dt="2018-12-07T03:55:50.485" v="47" actId="2696"/>
        <pc:sldMkLst>
          <pc:docMk/>
          <pc:sldMk cId="3253846980" sldId="384"/>
        </pc:sldMkLst>
      </pc:sldChg>
      <pc:sldChg chg="del">
        <pc:chgData name="Larry Bradley" userId="67631ef6f7de5316" providerId="LiveId" clId="{8058ABE9-5B7E-40B2-9AA3-5F093525BAEE}" dt="2018-12-07T03:55:50.496" v="48" actId="2696"/>
        <pc:sldMkLst>
          <pc:docMk/>
          <pc:sldMk cId="2259851930" sldId="385"/>
        </pc:sldMkLst>
      </pc:sldChg>
      <pc:sldChg chg="del">
        <pc:chgData name="Larry Bradley" userId="67631ef6f7de5316" providerId="LiveId" clId="{8058ABE9-5B7E-40B2-9AA3-5F093525BAEE}" dt="2018-12-07T03:55:50.506" v="49" actId="2696"/>
        <pc:sldMkLst>
          <pc:docMk/>
          <pc:sldMk cId="164410868" sldId="386"/>
        </pc:sldMkLst>
      </pc:sldChg>
      <pc:sldChg chg="del">
        <pc:chgData name="Larry Bradley" userId="67631ef6f7de5316" providerId="LiveId" clId="{8058ABE9-5B7E-40B2-9AA3-5F093525BAEE}" dt="2018-12-07T03:55:50.441" v="43" actId="2696"/>
        <pc:sldMkLst>
          <pc:docMk/>
          <pc:sldMk cId="95402481" sldId="404"/>
        </pc:sldMkLst>
      </pc:sldChg>
      <pc:sldChg chg="del">
        <pc:chgData name="Larry Bradley" userId="67631ef6f7de5316" providerId="LiveId" clId="{8058ABE9-5B7E-40B2-9AA3-5F093525BAEE}" dt="2018-12-07T03:55:50.277" v="30" actId="2696"/>
        <pc:sldMkLst>
          <pc:docMk/>
          <pc:sldMk cId="356042337" sldId="406"/>
        </pc:sldMkLst>
      </pc:sldChg>
      <pc:sldChg chg="del">
        <pc:chgData name="Larry Bradley" userId="67631ef6f7de5316" providerId="LiveId" clId="{8058ABE9-5B7E-40B2-9AA3-5F093525BAEE}" dt="2018-12-07T03:55:50.516" v="50" actId="2696"/>
        <pc:sldMkLst>
          <pc:docMk/>
          <pc:sldMk cId="2043278664" sldId="408"/>
        </pc:sldMkLst>
      </pc:sldChg>
      <pc:sldChg chg="del">
        <pc:chgData name="Larry Bradley" userId="67631ef6f7de5316" providerId="LiveId" clId="{8058ABE9-5B7E-40B2-9AA3-5F093525BAEE}" dt="2018-12-07T03:55:50.143" v="20" actId="2696"/>
        <pc:sldMkLst>
          <pc:docMk/>
          <pc:sldMk cId="95240725" sldId="482"/>
        </pc:sldMkLst>
      </pc:sldChg>
      <pc:sldChg chg="del">
        <pc:chgData name="Larry Bradley" userId="67631ef6f7de5316" providerId="LiveId" clId="{8058ABE9-5B7E-40B2-9AA3-5F093525BAEE}" dt="2018-12-07T03:55:50.154" v="21" actId="2696"/>
        <pc:sldMkLst>
          <pc:docMk/>
          <pc:sldMk cId="864099911" sldId="483"/>
        </pc:sldMkLst>
      </pc:sldChg>
      <pc:sldChg chg="del">
        <pc:chgData name="Larry Bradley" userId="67631ef6f7de5316" providerId="LiveId" clId="{8058ABE9-5B7E-40B2-9AA3-5F093525BAEE}" dt="2018-12-07T03:55:50.205" v="25" actId="2696"/>
        <pc:sldMkLst>
          <pc:docMk/>
          <pc:sldMk cId="484731120" sldId="494"/>
        </pc:sldMkLst>
      </pc:sldChg>
      <pc:sldChg chg="del">
        <pc:chgData name="Larry Bradley" userId="67631ef6f7de5316" providerId="LiveId" clId="{8058ABE9-5B7E-40B2-9AA3-5F093525BAEE}" dt="2018-12-07T03:55:50.216" v="26" actId="2696"/>
        <pc:sldMkLst>
          <pc:docMk/>
          <pc:sldMk cId="808465321" sldId="495"/>
        </pc:sldMkLst>
      </pc:sldChg>
      <pc:sldChg chg="del">
        <pc:chgData name="Larry Bradley" userId="67631ef6f7de5316" providerId="LiveId" clId="{8058ABE9-5B7E-40B2-9AA3-5F093525BAEE}" dt="2018-12-07T03:55:50.226" v="27" actId="2696"/>
        <pc:sldMkLst>
          <pc:docMk/>
          <pc:sldMk cId="528930498" sldId="496"/>
        </pc:sldMkLst>
      </pc:sldChg>
      <pc:sldChg chg="del">
        <pc:chgData name="Larry Bradley" userId="67631ef6f7de5316" providerId="LiveId" clId="{8058ABE9-5B7E-40B2-9AA3-5F093525BAEE}" dt="2018-12-07T03:55:50.254" v="28" actId="2696"/>
        <pc:sldMkLst>
          <pc:docMk/>
          <pc:sldMk cId="2832324332" sldId="499"/>
        </pc:sldMkLst>
      </pc:sldChg>
      <pc:sldChg chg="del">
        <pc:chgData name="Larry Bradley" userId="67631ef6f7de5316" providerId="LiveId" clId="{8058ABE9-5B7E-40B2-9AA3-5F093525BAEE}" dt="2018-12-07T03:55:50.265" v="29" actId="2696"/>
        <pc:sldMkLst>
          <pc:docMk/>
          <pc:sldMk cId="974567142" sldId="501"/>
        </pc:sldMkLst>
      </pc:sldChg>
      <pc:sldChg chg="del">
        <pc:chgData name="Larry Bradley" userId="67631ef6f7de5316" providerId="LiveId" clId="{8058ABE9-5B7E-40B2-9AA3-5F093525BAEE}" dt="2018-12-07T03:55:50.165" v="22" actId="2696"/>
        <pc:sldMkLst>
          <pc:docMk/>
          <pc:sldMk cId="4016307927" sldId="510"/>
        </pc:sldMkLst>
      </pc:sldChg>
      <pc:sldChg chg="del">
        <pc:chgData name="Larry Bradley" userId="67631ef6f7de5316" providerId="LiveId" clId="{8058ABE9-5B7E-40B2-9AA3-5F093525BAEE}" dt="2018-12-07T03:55:50.191" v="24" actId="2696"/>
        <pc:sldMkLst>
          <pc:docMk/>
          <pc:sldMk cId="821529901" sldId="521"/>
        </pc:sldMkLst>
      </pc:sldChg>
      <pc:sldChg chg="del">
        <pc:chgData name="Larry Bradley" userId="67631ef6f7de5316" providerId="LiveId" clId="{8058ABE9-5B7E-40B2-9AA3-5F093525BAEE}" dt="2018-12-07T03:55:50.178" v="23" actId="2696"/>
        <pc:sldMkLst>
          <pc:docMk/>
          <pc:sldMk cId="2904126625" sldId="533"/>
        </pc:sldMkLst>
      </pc:sldChg>
      <pc:sldChg chg="del">
        <pc:chgData name="Larry Bradley" userId="67631ef6f7de5316" providerId="LiveId" clId="{8058ABE9-5B7E-40B2-9AA3-5F093525BAEE}" dt="2018-12-07T03:55:50.298" v="32" actId="2696"/>
        <pc:sldMkLst>
          <pc:docMk/>
          <pc:sldMk cId="534267928" sldId="535"/>
        </pc:sldMkLst>
      </pc:sldChg>
      <pc:sldMasterChg chg="del delSldLayout">
        <pc:chgData name="Larry Bradley" userId="67631ef6f7de5316" providerId="LiveId" clId="{8058ABE9-5B7E-40B2-9AA3-5F093525BAEE}" dt="2018-12-07T03:55:50.056" v="12" actId="2696"/>
        <pc:sldMasterMkLst>
          <pc:docMk/>
          <pc:sldMasterMk cId="0" sldId="2147483648"/>
        </pc:sldMasterMkLst>
        <pc:sldLayoutChg chg="del">
          <pc:chgData name="Larry Bradley" userId="67631ef6f7de5316" providerId="LiveId" clId="{8058ABE9-5B7E-40B2-9AA3-5F093525BAEE}" dt="2018-12-07T03:55:50.047" v="1" actId="2696"/>
          <pc:sldLayoutMkLst>
            <pc:docMk/>
            <pc:sldMasterMk cId="0" sldId="2147483648"/>
            <pc:sldLayoutMk cId="3300987441" sldId="2147483650"/>
          </pc:sldLayoutMkLst>
        </pc:sldLayoutChg>
        <pc:sldLayoutChg chg="del">
          <pc:chgData name="Larry Bradley" userId="67631ef6f7de5316" providerId="LiveId" clId="{8058ABE9-5B7E-40B2-9AA3-5F093525BAEE}" dt="2018-12-07T03:55:50.048" v="2" actId="2696"/>
          <pc:sldLayoutMkLst>
            <pc:docMk/>
            <pc:sldMasterMk cId="0" sldId="2147483648"/>
            <pc:sldLayoutMk cId="3531984166" sldId="2147483651"/>
          </pc:sldLayoutMkLst>
        </pc:sldLayoutChg>
        <pc:sldLayoutChg chg="del">
          <pc:chgData name="Larry Bradley" userId="67631ef6f7de5316" providerId="LiveId" clId="{8058ABE9-5B7E-40B2-9AA3-5F093525BAEE}" dt="2018-12-07T03:55:50.049" v="3" actId="2696"/>
          <pc:sldLayoutMkLst>
            <pc:docMk/>
            <pc:sldMasterMk cId="0" sldId="2147483648"/>
            <pc:sldLayoutMk cId="557381239" sldId="2147483652"/>
          </pc:sldLayoutMkLst>
        </pc:sldLayoutChg>
        <pc:sldLayoutChg chg="del">
          <pc:chgData name="Larry Bradley" userId="67631ef6f7de5316" providerId="LiveId" clId="{8058ABE9-5B7E-40B2-9AA3-5F093525BAEE}" dt="2018-12-07T03:55:50.050" v="4" actId="2696"/>
          <pc:sldLayoutMkLst>
            <pc:docMk/>
            <pc:sldMasterMk cId="0" sldId="2147483648"/>
            <pc:sldLayoutMk cId="708473521" sldId="2147483653"/>
          </pc:sldLayoutMkLst>
        </pc:sldLayoutChg>
        <pc:sldLayoutChg chg="del">
          <pc:chgData name="Larry Bradley" userId="67631ef6f7de5316" providerId="LiveId" clId="{8058ABE9-5B7E-40B2-9AA3-5F093525BAEE}" dt="2018-12-07T03:55:50.051" v="5" actId="2696"/>
          <pc:sldLayoutMkLst>
            <pc:docMk/>
            <pc:sldMasterMk cId="0" sldId="2147483648"/>
            <pc:sldLayoutMk cId="985420791" sldId="2147483654"/>
          </pc:sldLayoutMkLst>
        </pc:sldLayoutChg>
        <pc:sldLayoutChg chg="del">
          <pc:chgData name="Larry Bradley" userId="67631ef6f7de5316" providerId="LiveId" clId="{8058ABE9-5B7E-40B2-9AA3-5F093525BAEE}" dt="2018-12-07T03:55:50.051" v="6" actId="2696"/>
          <pc:sldLayoutMkLst>
            <pc:docMk/>
            <pc:sldMasterMk cId="0" sldId="2147483648"/>
            <pc:sldLayoutMk cId="2270656559" sldId="2147483655"/>
          </pc:sldLayoutMkLst>
        </pc:sldLayoutChg>
        <pc:sldLayoutChg chg="del">
          <pc:chgData name="Larry Bradley" userId="67631ef6f7de5316" providerId="LiveId" clId="{8058ABE9-5B7E-40B2-9AA3-5F093525BAEE}" dt="2018-12-07T03:55:50.052" v="7" actId="2696"/>
          <pc:sldLayoutMkLst>
            <pc:docMk/>
            <pc:sldMasterMk cId="0" sldId="2147483648"/>
            <pc:sldLayoutMk cId="2344329084" sldId="2147483656"/>
          </pc:sldLayoutMkLst>
        </pc:sldLayoutChg>
        <pc:sldLayoutChg chg="del">
          <pc:chgData name="Larry Bradley" userId="67631ef6f7de5316" providerId="LiveId" clId="{8058ABE9-5B7E-40B2-9AA3-5F093525BAEE}" dt="2018-12-07T03:55:50.053" v="8" actId="2696"/>
          <pc:sldLayoutMkLst>
            <pc:docMk/>
            <pc:sldMasterMk cId="0" sldId="2147483648"/>
            <pc:sldLayoutMk cId="2151838613" sldId="2147483657"/>
          </pc:sldLayoutMkLst>
        </pc:sldLayoutChg>
        <pc:sldLayoutChg chg="del">
          <pc:chgData name="Larry Bradley" userId="67631ef6f7de5316" providerId="LiveId" clId="{8058ABE9-5B7E-40B2-9AA3-5F093525BAEE}" dt="2018-12-07T03:55:50.054" v="9" actId="2696"/>
          <pc:sldLayoutMkLst>
            <pc:docMk/>
            <pc:sldMasterMk cId="0" sldId="2147483648"/>
            <pc:sldLayoutMk cId="2006834967" sldId="2147483658"/>
          </pc:sldLayoutMkLst>
        </pc:sldLayoutChg>
        <pc:sldLayoutChg chg="del">
          <pc:chgData name="Larry Bradley" userId="67631ef6f7de5316" providerId="LiveId" clId="{8058ABE9-5B7E-40B2-9AA3-5F093525BAEE}" dt="2018-12-07T03:55:50.054" v="10" actId="2696"/>
          <pc:sldLayoutMkLst>
            <pc:docMk/>
            <pc:sldMasterMk cId="0" sldId="2147483648"/>
            <pc:sldLayoutMk cId="1993878866" sldId="2147483659"/>
          </pc:sldLayoutMkLst>
        </pc:sldLayoutChg>
        <pc:sldLayoutChg chg="del">
          <pc:chgData name="Larry Bradley" userId="67631ef6f7de5316" providerId="LiveId" clId="{8058ABE9-5B7E-40B2-9AA3-5F093525BAEE}" dt="2018-12-07T03:55:50.055" v="11" actId="2696"/>
          <pc:sldLayoutMkLst>
            <pc:docMk/>
            <pc:sldMasterMk cId="0" sldId="2147483648"/>
            <pc:sldLayoutMk cId="100951744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693DCE3-4997-47D3-ACAB-C4C3165CB59B}" type="datetimeFigureOut">
              <a:rPr lang="en-US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D1D9C29-781C-4293-BAB3-773F05DA7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95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5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50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MDARC/SATERN 2017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7CCFA-13C8-4453-9B14-FB2A43EC801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56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08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15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048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07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58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3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89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2pPr>
      <a:lvl3pPr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3pPr>
      <a:lvl4pPr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4pPr>
      <a:lvl5pPr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5pPr>
      <a:lvl6pPr marL="4572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6pPr>
      <a:lvl7pPr marL="9144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7pPr>
      <a:lvl8pPr marL="1371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8pPr>
      <a:lvl9pPr marL="18288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706563"/>
            <a:ext cx="86423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8BAE74-ABC3-4BAE-BF79-8747B07F07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91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5</a:t>
            </a:r>
            <a:b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5.4 RF Interference (RFI)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199"/>
            <a:ext cx="2362200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Remedies</a:t>
            </a:r>
            <a:endParaRPr lang="en-US" sz="2800" b="1" u="sng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84765"/>
            <a:ext cx="1981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655" y="2969331"/>
            <a:ext cx="3656013" cy="2862322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 a major part in eliminating or reducing Radio Frequency Interference.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both to prevent unwanted signals from being radiated </a:t>
            </a:r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keep unwanted signals from being received.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836920" y="6096363"/>
            <a:ext cx="28194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5.15, Page 5.19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020" y="1801979"/>
            <a:ext cx="4686300" cy="4243002"/>
          </a:xfrm>
          <a:prstGeom prst="rect">
            <a:avLst/>
          </a:prstGeom>
          <a:ln w="31750">
            <a:solidFill>
              <a:srgbClr val="002060"/>
            </a:solidFill>
          </a:ln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F5D4AFE-4754-4B55-80F3-1CA073E3D594}"/>
              </a:ext>
            </a:extLst>
          </p:cNvPr>
          <p:cNvSpPr txBox="1">
            <a:spLocks/>
          </p:cNvSpPr>
          <p:nvPr/>
        </p:nvSpPr>
        <p:spPr bwMode="auto">
          <a:xfrm>
            <a:off x="8528304" y="6583680"/>
            <a:ext cx="615696" cy="268224"/>
          </a:xfrm>
          <a:prstGeom prst="rect">
            <a:avLst/>
          </a:prstGeom>
          <a:solidFill>
            <a:srgbClr val="FFFF00"/>
          </a:solidFill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ACA476C8-6715-4689-B799-E53DA328A771}" type="slidenum">
              <a:rPr lang="en-US" altLang="en-US" sz="1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</a:t>
            </a:fld>
            <a:endParaRPr lang="en-US" alt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E6305BC-F72F-44F2-BB17-55FC4F57143C}"/>
              </a:ext>
            </a:extLst>
          </p:cNvPr>
          <p:cNvSpPr txBox="1">
            <a:spLocks/>
          </p:cNvSpPr>
          <p:nvPr/>
        </p:nvSpPr>
        <p:spPr bwMode="auto">
          <a:xfrm>
            <a:off x="2697480" y="6583680"/>
            <a:ext cx="37490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</a:t>
            </a:r>
            <a:endParaRPr lang="en-US" alt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0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9836"/>
            <a:ext cx="8229600" cy="11811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5</a:t>
            </a:r>
            <a:b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5.4 RF Interference (RFI)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9" y="2222682"/>
            <a:ext cx="8228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Ferrite Core RFI Filters….aka Choke Filters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799" y="2721255"/>
            <a:ext cx="822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Made from a ceramic magnetic material designed to absorb RF energy over a broad frequency range, such as HF and VHF.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29" y="3803490"/>
            <a:ext cx="5152453" cy="26080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53019" y="3803490"/>
            <a:ext cx="33303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come in many sizes and shapes with many different uses.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Rings (toroid)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600199"/>
            <a:ext cx="2362200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Remedies</a:t>
            </a:r>
            <a:endParaRPr lang="en-US" sz="2800" b="1" u="sng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5B22810-9993-42BD-87BF-2975CF1FEB6C}"/>
              </a:ext>
            </a:extLst>
          </p:cNvPr>
          <p:cNvSpPr txBox="1">
            <a:spLocks/>
          </p:cNvSpPr>
          <p:nvPr/>
        </p:nvSpPr>
        <p:spPr bwMode="auto">
          <a:xfrm>
            <a:off x="8528304" y="6583680"/>
            <a:ext cx="615696" cy="268224"/>
          </a:xfrm>
          <a:prstGeom prst="rect">
            <a:avLst/>
          </a:prstGeom>
          <a:solidFill>
            <a:srgbClr val="FFFF00"/>
          </a:solidFill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ACA476C8-6715-4689-B799-E53DA328A771}" type="slidenum">
              <a:rPr lang="en-US" altLang="en-US" sz="1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2</a:t>
            </a:fld>
            <a:endParaRPr lang="en-US" alt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F364EE8-BE7D-4CE7-B6E0-EBE50108F5A0}"/>
              </a:ext>
            </a:extLst>
          </p:cNvPr>
          <p:cNvSpPr txBox="1">
            <a:spLocks/>
          </p:cNvSpPr>
          <p:nvPr/>
        </p:nvSpPr>
        <p:spPr bwMode="auto">
          <a:xfrm>
            <a:off x="2697480" y="6583680"/>
            <a:ext cx="37490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</a:t>
            </a:r>
            <a:endParaRPr lang="en-US" alt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1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5</a:t>
            </a:r>
            <a:b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5.4 RF Interference (RFI)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718" y="1730106"/>
            <a:ext cx="813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Radio Frequency Interference can be of several types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390CB6-251D-46A4-AC06-3C26DB54ECDF}"/>
              </a:ext>
            </a:extLst>
          </p:cNvPr>
          <p:cNvSpPr txBox="1">
            <a:spLocks/>
          </p:cNvSpPr>
          <p:nvPr/>
        </p:nvSpPr>
        <p:spPr bwMode="auto">
          <a:xfrm>
            <a:off x="8528304" y="6583680"/>
            <a:ext cx="615696" cy="268224"/>
          </a:xfrm>
          <a:prstGeom prst="rect">
            <a:avLst/>
          </a:prstGeom>
          <a:solidFill>
            <a:srgbClr val="FFFF00"/>
          </a:solidFill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ACA476C8-6715-4689-B799-E53DA328A771}" type="slidenum">
              <a:rPr lang="en-US" altLang="en-US" sz="1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3</a:t>
            </a:fld>
            <a:endParaRPr lang="en-US" alt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CC8C4F-557B-408A-A431-9565299BC9D0}"/>
              </a:ext>
            </a:extLst>
          </p:cNvPr>
          <p:cNvSpPr txBox="1">
            <a:spLocks/>
          </p:cNvSpPr>
          <p:nvPr/>
        </p:nvSpPr>
        <p:spPr bwMode="auto">
          <a:xfrm>
            <a:off x="2697480" y="6583680"/>
            <a:ext cx="37490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</a:t>
            </a:r>
            <a:endParaRPr lang="en-US" alt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0EB84-BC72-418D-AF73-CAB079C6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52" y="2352186"/>
            <a:ext cx="8400000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455738"/>
            <a:ext cx="8229600" cy="50619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5pPr>
            <a:lvl6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6pPr>
            <a:lvl7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7pPr>
            <a:lvl8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8pPr>
            <a:lvl9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sz="2400" b="1" ker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sz="2400" b="1" ker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sz="2400" b="1" kern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5</a:t>
            </a:r>
            <a:b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5.4 RF Interference (RFI)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9567"/>
            <a:ext cx="426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Guidelines to follow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109" y="2650949"/>
            <a:ext cx="7353300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certain your station is in good working order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6845" y="3461752"/>
            <a:ext cx="7353300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shielded wire and shielded cables to prevent coupling with unwanted signals and undesired RF radiation.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14" y="5156994"/>
            <a:ext cx="7353300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Eliminate sources of interference coming from electrical equipment in your own house.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4870" y="4580333"/>
            <a:ext cx="735330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Eliminate interference to your own appliances.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8F7C4A-5648-4802-B39C-A4ACDA7A0870}"/>
              </a:ext>
            </a:extLst>
          </p:cNvPr>
          <p:cNvSpPr txBox="1">
            <a:spLocks/>
          </p:cNvSpPr>
          <p:nvPr/>
        </p:nvSpPr>
        <p:spPr bwMode="auto">
          <a:xfrm>
            <a:off x="8528304" y="6583680"/>
            <a:ext cx="615696" cy="268224"/>
          </a:xfrm>
          <a:prstGeom prst="rect">
            <a:avLst/>
          </a:prstGeom>
          <a:solidFill>
            <a:srgbClr val="FFFF00"/>
          </a:solidFill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ACA476C8-6715-4689-B799-E53DA328A771}" type="slidenum">
              <a:rPr lang="en-US" altLang="en-US" sz="1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4</a:t>
            </a:fld>
            <a:endParaRPr lang="en-US" alt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02712D7-A6F5-4ADD-85E1-E7E32F368982}"/>
              </a:ext>
            </a:extLst>
          </p:cNvPr>
          <p:cNvSpPr txBox="1">
            <a:spLocks/>
          </p:cNvSpPr>
          <p:nvPr/>
        </p:nvSpPr>
        <p:spPr bwMode="auto">
          <a:xfrm>
            <a:off x="2697480" y="6583680"/>
            <a:ext cx="37490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</a:t>
            </a:r>
            <a:endParaRPr lang="en-US" alt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3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455738"/>
            <a:ext cx="8229600" cy="49450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5pPr>
            <a:lvl6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6pPr>
            <a:lvl7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7pPr>
            <a:lvl8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8pPr>
            <a:lvl9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sz="2400" b="1" ker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sz="2400" b="1" ker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sz="2400" b="1" kern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5</a:t>
            </a:r>
            <a:b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5.4 RF Interference (RFI)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71" y="1777624"/>
            <a:ext cx="708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Guidelines to follow with the neighbors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45" y="2362200"/>
            <a:ext cx="73533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DIPLOMACY is a key starter!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71" y="2971800"/>
            <a:ext cx="73533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 if the interference is actually coming from your equipment.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445" y="5616714"/>
            <a:ext cx="73533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Offer to help eliminate RFI sources coming from their house.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238" y="3810000"/>
            <a:ext cx="735330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 assistance to the neighbor to determine the nature of the interference.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Overload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Harmonics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CE366C-EFBC-471B-AB1E-5BC83DE9941B}"/>
              </a:ext>
            </a:extLst>
          </p:cNvPr>
          <p:cNvSpPr txBox="1">
            <a:spLocks/>
          </p:cNvSpPr>
          <p:nvPr/>
        </p:nvSpPr>
        <p:spPr bwMode="auto">
          <a:xfrm>
            <a:off x="8528304" y="6583680"/>
            <a:ext cx="615696" cy="268224"/>
          </a:xfrm>
          <a:prstGeom prst="rect">
            <a:avLst/>
          </a:prstGeom>
          <a:solidFill>
            <a:srgbClr val="FFFF00"/>
          </a:solidFill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ACA476C8-6715-4689-B799-E53DA328A771}" type="slidenum">
              <a:rPr lang="en-US" altLang="en-US" sz="1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5</a:t>
            </a:fld>
            <a:endParaRPr lang="en-US" alt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57E35E5-70F6-4C30-AEC6-167D6070DCDE}"/>
              </a:ext>
            </a:extLst>
          </p:cNvPr>
          <p:cNvSpPr txBox="1">
            <a:spLocks/>
          </p:cNvSpPr>
          <p:nvPr/>
        </p:nvSpPr>
        <p:spPr bwMode="auto">
          <a:xfrm>
            <a:off x="2697480" y="6583680"/>
            <a:ext cx="37490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</a:t>
            </a:r>
            <a:endParaRPr lang="en-US" alt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4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455738"/>
            <a:ext cx="8229600" cy="4945062"/>
          </a:xfrm>
          <a:prstGeom prst="rect">
            <a:avLst/>
          </a:prstGeom>
          <a:gradFill flip="none" rotWithShape="1">
            <a:gsLst>
              <a:gs pos="94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5pPr>
            <a:lvl6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6pPr>
            <a:lvl7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7pPr>
            <a:lvl8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8pPr>
            <a:lvl9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sz="2400" b="1" ker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sz="2400" b="1" ker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sz="2400" b="1" kern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5</a:t>
            </a:r>
            <a:br>
              <a:rPr lang="en-US" altLang="en-US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5.4 RF Interference (RFI)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23077"/>
            <a:ext cx="507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law is on your side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463831"/>
            <a:ext cx="7353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unlicensed device permitted under Part 15 or an unintentional radiator 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 not cause interference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a licensed communications station, such as to an Amateur Radio station. Its owner must prevent it from causing such interference or stop operating it.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239" y="4410391"/>
            <a:ext cx="735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unlicensed device permitted under Part 15 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accept interference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caused by a properly operating licensed communication station, such as from an Amateur Radio station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020" y="6012919"/>
            <a:ext cx="411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Page 5-23, under PART 15 Rules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2E5AD6E-E759-495F-97D1-930D5D5BFABC}"/>
              </a:ext>
            </a:extLst>
          </p:cNvPr>
          <p:cNvSpPr txBox="1">
            <a:spLocks/>
          </p:cNvSpPr>
          <p:nvPr/>
        </p:nvSpPr>
        <p:spPr bwMode="auto">
          <a:xfrm>
            <a:off x="8528304" y="6583680"/>
            <a:ext cx="615696" cy="268224"/>
          </a:xfrm>
          <a:prstGeom prst="rect">
            <a:avLst/>
          </a:prstGeom>
          <a:solidFill>
            <a:srgbClr val="FFFF00"/>
          </a:solidFill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ACA476C8-6715-4689-B799-E53DA328A771}" type="slidenum">
              <a:rPr lang="en-US" altLang="en-US" sz="1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6</a:t>
            </a:fld>
            <a:endParaRPr lang="en-US" alt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9E41E5F-8F3B-44B5-B40C-7AEA3F53FE59}"/>
              </a:ext>
            </a:extLst>
          </p:cNvPr>
          <p:cNvSpPr txBox="1">
            <a:spLocks/>
          </p:cNvSpPr>
          <p:nvPr/>
        </p:nvSpPr>
        <p:spPr bwMode="auto">
          <a:xfrm>
            <a:off x="2697480" y="6583680"/>
            <a:ext cx="37490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</a:t>
            </a:r>
            <a:endParaRPr lang="en-US" alt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6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28C34E-AC7A-4999-9084-4409CA4AAF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0" y="136525"/>
            <a:ext cx="6695380" cy="5942420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07D901-1E65-41B5-9C67-1DF146BB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2019 MDARC Technician License 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F6109-C79C-4E44-957A-FC336726ED28}"/>
              </a:ext>
            </a:extLst>
          </p:cNvPr>
          <p:cNvSpPr txBox="1"/>
          <p:nvPr/>
        </p:nvSpPr>
        <p:spPr>
          <a:xfrm>
            <a:off x="4572000" y="2507280"/>
            <a:ext cx="22969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Please follow the Elmers’ directions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294BC6-A809-4C7C-93A5-8F413A28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3DA542-207F-4B75-B274-26D338A4B9B5}" type="slidenum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4843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etition">
  <a:themeElements>
    <a:clrScheme name="Competition 1">
      <a:dk1>
        <a:srgbClr val="000066"/>
      </a:dk1>
      <a:lt1>
        <a:srgbClr val="FFFFFF"/>
      </a:lt1>
      <a:dk2>
        <a:srgbClr val="000066"/>
      </a:dk2>
      <a:lt2>
        <a:srgbClr val="5C1F00"/>
      </a:lt2>
      <a:accent1>
        <a:srgbClr val="FF1515"/>
      </a:accent1>
      <a:accent2>
        <a:srgbClr val="381AEA"/>
      </a:accent2>
      <a:accent3>
        <a:srgbClr val="FFFFFF"/>
      </a:accent3>
      <a:accent4>
        <a:srgbClr val="000056"/>
      </a:accent4>
      <a:accent5>
        <a:srgbClr val="FFAAAA"/>
      </a:accent5>
      <a:accent6>
        <a:srgbClr val="3216D4"/>
      </a:accent6>
      <a:hlink>
        <a:srgbClr val="FFFFFF"/>
      </a:hlink>
      <a:folHlink>
        <a:srgbClr val="0000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000066"/>
        </a:dk1>
        <a:lt1>
          <a:srgbClr val="FFFFFF"/>
        </a:lt1>
        <a:dk2>
          <a:srgbClr val="000066"/>
        </a:dk2>
        <a:lt2>
          <a:srgbClr val="5C1F00"/>
        </a:lt2>
        <a:accent1>
          <a:srgbClr val="FF1515"/>
        </a:accent1>
        <a:accent2>
          <a:srgbClr val="381AEA"/>
        </a:accent2>
        <a:accent3>
          <a:srgbClr val="FFFFFF"/>
        </a:accent3>
        <a:accent4>
          <a:srgbClr val="000056"/>
        </a:accent4>
        <a:accent5>
          <a:srgbClr val="FFAAAA"/>
        </a:accent5>
        <a:accent6>
          <a:srgbClr val="3216D4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339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Wingdings</vt:lpstr>
      <vt:lpstr>1_Office Theme</vt:lpstr>
      <vt:lpstr>Competition</vt:lpstr>
      <vt:lpstr>Chapter 5 5.4 RF Interference (RFI)</vt:lpstr>
      <vt:lpstr>Chapter 5 5.4 RF Interference (RFI)</vt:lpstr>
      <vt:lpstr>Chapter 5 5.4 RF Interference (RFI)</vt:lpstr>
      <vt:lpstr>Chapter 5 5.4 RF Interference (RFI)</vt:lpstr>
      <vt:lpstr>Chapter 5 5.4 RF Interference (RFI)</vt:lpstr>
      <vt:lpstr>Chapter 5 5.4 RF Interference (RFI)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John</dc:creator>
  <cp:lastModifiedBy>Larry Bradley</cp:lastModifiedBy>
  <cp:revision>175</cp:revision>
  <dcterms:modified xsi:type="dcterms:W3CDTF">2018-12-07T03:55:58Z</dcterms:modified>
</cp:coreProperties>
</file>