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 Sans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.fntdata"/><Relationship Id="rId22" Type="http://schemas.openxmlformats.org/officeDocument/2006/relationships/font" Target="fonts/MerriweatherSans-boldItalic.fntdata"/><Relationship Id="rId21" Type="http://schemas.openxmlformats.org/officeDocument/2006/relationships/font" Target="fonts/MerriweatherSans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e2f0072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e2f0072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e2f0072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e2f0072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71c3a72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71c3a72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71c3a72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71c3a72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71c3a72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71c3a72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71c3a7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71c3a7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fe2f0072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fe2f0072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e2f0072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e2f0072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e2f0072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e2f0072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1c3a72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1c3a72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71c3a72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71c3a72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e2f0072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e2f0072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-scm.com/about/free-and-open-sourc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9.png"/><Relationship Id="rId21" Type="http://schemas.openxmlformats.org/officeDocument/2006/relationships/image" Target="../media/image1.png"/><Relationship Id="rId24" Type="http://schemas.openxmlformats.org/officeDocument/2006/relationships/image" Target="../media/image24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23.png"/><Relationship Id="rId25" Type="http://schemas.openxmlformats.org/officeDocument/2006/relationships/image" Target="../media/image21.png"/><Relationship Id="rId27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20.png"/><Relationship Id="rId13" Type="http://schemas.openxmlformats.org/officeDocument/2006/relationships/image" Target="../media/image2.png"/><Relationship Id="rId12" Type="http://schemas.openxmlformats.org/officeDocument/2006/relationships/image" Target="../media/image18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5.png"/><Relationship Id="rId16" Type="http://schemas.openxmlformats.org/officeDocument/2006/relationships/image" Target="../media/image15.png"/><Relationship Id="rId19" Type="http://schemas.openxmlformats.org/officeDocument/2006/relationships/image" Target="../media/image4.png"/><Relationship Id="rId1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Hackathon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New Bikes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Jenkins</a:t>
            </a:r>
            <a:endParaRPr u="sng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251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is an open-source Continuous Integration (CI) server, which automates the build and deploy process of your web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running your Selenium test suite in Jenkins, you can also automate testing as part of the build process.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Maven</a:t>
            </a:r>
            <a:endParaRPr u="sng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is a tool which is used for building and managing dependency for  java based projects.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Maven can be used when building project with POM (Page Object Model)  when working on big projects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 Code Management with </a:t>
            </a:r>
            <a:r>
              <a:rPr lang="en" u="sng"/>
              <a:t>Git</a:t>
            </a:r>
            <a:endParaRPr u="sng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</a:t>
            </a:r>
            <a:r>
              <a:rPr lang="en">
                <a:uFill>
                  <a:noFill/>
                </a:uFill>
                <a:hlinkClick r:id="rId3"/>
              </a:rPr>
              <a:t>free and open source</a:t>
            </a:r>
            <a:r>
              <a:rPr lang="en"/>
              <a:t> distributed version control system designed to handle everything from small to very large projects with speed and efficiency.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Jenkins is a continuous integration server and this means it needs to check out source code from a source code repository and build code. Jenkins works with Git through the Git plugin.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          </a:t>
            </a:r>
            <a:endParaRPr sz="4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100"/>
              <a:t>           </a:t>
            </a:r>
            <a:r>
              <a:rPr lang="en" sz="4100">
                <a:solidFill>
                  <a:srgbClr val="FFFFFF"/>
                </a:solidFill>
              </a:rPr>
              <a:t>      </a:t>
            </a:r>
            <a:r>
              <a:rPr lang="en" sz="6100">
                <a:solidFill>
                  <a:srgbClr val="FFFFFF"/>
                </a:solidFill>
              </a:rPr>
              <a:t>Thankyou!</a:t>
            </a:r>
            <a:endParaRPr sz="6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64325" y="289325"/>
            <a:ext cx="59472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Statement: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New Bikes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Detailed Description: 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Display "Upcoming" bikes details like bike name, price and expected launch date in India, for manufacturer 'Honda' &amp; Bike price should be less than 4 Lacs.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For Used cars in Chennai, extract all the popular models in a List; Display the same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Try to 'Login' with Google, give invalid account details &amp; capture the error message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(Suggested site: zigwheels.com)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Automation Scope: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Handling windows &amp; frames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Filling simple form, Capture warning message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menu items from frames &amp; store in collections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Navigating back to home page</a:t>
            </a:r>
            <a:endParaRPr sz="650">
              <a:solidFill>
                <a:srgbClr val="FFFF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64325" y="1275150"/>
            <a:ext cx="39006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Java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Selenium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Choice of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Web Browser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/OS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Hybrid (Data+Keyword driven)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POI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TestNG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Extent Report Logger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Web Page Synchronization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Functional Testing Report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07200" y="214325"/>
            <a:ext cx="74151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Concepts we have used in our project:</a:t>
            </a:r>
            <a:endParaRPr b="1" sz="24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760125" y="1275150"/>
            <a:ext cx="390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Error/ Exception Handling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Locator Selection Priority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Jenkins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Maven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E2E Execution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Conditional Flow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Source Code Management with Git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Code Comments, Naming Conventions, Clean Syntax, Folder Structure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797" y="1275147"/>
            <a:ext cx="410750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800" y="1759725"/>
            <a:ext cx="340650" cy="3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5612" y="2074175"/>
            <a:ext cx="518500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099" y="2074175"/>
            <a:ext cx="340653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2936" y="2064588"/>
            <a:ext cx="340650" cy="3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2390" y="1963678"/>
            <a:ext cx="410750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3565" y="2029552"/>
            <a:ext cx="410750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2372" y="2939797"/>
            <a:ext cx="270675" cy="2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09900" y="3316625"/>
            <a:ext cx="677054" cy="3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12">
            <a:alphaModFix/>
          </a:blip>
          <a:srcRect b="59984" l="31943" r="32830" t="4734"/>
          <a:stretch/>
        </p:blipFill>
        <p:spPr>
          <a:xfrm>
            <a:off x="2078849" y="3570700"/>
            <a:ext cx="720751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30075" y="3981440"/>
            <a:ext cx="459575" cy="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30074" y="4502727"/>
            <a:ext cx="340650" cy="3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11875" y="1273700"/>
            <a:ext cx="410750" cy="3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89874" y="1685899"/>
            <a:ext cx="340650" cy="2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93565" y="2046665"/>
            <a:ext cx="459575" cy="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53073" y="2571748"/>
            <a:ext cx="1036101" cy="2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13750" y="2933607"/>
            <a:ext cx="34065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292325" y="3316600"/>
            <a:ext cx="270665" cy="2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57869" y="4382500"/>
            <a:ext cx="340650" cy="32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872275" y="4376613"/>
            <a:ext cx="340650" cy="33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267475" y="4402963"/>
            <a:ext cx="340650" cy="2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662675" y="4364612"/>
            <a:ext cx="340650" cy="3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8177024" y="3670463"/>
            <a:ext cx="410750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944925" y="2440300"/>
            <a:ext cx="1690675" cy="9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502891" y="3598341"/>
            <a:ext cx="554975" cy="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Selenium</a:t>
            </a:r>
            <a:endParaRPr u="sng"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is a beneficial automation tool because it is not only open source but also a portable software testing framework for web applications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Selenium support multiple languages like Java, C#, Ruby, Python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TestNG</a:t>
            </a:r>
            <a:endParaRPr u="sng"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TestNG is an open source test automation framework for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design goal of TestNG is to cover a wider range of test categories: functional, end-to-end, etc., with more powerful and easy-to-use functionalities.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also provide some advanced and useful features which makes it a more robust framework as compared to its peers.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Hybrid</a:t>
            </a:r>
            <a:endParaRPr u="sng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Test framework is a concept where we are using the advantage of both keyword and data-driven framework. </a:t>
            </a:r>
            <a:r>
              <a:rPr lang="en"/>
              <a:t>Here for keywords, we use Excel files to maintain test cases, and for test data, we can use </a:t>
            </a:r>
            <a:r>
              <a:rPr lang="en"/>
              <a:t>dataprovider</a:t>
            </a:r>
            <a:r>
              <a:rPr lang="en"/>
              <a:t> of TestNG framework.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76" y="2370975"/>
            <a:ext cx="4045850" cy="22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Data- Driven Framework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framework is used to drive test cases and suites from an external data feed. The data feed can be data sheets like xls, xlsx, xml, csv files, etc. A Data Driven Framework in Selenium is a technique of separating the “data set” from the actual “test case” (code).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Keyword- Driven Framework</a:t>
            </a:r>
            <a:endParaRPr u="sng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Keyword-driven testing is a type of functional automation testing framework which is also known as table-driven testing or action-word based testing.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a method used for speeding up automated testing by separating keywords for common set of functions and instructions. All the operations and instructions to be performed are written in a table format, usually a spreadsheet.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Reports</a:t>
            </a:r>
            <a:endParaRPr u="sng"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Testing</a:t>
            </a:r>
            <a:r>
              <a:rPr lang="en"/>
              <a:t> is a type of software testing that validates the software system against the functional requirements/specifications.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ExtentReports</a:t>
            </a:r>
            <a:r>
              <a:rPr lang="en"/>
              <a:t> is an open-source reporting library used for test automation. It is easily integratable with major testing frameworks like </a:t>
            </a:r>
            <a:r>
              <a:rPr lang="en"/>
              <a:t>TestNG, </a:t>
            </a:r>
            <a:r>
              <a:rPr lang="en"/>
              <a:t>JUnit, NUnit, etc. These reports are HTML documents that depict results as pie charts. They also allow the generation of custom logs, snapshots, and other customized details.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included Functional Testing Report, TestNG reports as well as Extent Reports in our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