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2" r:id="rId9"/>
    <p:sldId id="261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89" r:id="rId18"/>
    <p:sldId id="290" r:id="rId19"/>
    <p:sldId id="273" r:id="rId20"/>
    <p:sldId id="272" r:id="rId21"/>
    <p:sldId id="274" r:id="rId22"/>
    <p:sldId id="275" r:id="rId23"/>
    <p:sldId id="276" r:id="rId24"/>
    <p:sldId id="277" r:id="rId25"/>
    <p:sldId id="279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6" r:id="rId35"/>
    <p:sldId id="287" r:id="rId36"/>
    <p:sldId id="291" r:id="rId37"/>
    <p:sldId id="293" r:id="rId38"/>
    <p:sldId id="288" r:id="rId39"/>
    <p:sldId id="297" r:id="rId40"/>
    <p:sldId id="292" r:id="rId41"/>
    <p:sldId id="294" r:id="rId42"/>
    <p:sldId id="299" r:id="rId43"/>
    <p:sldId id="300" r:id="rId44"/>
    <p:sldId id="301" r:id="rId45"/>
    <p:sldId id="295" r:id="rId46"/>
    <p:sldId id="302" r:id="rId47"/>
    <p:sldId id="303" r:id="rId48"/>
    <p:sldId id="304" r:id="rId49"/>
    <p:sldId id="306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wjanya K" userId="b9c9ad59355a1c4a" providerId="LiveId" clId="{FCDE6401-67CD-4D83-B639-4986BA797A3C}"/>
    <pc:docChg chg="undo custSel addSld delSld modSld sldOrd">
      <pc:chgData name="Sowjanya K" userId="b9c9ad59355a1c4a" providerId="LiveId" clId="{FCDE6401-67CD-4D83-B639-4986BA797A3C}" dt="2021-09-17T05:04:03.299" v="9864"/>
      <pc:docMkLst>
        <pc:docMk/>
      </pc:docMkLst>
      <pc:sldChg chg="modSp new mod">
        <pc:chgData name="Sowjanya K" userId="b9c9ad59355a1c4a" providerId="LiveId" clId="{FCDE6401-67CD-4D83-B639-4986BA797A3C}" dt="2021-08-30T05:38:31.621" v="11" actId="113"/>
        <pc:sldMkLst>
          <pc:docMk/>
          <pc:sldMk cId="2925621493" sldId="256"/>
        </pc:sldMkLst>
        <pc:spChg chg="mod">
          <ac:chgData name="Sowjanya K" userId="b9c9ad59355a1c4a" providerId="LiveId" clId="{FCDE6401-67CD-4D83-B639-4986BA797A3C}" dt="2021-08-30T05:38:26.322" v="2"/>
          <ac:spMkLst>
            <pc:docMk/>
            <pc:sldMk cId="2925621493" sldId="256"/>
            <ac:spMk id="2" creationId="{25DE1ABF-E501-47CD-A1BC-B184E1F5C634}"/>
          </ac:spMkLst>
        </pc:spChg>
        <pc:spChg chg="mod">
          <ac:chgData name="Sowjanya K" userId="b9c9ad59355a1c4a" providerId="LiveId" clId="{FCDE6401-67CD-4D83-B639-4986BA797A3C}" dt="2021-08-30T05:38:31.621" v="11" actId="113"/>
          <ac:spMkLst>
            <pc:docMk/>
            <pc:sldMk cId="2925621493" sldId="256"/>
            <ac:spMk id="3" creationId="{29C7BC07-0293-4767-9826-59CEDFE8E802}"/>
          </ac:spMkLst>
        </pc:spChg>
      </pc:sldChg>
      <pc:sldChg chg="modSp new mod modAnim">
        <pc:chgData name="Sowjanya K" userId="b9c9ad59355a1c4a" providerId="LiveId" clId="{FCDE6401-67CD-4D83-B639-4986BA797A3C}" dt="2021-09-13T08:16:02.279" v="2334"/>
        <pc:sldMkLst>
          <pc:docMk/>
          <pc:sldMk cId="3308486952" sldId="257"/>
        </pc:sldMkLst>
        <pc:spChg chg="mod">
          <ac:chgData name="Sowjanya K" userId="b9c9ad59355a1c4a" providerId="LiveId" clId="{FCDE6401-67CD-4D83-B639-4986BA797A3C}" dt="2021-08-30T05:38:49.403" v="26" actId="207"/>
          <ac:spMkLst>
            <pc:docMk/>
            <pc:sldMk cId="3308486952" sldId="257"/>
            <ac:spMk id="2" creationId="{2DE10E70-3F23-495B-8950-D9F531578F6C}"/>
          </ac:spMkLst>
        </pc:spChg>
        <pc:spChg chg="mod">
          <ac:chgData name="Sowjanya K" userId="b9c9ad59355a1c4a" providerId="LiveId" clId="{FCDE6401-67CD-4D83-B639-4986BA797A3C}" dt="2021-08-30T05:43:38.386" v="250" actId="20577"/>
          <ac:spMkLst>
            <pc:docMk/>
            <pc:sldMk cId="3308486952" sldId="257"/>
            <ac:spMk id="3" creationId="{556487FC-3B7D-4C3B-8078-6A1B2FE07DB9}"/>
          </ac:spMkLst>
        </pc:spChg>
      </pc:sldChg>
      <pc:sldChg chg="modSp new mod modShow">
        <pc:chgData name="Sowjanya K" userId="b9c9ad59355a1c4a" providerId="LiveId" clId="{FCDE6401-67CD-4D83-B639-4986BA797A3C}" dt="2021-09-13T06:19:44.069" v="1815" actId="729"/>
        <pc:sldMkLst>
          <pc:docMk/>
          <pc:sldMk cId="1578868521" sldId="258"/>
        </pc:sldMkLst>
        <pc:spChg chg="mod">
          <ac:chgData name="Sowjanya K" userId="b9c9ad59355a1c4a" providerId="LiveId" clId="{FCDE6401-67CD-4D83-B639-4986BA797A3C}" dt="2021-08-30T05:43:47.256" v="263" actId="207"/>
          <ac:spMkLst>
            <pc:docMk/>
            <pc:sldMk cId="1578868521" sldId="258"/>
            <ac:spMk id="2" creationId="{7182FE3A-3927-4996-9075-DE6B5A9F7F0B}"/>
          </ac:spMkLst>
        </pc:spChg>
        <pc:spChg chg="mod">
          <ac:chgData name="Sowjanya K" userId="b9c9ad59355a1c4a" providerId="LiveId" clId="{FCDE6401-67CD-4D83-B639-4986BA797A3C}" dt="2021-08-30T05:59:54.384" v="1214" actId="6549"/>
          <ac:spMkLst>
            <pc:docMk/>
            <pc:sldMk cId="1578868521" sldId="258"/>
            <ac:spMk id="3" creationId="{2A8BCDE5-69F1-4991-8589-9DA42B0FE1F6}"/>
          </ac:spMkLst>
        </pc:spChg>
      </pc:sldChg>
      <pc:sldChg chg="modSp new mod modAnim">
        <pc:chgData name="Sowjanya K" userId="b9c9ad59355a1c4a" providerId="LiveId" clId="{FCDE6401-67CD-4D83-B639-4986BA797A3C}" dt="2021-09-13T08:16:20.662" v="2339"/>
        <pc:sldMkLst>
          <pc:docMk/>
          <pc:sldMk cId="3925269864" sldId="259"/>
        </pc:sldMkLst>
        <pc:spChg chg="mod">
          <ac:chgData name="Sowjanya K" userId="b9c9ad59355a1c4a" providerId="LiveId" clId="{FCDE6401-67CD-4D83-B639-4986BA797A3C}" dt="2021-08-30T05:44:53.362" v="460" actId="207"/>
          <ac:spMkLst>
            <pc:docMk/>
            <pc:sldMk cId="3925269864" sldId="259"/>
            <ac:spMk id="2" creationId="{4532C3D3-2DFD-4CB2-ADFA-14984A87F464}"/>
          </ac:spMkLst>
        </pc:spChg>
        <pc:spChg chg="mod">
          <ac:chgData name="Sowjanya K" userId="b9c9ad59355a1c4a" providerId="LiveId" clId="{FCDE6401-67CD-4D83-B639-4986BA797A3C}" dt="2021-08-30T05:49:43.920" v="780" actId="20577"/>
          <ac:spMkLst>
            <pc:docMk/>
            <pc:sldMk cId="3925269864" sldId="259"/>
            <ac:spMk id="3" creationId="{EF58C2DE-8C0C-407E-AFD8-4CC7622D4D51}"/>
          </ac:spMkLst>
        </pc:spChg>
      </pc:sldChg>
      <pc:sldChg chg="modSp new mod modAnim">
        <pc:chgData name="Sowjanya K" userId="b9c9ad59355a1c4a" providerId="LiveId" clId="{FCDE6401-67CD-4D83-B639-4986BA797A3C}" dt="2021-09-13T08:16:41.358" v="2344"/>
        <pc:sldMkLst>
          <pc:docMk/>
          <pc:sldMk cId="3398821586" sldId="260"/>
        </pc:sldMkLst>
        <pc:spChg chg="mod">
          <ac:chgData name="Sowjanya K" userId="b9c9ad59355a1c4a" providerId="LiveId" clId="{FCDE6401-67CD-4D83-B639-4986BA797A3C}" dt="2021-08-30T05:49:52.264" v="782"/>
          <ac:spMkLst>
            <pc:docMk/>
            <pc:sldMk cId="3398821586" sldId="260"/>
            <ac:spMk id="2" creationId="{B0DB4DAA-F84D-49AB-8882-941DDF19FEB1}"/>
          </ac:spMkLst>
        </pc:spChg>
        <pc:spChg chg="mod">
          <ac:chgData name="Sowjanya K" userId="b9c9ad59355a1c4a" providerId="LiveId" clId="{FCDE6401-67CD-4D83-B639-4986BA797A3C}" dt="2021-08-30T05:53:10.166" v="1176" actId="20577"/>
          <ac:spMkLst>
            <pc:docMk/>
            <pc:sldMk cId="3398821586" sldId="260"/>
            <ac:spMk id="3" creationId="{79784E86-D41B-4F58-AFA7-6179E81D37EB}"/>
          </ac:spMkLst>
        </pc:spChg>
      </pc:sldChg>
      <pc:sldChg chg="modSp new mod modAnim">
        <pc:chgData name="Sowjanya K" userId="b9c9ad59355a1c4a" providerId="LiveId" clId="{FCDE6401-67CD-4D83-B639-4986BA797A3C}" dt="2021-09-13T08:17:28.759" v="2357"/>
        <pc:sldMkLst>
          <pc:docMk/>
          <pc:sldMk cId="1154520964" sldId="261"/>
        </pc:sldMkLst>
        <pc:spChg chg="mod">
          <ac:chgData name="Sowjanya K" userId="b9c9ad59355a1c4a" providerId="LiveId" clId="{FCDE6401-67CD-4D83-B639-4986BA797A3C}" dt="2021-09-13T08:10:52.024" v="2331" actId="6549"/>
          <ac:spMkLst>
            <pc:docMk/>
            <pc:sldMk cId="1154520964" sldId="261"/>
            <ac:spMk id="2" creationId="{8F32B228-7E3B-424B-87E5-A7F689950468}"/>
          </ac:spMkLst>
        </pc:spChg>
        <pc:spChg chg="mod">
          <ac:chgData name="Sowjanya K" userId="b9c9ad59355a1c4a" providerId="LiveId" clId="{FCDE6401-67CD-4D83-B639-4986BA797A3C}" dt="2021-08-30T06:03:26.926" v="1800" actId="20577"/>
          <ac:spMkLst>
            <pc:docMk/>
            <pc:sldMk cId="1154520964" sldId="261"/>
            <ac:spMk id="3" creationId="{07896AD6-7549-4024-992C-81B77C6527DB}"/>
          </ac:spMkLst>
        </pc:spChg>
      </pc:sldChg>
      <pc:sldChg chg="addSp delSp modSp new mod modAnim">
        <pc:chgData name="Sowjanya K" userId="b9c9ad59355a1c4a" providerId="LiveId" clId="{FCDE6401-67CD-4D83-B639-4986BA797A3C}" dt="2021-09-13T08:17:14.997" v="2353"/>
        <pc:sldMkLst>
          <pc:docMk/>
          <pc:sldMk cId="4059591566" sldId="262"/>
        </pc:sldMkLst>
        <pc:spChg chg="del">
          <ac:chgData name="Sowjanya K" userId="b9c9ad59355a1c4a" providerId="LiveId" clId="{FCDE6401-67CD-4D83-B639-4986BA797A3C}" dt="2021-08-30T05:56:43.425" v="1204" actId="478"/>
          <ac:spMkLst>
            <pc:docMk/>
            <pc:sldMk cId="4059591566" sldId="262"/>
            <ac:spMk id="2" creationId="{81F1BA91-39C1-44E9-9F91-9FB63238EB52}"/>
          </ac:spMkLst>
        </pc:spChg>
        <pc:spChg chg="del">
          <ac:chgData name="Sowjanya K" userId="b9c9ad59355a1c4a" providerId="LiveId" clId="{FCDE6401-67CD-4D83-B639-4986BA797A3C}" dt="2021-08-30T05:56:44.740" v="1205" actId="478"/>
          <ac:spMkLst>
            <pc:docMk/>
            <pc:sldMk cId="4059591566" sldId="262"/>
            <ac:spMk id="3" creationId="{7159E088-2FBE-428D-97A6-3A98E5AFF367}"/>
          </ac:spMkLst>
        </pc:spChg>
        <pc:picChg chg="add mod">
          <ac:chgData name="Sowjanya K" userId="b9c9ad59355a1c4a" providerId="LiveId" clId="{FCDE6401-67CD-4D83-B639-4986BA797A3C}" dt="2021-08-30T05:57:07.773" v="1213" actId="14100"/>
          <ac:picMkLst>
            <pc:docMk/>
            <pc:sldMk cId="4059591566" sldId="262"/>
            <ac:picMk id="5" creationId="{39E533BC-CF4A-441D-BCBC-395B70B80641}"/>
          </ac:picMkLst>
        </pc:picChg>
      </pc:sldChg>
      <pc:sldChg chg="modSp new mod modAnim">
        <pc:chgData name="Sowjanya K" userId="b9c9ad59355a1c4a" providerId="LiveId" clId="{FCDE6401-67CD-4D83-B639-4986BA797A3C}" dt="2021-09-14T06:36:37.038" v="4155"/>
        <pc:sldMkLst>
          <pc:docMk/>
          <pc:sldMk cId="3177403917" sldId="263"/>
        </pc:sldMkLst>
        <pc:spChg chg="mod">
          <ac:chgData name="Sowjanya K" userId="b9c9ad59355a1c4a" providerId="LiveId" clId="{FCDE6401-67CD-4D83-B639-4986BA797A3C}" dt="2021-09-13T09:45:08.771" v="2370" actId="20577"/>
          <ac:spMkLst>
            <pc:docMk/>
            <pc:sldMk cId="3177403917" sldId="263"/>
            <ac:spMk id="2" creationId="{C72772E8-FBFA-438E-B90F-8E7110710C73}"/>
          </ac:spMkLst>
        </pc:spChg>
        <pc:spChg chg="mod">
          <ac:chgData name="Sowjanya K" userId="b9c9ad59355a1c4a" providerId="LiveId" clId="{FCDE6401-67CD-4D83-B639-4986BA797A3C}" dt="2021-09-14T06:36:13.996" v="4150" actId="207"/>
          <ac:spMkLst>
            <pc:docMk/>
            <pc:sldMk cId="3177403917" sldId="263"/>
            <ac:spMk id="3" creationId="{CBEEC322-B3FC-48EF-A25C-CEEFCF6122F9}"/>
          </ac:spMkLst>
        </pc:spChg>
      </pc:sldChg>
      <pc:sldChg chg="addSp delSp modSp new mod ord modAnim">
        <pc:chgData name="Sowjanya K" userId="b9c9ad59355a1c4a" providerId="LiveId" clId="{FCDE6401-67CD-4D83-B639-4986BA797A3C}" dt="2021-09-13T08:17:10.256" v="2352"/>
        <pc:sldMkLst>
          <pc:docMk/>
          <pc:sldMk cId="747766069" sldId="264"/>
        </pc:sldMkLst>
        <pc:spChg chg="del">
          <ac:chgData name="Sowjanya K" userId="b9c9ad59355a1c4a" providerId="LiveId" clId="{FCDE6401-67CD-4D83-B639-4986BA797A3C}" dt="2021-08-30T06:16:44.160" v="1806" actId="478"/>
          <ac:spMkLst>
            <pc:docMk/>
            <pc:sldMk cId="747766069" sldId="264"/>
            <ac:spMk id="2" creationId="{086C696B-96E0-4E56-B119-5FBD1B1D11B5}"/>
          </ac:spMkLst>
        </pc:spChg>
        <pc:spChg chg="del">
          <ac:chgData name="Sowjanya K" userId="b9c9ad59355a1c4a" providerId="LiveId" clId="{FCDE6401-67CD-4D83-B639-4986BA797A3C}" dt="2021-08-30T06:16:45.416" v="1807" actId="478"/>
          <ac:spMkLst>
            <pc:docMk/>
            <pc:sldMk cId="747766069" sldId="264"/>
            <ac:spMk id="3" creationId="{485062A3-4A32-463A-AAE2-F6E88BE9ADE2}"/>
          </ac:spMkLst>
        </pc:spChg>
        <pc:picChg chg="add mod">
          <ac:chgData name="Sowjanya K" userId="b9c9ad59355a1c4a" providerId="LiveId" clId="{FCDE6401-67CD-4D83-B639-4986BA797A3C}" dt="2021-08-30T06:17:01.399" v="1814" actId="14100"/>
          <ac:picMkLst>
            <pc:docMk/>
            <pc:sldMk cId="747766069" sldId="264"/>
            <ac:picMk id="5" creationId="{38745AB7-4731-4F16-8768-ECBF3FC39653}"/>
          </ac:picMkLst>
        </pc:picChg>
      </pc:sldChg>
      <pc:sldChg chg="modSp new mod modAnim">
        <pc:chgData name="Sowjanya K" userId="b9c9ad59355a1c4a" providerId="LiveId" clId="{FCDE6401-67CD-4D83-B639-4986BA797A3C}" dt="2021-09-13T08:17:06.816" v="2351" actId="313"/>
        <pc:sldMkLst>
          <pc:docMk/>
          <pc:sldMk cId="2560788730" sldId="265"/>
        </pc:sldMkLst>
        <pc:spChg chg="mod">
          <ac:chgData name="Sowjanya K" userId="b9c9ad59355a1c4a" providerId="LiveId" clId="{FCDE6401-67CD-4D83-B639-4986BA797A3C}" dt="2021-09-13T08:06:07.620" v="1843" actId="207"/>
          <ac:spMkLst>
            <pc:docMk/>
            <pc:sldMk cId="2560788730" sldId="265"/>
            <ac:spMk id="2" creationId="{722E0828-1D86-4FC6-ABDA-5AFDD2C594D7}"/>
          </ac:spMkLst>
        </pc:spChg>
        <pc:spChg chg="mod">
          <ac:chgData name="Sowjanya K" userId="b9c9ad59355a1c4a" providerId="LiveId" clId="{FCDE6401-67CD-4D83-B639-4986BA797A3C}" dt="2021-09-13T08:17:06.816" v="2351" actId="313"/>
          <ac:spMkLst>
            <pc:docMk/>
            <pc:sldMk cId="2560788730" sldId="265"/>
            <ac:spMk id="3" creationId="{A5231728-621A-4467-B6D6-C7DF1FDF4751}"/>
          </ac:spMkLst>
        </pc:spChg>
      </pc:sldChg>
      <pc:sldChg chg="modSp new mod modAnim">
        <pc:chgData name="Sowjanya K" userId="b9c9ad59355a1c4a" providerId="LiveId" clId="{FCDE6401-67CD-4D83-B639-4986BA797A3C}" dt="2021-09-14T06:36:58.520" v="4161"/>
        <pc:sldMkLst>
          <pc:docMk/>
          <pc:sldMk cId="3359427377" sldId="266"/>
        </pc:sldMkLst>
        <pc:spChg chg="mod">
          <ac:chgData name="Sowjanya K" userId="b9c9ad59355a1c4a" providerId="LiveId" clId="{FCDE6401-67CD-4D83-B639-4986BA797A3C}" dt="2021-09-14T04:02:23.484" v="2815"/>
          <ac:spMkLst>
            <pc:docMk/>
            <pc:sldMk cId="3359427377" sldId="266"/>
            <ac:spMk id="2" creationId="{98A2EBBE-4280-4ACB-B94B-77497D48E20F}"/>
          </ac:spMkLst>
        </pc:spChg>
        <pc:spChg chg="mod">
          <ac:chgData name="Sowjanya K" userId="b9c9ad59355a1c4a" providerId="LiveId" clId="{FCDE6401-67CD-4D83-B639-4986BA797A3C}" dt="2021-09-14T06:36:43.419" v="4157" actId="207"/>
          <ac:spMkLst>
            <pc:docMk/>
            <pc:sldMk cId="3359427377" sldId="266"/>
            <ac:spMk id="3" creationId="{06FA9E64-8C66-417B-838B-F9ABDC70C44F}"/>
          </ac:spMkLst>
        </pc:spChg>
      </pc:sldChg>
      <pc:sldChg chg="modSp new mod modAnim">
        <pc:chgData name="Sowjanya K" userId="b9c9ad59355a1c4a" providerId="LiveId" clId="{FCDE6401-67CD-4D83-B639-4986BA797A3C}" dt="2021-09-14T06:37:19.060" v="4167"/>
        <pc:sldMkLst>
          <pc:docMk/>
          <pc:sldMk cId="2992935361" sldId="267"/>
        </pc:sldMkLst>
        <pc:spChg chg="mod">
          <ac:chgData name="Sowjanya K" userId="b9c9ad59355a1c4a" providerId="LiveId" clId="{FCDE6401-67CD-4D83-B639-4986BA797A3C}" dt="2021-09-14T06:23:08.814" v="3116"/>
          <ac:spMkLst>
            <pc:docMk/>
            <pc:sldMk cId="2992935361" sldId="267"/>
            <ac:spMk id="2" creationId="{960F14AB-FFAF-4829-959F-17C9C660292F}"/>
          </ac:spMkLst>
        </pc:spChg>
        <pc:spChg chg="mod">
          <ac:chgData name="Sowjanya K" userId="b9c9ad59355a1c4a" providerId="LiveId" clId="{FCDE6401-67CD-4D83-B639-4986BA797A3C}" dt="2021-09-14T06:37:16.686" v="4166" actId="20577"/>
          <ac:spMkLst>
            <pc:docMk/>
            <pc:sldMk cId="2992935361" sldId="267"/>
            <ac:spMk id="3" creationId="{C0F96463-6DCD-4D34-B84C-0E0D27F86956}"/>
          </ac:spMkLst>
        </pc:spChg>
      </pc:sldChg>
      <pc:sldChg chg="addSp delSp modSp new mod modAnim">
        <pc:chgData name="Sowjanya K" userId="b9c9ad59355a1c4a" providerId="LiveId" clId="{FCDE6401-67CD-4D83-B639-4986BA797A3C}" dt="2021-09-14T06:38:26.986" v="4181"/>
        <pc:sldMkLst>
          <pc:docMk/>
          <pc:sldMk cId="1918892447" sldId="268"/>
        </pc:sldMkLst>
        <pc:spChg chg="del">
          <ac:chgData name="Sowjanya K" userId="b9c9ad59355a1c4a" providerId="LiveId" clId="{FCDE6401-67CD-4D83-B639-4986BA797A3C}" dt="2021-09-14T06:26:04.543" v="3344" actId="478"/>
          <ac:spMkLst>
            <pc:docMk/>
            <pc:sldMk cId="1918892447" sldId="268"/>
            <ac:spMk id="2" creationId="{F69A82C8-592E-4105-B812-BB28E11A4CBB}"/>
          </ac:spMkLst>
        </pc:spChg>
        <pc:spChg chg="del">
          <ac:chgData name="Sowjanya K" userId="b9c9ad59355a1c4a" providerId="LiveId" clId="{FCDE6401-67CD-4D83-B639-4986BA797A3C}" dt="2021-09-14T06:26:05.896" v="3345" actId="478"/>
          <ac:spMkLst>
            <pc:docMk/>
            <pc:sldMk cId="1918892447" sldId="268"/>
            <ac:spMk id="3" creationId="{C49835A6-2EF9-47A2-B5F5-8443AB53FAEC}"/>
          </ac:spMkLst>
        </pc:spChg>
        <pc:picChg chg="add del mod">
          <ac:chgData name="Sowjanya K" userId="b9c9ad59355a1c4a" providerId="LiveId" clId="{FCDE6401-67CD-4D83-B639-4986BA797A3C}" dt="2021-09-14T06:37:52.740" v="4168" actId="478"/>
          <ac:picMkLst>
            <pc:docMk/>
            <pc:sldMk cId="1918892447" sldId="268"/>
            <ac:picMk id="5" creationId="{5411678D-6687-4194-B27E-A47937BEFFC8}"/>
          </ac:picMkLst>
        </pc:picChg>
        <pc:picChg chg="add mod">
          <ac:chgData name="Sowjanya K" userId="b9c9ad59355a1c4a" providerId="LiveId" clId="{FCDE6401-67CD-4D83-B639-4986BA797A3C}" dt="2021-09-14T06:37:53.305" v="4169"/>
          <ac:picMkLst>
            <pc:docMk/>
            <pc:sldMk cId="1918892447" sldId="268"/>
            <ac:picMk id="7" creationId="{10931D7A-7BA2-4102-BA66-AD2D2D8AC17D}"/>
          </ac:picMkLst>
        </pc:picChg>
      </pc:sldChg>
      <pc:sldChg chg="modSp new mod modAnim">
        <pc:chgData name="Sowjanya K" userId="b9c9ad59355a1c4a" providerId="LiveId" clId="{FCDE6401-67CD-4D83-B639-4986BA797A3C}" dt="2021-09-14T06:38:23.589" v="4180"/>
        <pc:sldMkLst>
          <pc:docMk/>
          <pc:sldMk cId="1553577353" sldId="269"/>
        </pc:sldMkLst>
        <pc:spChg chg="mod">
          <ac:chgData name="Sowjanya K" userId="b9c9ad59355a1c4a" providerId="LiveId" clId="{FCDE6401-67CD-4D83-B639-4986BA797A3C}" dt="2021-09-14T06:26:23.608" v="3352"/>
          <ac:spMkLst>
            <pc:docMk/>
            <pc:sldMk cId="1553577353" sldId="269"/>
            <ac:spMk id="2" creationId="{2AB00DFA-FE17-4B61-93FE-6AC3982BE80F}"/>
          </ac:spMkLst>
        </pc:spChg>
        <pc:spChg chg="mod">
          <ac:chgData name="Sowjanya K" userId="b9c9ad59355a1c4a" providerId="LiveId" clId="{FCDE6401-67CD-4D83-B639-4986BA797A3C}" dt="2021-09-14T06:38:21.527" v="4179" actId="20577"/>
          <ac:spMkLst>
            <pc:docMk/>
            <pc:sldMk cId="1553577353" sldId="269"/>
            <ac:spMk id="3" creationId="{C7BE1036-58C9-49E4-B328-F424B8621920}"/>
          </ac:spMkLst>
        </pc:spChg>
      </pc:sldChg>
      <pc:sldChg chg="modSp new mod modAnim">
        <pc:chgData name="Sowjanya K" userId="b9c9ad59355a1c4a" providerId="LiveId" clId="{FCDE6401-67CD-4D83-B639-4986BA797A3C}" dt="2021-09-14T06:39:07.659" v="4194"/>
        <pc:sldMkLst>
          <pc:docMk/>
          <pc:sldMk cId="685998003" sldId="270"/>
        </pc:sldMkLst>
        <pc:spChg chg="mod">
          <ac:chgData name="Sowjanya K" userId="b9c9ad59355a1c4a" providerId="LiveId" clId="{FCDE6401-67CD-4D83-B639-4986BA797A3C}" dt="2021-09-14T06:30:19.544" v="3779"/>
          <ac:spMkLst>
            <pc:docMk/>
            <pc:sldMk cId="685998003" sldId="270"/>
            <ac:spMk id="2" creationId="{4668A46F-7328-4179-AED7-5B7DD09F341D}"/>
          </ac:spMkLst>
        </pc:spChg>
        <pc:spChg chg="mod">
          <ac:chgData name="Sowjanya K" userId="b9c9ad59355a1c4a" providerId="LiveId" clId="{FCDE6401-67CD-4D83-B639-4986BA797A3C}" dt="2021-09-14T06:38:38.609" v="4186" actId="20577"/>
          <ac:spMkLst>
            <pc:docMk/>
            <pc:sldMk cId="685998003" sldId="270"/>
            <ac:spMk id="3" creationId="{13A397E3-3987-4268-AFC6-68B0E4536E16}"/>
          </ac:spMkLst>
        </pc:spChg>
      </pc:sldChg>
      <pc:sldChg chg="addSp delSp modSp new mod modAnim">
        <pc:chgData name="Sowjanya K" userId="b9c9ad59355a1c4a" providerId="LiveId" clId="{FCDE6401-67CD-4D83-B639-4986BA797A3C}" dt="2021-09-14T06:39:10.010" v="4195"/>
        <pc:sldMkLst>
          <pc:docMk/>
          <pc:sldMk cId="4180554553" sldId="271"/>
        </pc:sldMkLst>
        <pc:spChg chg="del">
          <ac:chgData name="Sowjanya K" userId="b9c9ad59355a1c4a" providerId="LiveId" clId="{FCDE6401-67CD-4D83-B639-4986BA797A3C}" dt="2021-09-14T06:35:01.948" v="4146" actId="478"/>
          <ac:spMkLst>
            <pc:docMk/>
            <pc:sldMk cId="4180554553" sldId="271"/>
            <ac:spMk id="2" creationId="{BE264B2C-FA89-4FBE-8354-D7EA3F25668D}"/>
          </ac:spMkLst>
        </pc:spChg>
        <pc:spChg chg="del">
          <ac:chgData name="Sowjanya K" userId="b9c9ad59355a1c4a" providerId="LiveId" clId="{FCDE6401-67CD-4D83-B639-4986BA797A3C}" dt="2021-09-14T06:35:02.826" v="4147" actId="478"/>
          <ac:spMkLst>
            <pc:docMk/>
            <pc:sldMk cId="4180554553" sldId="271"/>
            <ac:spMk id="3" creationId="{BA290ED6-AB67-451C-8A50-C1C336025FF4}"/>
          </ac:spMkLst>
        </pc:spChg>
        <pc:picChg chg="add mod">
          <ac:chgData name="Sowjanya K" userId="b9c9ad59355a1c4a" providerId="LiveId" clId="{FCDE6401-67CD-4D83-B639-4986BA797A3C}" dt="2021-09-14T06:35:03.978" v="4148"/>
          <ac:picMkLst>
            <pc:docMk/>
            <pc:sldMk cId="4180554553" sldId="271"/>
            <ac:picMk id="5" creationId="{26E2A897-A106-4C8B-9EB2-59EB12E26BD1}"/>
          </ac:picMkLst>
        </pc:picChg>
      </pc:sldChg>
      <pc:sldChg chg="addSp delSp modSp new mod modAnim">
        <pc:chgData name="Sowjanya K" userId="b9c9ad59355a1c4a" providerId="LiveId" clId="{FCDE6401-67CD-4D83-B639-4986BA797A3C}" dt="2021-09-17T03:26:50.909" v="8156"/>
        <pc:sldMkLst>
          <pc:docMk/>
          <pc:sldMk cId="3498877862" sldId="272"/>
        </pc:sldMkLst>
        <pc:spChg chg="mod">
          <ac:chgData name="Sowjanya K" userId="b9c9ad59355a1c4a" providerId="LiveId" clId="{FCDE6401-67CD-4D83-B639-4986BA797A3C}" dt="2021-09-16T09:24:33.189" v="4256" actId="207"/>
          <ac:spMkLst>
            <pc:docMk/>
            <pc:sldMk cId="3498877862" sldId="272"/>
            <ac:spMk id="2" creationId="{76D80970-13BF-435A-8FFD-C271C7D0A3FC}"/>
          </ac:spMkLst>
        </pc:spChg>
        <pc:spChg chg="del">
          <ac:chgData name="Sowjanya K" userId="b9c9ad59355a1c4a" providerId="LiveId" clId="{FCDE6401-67CD-4D83-B639-4986BA797A3C}" dt="2021-09-16T09:25:06.587" v="4257"/>
          <ac:spMkLst>
            <pc:docMk/>
            <pc:sldMk cId="3498877862" sldId="272"/>
            <ac:spMk id="3" creationId="{64CEAD79-60C9-4905-9585-F89D9356C592}"/>
          </ac:spMkLst>
        </pc:spChg>
        <pc:picChg chg="add mod">
          <ac:chgData name="Sowjanya K" userId="b9c9ad59355a1c4a" providerId="LiveId" clId="{FCDE6401-67CD-4D83-B639-4986BA797A3C}" dt="2021-09-16T09:25:06.587" v="4257"/>
          <ac:picMkLst>
            <pc:docMk/>
            <pc:sldMk cId="3498877862" sldId="272"/>
            <ac:picMk id="5" creationId="{5B3E2818-2BE2-4621-9D9B-66829F26537E}"/>
          </ac:picMkLst>
        </pc:picChg>
      </pc:sldChg>
      <pc:sldChg chg="modSp new mod ord modAnim">
        <pc:chgData name="Sowjanya K" userId="b9c9ad59355a1c4a" providerId="LiveId" clId="{FCDE6401-67CD-4D83-B639-4986BA797A3C}" dt="2021-09-17T03:26:48.112" v="8155"/>
        <pc:sldMkLst>
          <pc:docMk/>
          <pc:sldMk cId="2015921866" sldId="273"/>
        </pc:sldMkLst>
        <pc:spChg chg="mod">
          <ac:chgData name="Sowjanya K" userId="b9c9ad59355a1c4a" providerId="LiveId" clId="{FCDE6401-67CD-4D83-B639-4986BA797A3C}" dt="2021-09-16T09:25:25.308" v="4276" actId="207"/>
          <ac:spMkLst>
            <pc:docMk/>
            <pc:sldMk cId="2015921866" sldId="273"/>
            <ac:spMk id="2" creationId="{A7D09ACB-B472-4C63-A0C6-F8143CEEB2A3}"/>
          </ac:spMkLst>
        </pc:spChg>
        <pc:spChg chg="mod">
          <ac:chgData name="Sowjanya K" userId="b9c9ad59355a1c4a" providerId="LiveId" clId="{FCDE6401-67CD-4D83-B639-4986BA797A3C}" dt="2021-09-16T09:29:30.478" v="4706" actId="108"/>
          <ac:spMkLst>
            <pc:docMk/>
            <pc:sldMk cId="2015921866" sldId="273"/>
            <ac:spMk id="3" creationId="{3E6B92E7-420D-4284-AADC-1344D7F0D309}"/>
          </ac:spMkLst>
        </pc:spChg>
      </pc:sldChg>
      <pc:sldChg chg="modSp new mod modAnim">
        <pc:chgData name="Sowjanya K" userId="b9c9ad59355a1c4a" providerId="LiveId" clId="{FCDE6401-67CD-4D83-B639-4986BA797A3C}" dt="2021-09-17T03:27:39.682" v="8170" actId="207"/>
        <pc:sldMkLst>
          <pc:docMk/>
          <pc:sldMk cId="511022116" sldId="274"/>
        </pc:sldMkLst>
        <pc:spChg chg="mod">
          <ac:chgData name="Sowjanya K" userId="b9c9ad59355a1c4a" providerId="LiveId" clId="{FCDE6401-67CD-4D83-B639-4986BA797A3C}" dt="2021-09-16T09:29:58.922" v="4715" actId="6549"/>
          <ac:spMkLst>
            <pc:docMk/>
            <pc:sldMk cId="511022116" sldId="274"/>
            <ac:spMk id="2" creationId="{B494F590-006A-41A1-BE77-0A61BED1C059}"/>
          </ac:spMkLst>
        </pc:spChg>
        <pc:spChg chg="mod">
          <ac:chgData name="Sowjanya K" userId="b9c9ad59355a1c4a" providerId="LiveId" clId="{FCDE6401-67CD-4D83-B639-4986BA797A3C}" dt="2021-09-17T03:27:39.682" v="8170" actId="207"/>
          <ac:spMkLst>
            <pc:docMk/>
            <pc:sldMk cId="511022116" sldId="274"/>
            <ac:spMk id="3" creationId="{7A7A34D5-2AC4-4152-95EB-9AF1428A41B3}"/>
          </ac:spMkLst>
        </pc:spChg>
      </pc:sldChg>
      <pc:sldChg chg="modSp new mod modAnim">
        <pc:chgData name="Sowjanya K" userId="b9c9ad59355a1c4a" providerId="LiveId" clId="{FCDE6401-67CD-4D83-B639-4986BA797A3C}" dt="2021-09-17T03:28:01.091" v="8174"/>
        <pc:sldMkLst>
          <pc:docMk/>
          <pc:sldMk cId="1306085226" sldId="275"/>
        </pc:sldMkLst>
        <pc:spChg chg="mod">
          <ac:chgData name="Sowjanya K" userId="b9c9ad59355a1c4a" providerId="LiveId" clId="{FCDE6401-67CD-4D83-B639-4986BA797A3C}" dt="2021-09-16T09:32:08.383" v="5057"/>
          <ac:spMkLst>
            <pc:docMk/>
            <pc:sldMk cId="1306085226" sldId="275"/>
            <ac:spMk id="2" creationId="{F44F3811-0F05-496E-B159-3D6D95CE2988}"/>
          </ac:spMkLst>
        </pc:spChg>
        <pc:spChg chg="mod">
          <ac:chgData name="Sowjanya K" userId="b9c9ad59355a1c4a" providerId="LiveId" clId="{FCDE6401-67CD-4D83-B639-4986BA797A3C}" dt="2021-09-17T03:27:33.920" v="8168" actId="113"/>
          <ac:spMkLst>
            <pc:docMk/>
            <pc:sldMk cId="1306085226" sldId="275"/>
            <ac:spMk id="3" creationId="{D9C561E1-2B1D-4BB9-870A-99E4F974AE20}"/>
          </ac:spMkLst>
        </pc:spChg>
      </pc:sldChg>
      <pc:sldChg chg="modSp new mod modAnim">
        <pc:chgData name="Sowjanya K" userId="b9c9ad59355a1c4a" providerId="LiveId" clId="{FCDE6401-67CD-4D83-B639-4986BA797A3C}" dt="2021-09-17T03:28:17.941" v="8178"/>
        <pc:sldMkLst>
          <pc:docMk/>
          <pc:sldMk cId="140566055" sldId="276"/>
        </pc:sldMkLst>
        <pc:spChg chg="mod">
          <ac:chgData name="Sowjanya K" userId="b9c9ad59355a1c4a" providerId="LiveId" clId="{FCDE6401-67CD-4D83-B639-4986BA797A3C}" dt="2021-09-16T09:34:43.995" v="5492" actId="207"/>
          <ac:spMkLst>
            <pc:docMk/>
            <pc:sldMk cId="140566055" sldId="276"/>
            <ac:spMk id="2" creationId="{E8EF0605-925C-4BB3-967B-CFBEA23F60C4}"/>
          </ac:spMkLst>
        </pc:spChg>
        <pc:spChg chg="mod">
          <ac:chgData name="Sowjanya K" userId="b9c9ad59355a1c4a" providerId="LiveId" clId="{FCDE6401-67CD-4D83-B639-4986BA797A3C}" dt="2021-09-16T09:35:16.628" v="5596" actId="20577"/>
          <ac:spMkLst>
            <pc:docMk/>
            <pc:sldMk cId="140566055" sldId="276"/>
            <ac:spMk id="3" creationId="{98E4C0EC-6560-431E-8ED1-B765BEEA9610}"/>
          </ac:spMkLst>
        </pc:spChg>
      </pc:sldChg>
      <pc:sldChg chg="addSp delSp modSp new mod modAnim">
        <pc:chgData name="Sowjanya K" userId="b9c9ad59355a1c4a" providerId="LiveId" clId="{FCDE6401-67CD-4D83-B639-4986BA797A3C}" dt="2021-09-17T03:28:36.932" v="8182"/>
        <pc:sldMkLst>
          <pc:docMk/>
          <pc:sldMk cId="4203952963" sldId="277"/>
        </pc:sldMkLst>
        <pc:spChg chg="mod">
          <ac:chgData name="Sowjanya K" userId="b9c9ad59355a1c4a" providerId="LiveId" clId="{FCDE6401-67CD-4D83-B639-4986BA797A3C}" dt="2021-09-16T09:37:14.267" v="5618" actId="207"/>
          <ac:spMkLst>
            <pc:docMk/>
            <pc:sldMk cId="4203952963" sldId="277"/>
            <ac:spMk id="2" creationId="{71538AED-81C9-4B78-9013-B2962343D9E3}"/>
          </ac:spMkLst>
        </pc:spChg>
        <pc:spChg chg="mod">
          <ac:chgData name="Sowjanya K" userId="b9c9ad59355a1c4a" providerId="LiveId" clId="{FCDE6401-67CD-4D83-B639-4986BA797A3C}" dt="2021-09-16T09:49:44.916" v="6124" actId="6549"/>
          <ac:spMkLst>
            <pc:docMk/>
            <pc:sldMk cId="4203952963" sldId="277"/>
            <ac:spMk id="3" creationId="{84CFE273-2A23-40E9-A55A-9E7587895243}"/>
          </ac:spMkLst>
        </pc:spChg>
        <pc:picChg chg="add del mod modCrop">
          <ac:chgData name="Sowjanya K" userId="b9c9ad59355a1c4a" providerId="LiveId" clId="{FCDE6401-67CD-4D83-B639-4986BA797A3C}" dt="2021-09-16T09:49:31.902" v="6102" actId="478"/>
          <ac:picMkLst>
            <pc:docMk/>
            <pc:sldMk cId="4203952963" sldId="277"/>
            <ac:picMk id="5" creationId="{8EC64B38-4CF2-4CB9-8187-629E13F9D46B}"/>
          </ac:picMkLst>
        </pc:picChg>
      </pc:sldChg>
      <pc:sldChg chg="modSp new mod modAnim">
        <pc:chgData name="Sowjanya K" userId="b9c9ad59355a1c4a" providerId="LiveId" clId="{FCDE6401-67CD-4D83-B639-4986BA797A3C}" dt="2021-09-17T03:28:56.670" v="8187"/>
        <pc:sldMkLst>
          <pc:docMk/>
          <pc:sldMk cId="1643481686" sldId="278"/>
        </pc:sldMkLst>
        <pc:spChg chg="mod">
          <ac:chgData name="Sowjanya K" userId="b9c9ad59355a1c4a" providerId="LiveId" clId="{FCDE6401-67CD-4D83-B639-4986BA797A3C}" dt="2021-09-16T09:42:55.315" v="5873" actId="207"/>
          <ac:spMkLst>
            <pc:docMk/>
            <pc:sldMk cId="1643481686" sldId="278"/>
            <ac:spMk id="2" creationId="{688D9EC7-B21B-4673-A618-09D7D25EB8DE}"/>
          </ac:spMkLst>
        </pc:spChg>
        <pc:spChg chg="mod">
          <ac:chgData name="Sowjanya K" userId="b9c9ad59355a1c4a" providerId="LiveId" clId="{FCDE6401-67CD-4D83-B639-4986BA797A3C}" dt="2021-09-16T09:44:40.569" v="6101" actId="20577"/>
          <ac:spMkLst>
            <pc:docMk/>
            <pc:sldMk cId="1643481686" sldId="278"/>
            <ac:spMk id="3" creationId="{58E294B3-738E-4651-AB05-54EABB1A2B12}"/>
          </ac:spMkLst>
        </pc:spChg>
      </pc:sldChg>
      <pc:sldChg chg="addSp delSp modSp new mod modAnim">
        <pc:chgData name="Sowjanya K" userId="b9c9ad59355a1c4a" providerId="LiveId" clId="{FCDE6401-67CD-4D83-B639-4986BA797A3C}" dt="2021-09-17T03:28:39.213" v="8183"/>
        <pc:sldMkLst>
          <pc:docMk/>
          <pc:sldMk cId="2817662181" sldId="279"/>
        </pc:sldMkLst>
        <pc:spChg chg="del">
          <ac:chgData name="Sowjanya K" userId="b9c9ad59355a1c4a" providerId="LiveId" clId="{FCDE6401-67CD-4D83-B639-4986BA797A3C}" dt="2021-09-16T09:50:00.378" v="6127" actId="478"/>
          <ac:spMkLst>
            <pc:docMk/>
            <pc:sldMk cId="2817662181" sldId="279"/>
            <ac:spMk id="2" creationId="{4D90B283-A4C2-46E0-ABCD-6A0C5AF02A79}"/>
          </ac:spMkLst>
        </pc:spChg>
        <pc:spChg chg="del">
          <ac:chgData name="Sowjanya K" userId="b9c9ad59355a1c4a" providerId="LiveId" clId="{FCDE6401-67CD-4D83-B639-4986BA797A3C}" dt="2021-09-16T09:49:59.124" v="6126" actId="478"/>
          <ac:spMkLst>
            <pc:docMk/>
            <pc:sldMk cId="2817662181" sldId="279"/>
            <ac:spMk id="3" creationId="{B2423C55-73A2-4191-83E0-A227035DEC39}"/>
          </ac:spMkLst>
        </pc:spChg>
        <pc:picChg chg="add mod">
          <ac:chgData name="Sowjanya K" userId="b9c9ad59355a1c4a" providerId="LiveId" clId="{FCDE6401-67CD-4D83-B639-4986BA797A3C}" dt="2021-09-16T09:50:01.430" v="6128"/>
          <ac:picMkLst>
            <pc:docMk/>
            <pc:sldMk cId="2817662181" sldId="279"/>
            <ac:picMk id="5" creationId="{881DBA87-13DF-4169-A479-AFE0F9734998}"/>
          </ac:picMkLst>
        </pc:picChg>
      </pc:sldChg>
      <pc:sldChg chg="addSp delSp modSp new mod modAnim">
        <pc:chgData name="Sowjanya K" userId="b9c9ad59355a1c4a" providerId="LiveId" clId="{FCDE6401-67CD-4D83-B639-4986BA797A3C}" dt="2021-09-17T03:28:59.525" v="8188"/>
        <pc:sldMkLst>
          <pc:docMk/>
          <pc:sldMk cId="2049101092" sldId="280"/>
        </pc:sldMkLst>
        <pc:spChg chg="del">
          <ac:chgData name="Sowjanya K" userId="b9c9ad59355a1c4a" providerId="LiveId" clId="{FCDE6401-67CD-4D83-B639-4986BA797A3C}" dt="2021-09-16T09:50:08.738" v="6130" actId="478"/>
          <ac:spMkLst>
            <pc:docMk/>
            <pc:sldMk cId="2049101092" sldId="280"/>
            <ac:spMk id="2" creationId="{6615F364-0B0D-4F82-A3C6-A878D3A47B47}"/>
          </ac:spMkLst>
        </pc:spChg>
        <pc:spChg chg="del">
          <ac:chgData name="Sowjanya K" userId="b9c9ad59355a1c4a" providerId="LiveId" clId="{FCDE6401-67CD-4D83-B639-4986BA797A3C}" dt="2021-09-16T09:50:09.741" v="6131" actId="478"/>
          <ac:spMkLst>
            <pc:docMk/>
            <pc:sldMk cId="2049101092" sldId="280"/>
            <ac:spMk id="3" creationId="{BB37600D-5D7B-48B0-9924-819A8CF18E94}"/>
          </ac:spMkLst>
        </pc:spChg>
        <pc:picChg chg="add mod">
          <ac:chgData name="Sowjanya K" userId="b9c9ad59355a1c4a" providerId="LiveId" clId="{FCDE6401-67CD-4D83-B639-4986BA797A3C}" dt="2021-09-16T09:50:21.556" v="6132"/>
          <ac:picMkLst>
            <pc:docMk/>
            <pc:sldMk cId="2049101092" sldId="280"/>
            <ac:picMk id="5" creationId="{A3227482-DD37-423A-AA36-886FEE29409F}"/>
          </ac:picMkLst>
        </pc:picChg>
      </pc:sldChg>
      <pc:sldChg chg="modSp new mod modAnim">
        <pc:chgData name="Sowjanya K" userId="b9c9ad59355a1c4a" providerId="LiveId" clId="{FCDE6401-67CD-4D83-B639-4986BA797A3C}" dt="2021-09-17T03:29:15.861" v="8192"/>
        <pc:sldMkLst>
          <pc:docMk/>
          <pc:sldMk cId="4024125475" sldId="281"/>
        </pc:sldMkLst>
        <pc:spChg chg="mod">
          <ac:chgData name="Sowjanya K" userId="b9c9ad59355a1c4a" providerId="LiveId" clId="{FCDE6401-67CD-4D83-B639-4986BA797A3C}" dt="2021-09-16T09:50:43.610" v="6177" actId="207"/>
          <ac:spMkLst>
            <pc:docMk/>
            <pc:sldMk cId="4024125475" sldId="281"/>
            <ac:spMk id="2" creationId="{15E8264D-D67B-41B8-BDF0-DB67047955DE}"/>
          </ac:spMkLst>
        </pc:spChg>
        <pc:spChg chg="mod">
          <ac:chgData name="Sowjanya K" userId="b9c9ad59355a1c4a" providerId="LiveId" clId="{FCDE6401-67CD-4D83-B639-4986BA797A3C}" dt="2021-09-16T09:53:12.080" v="6485" actId="20577"/>
          <ac:spMkLst>
            <pc:docMk/>
            <pc:sldMk cId="4024125475" sldId="281"/>
            <ac:spMk id="3" creationId="{EA5B5EDB-22DB-4092-8DEC-F8A3C3F654E6}"/>
          </ac:spMkLst>
        </pc:spChg>
      </pc:sldChg>
      <pc:sldChg chg="modSp new mod modAnim">
        <pc:chgData name="Sowjanya K" userId="b9c9ad59355a1c4a" providerId="LiveId" clId="{FCDE6401-67CD-4D83-B639-4986BA797A3C}" dt="2021-09-17T03:29:32.030" v="8197"/>
        <pc:sldMkLst>
          <pc:docMk/>
          <pc:sldMk cId="97017613" sldId="282"/>
        </pc:sldMkLst>
        <pc:spChg chg="mod">
          <ac:chgData name="Sowjanya K" userId="b9c9ad59355a1c4a" providerId="LiveId" clId="{FCDE6401-67CD-4D83-B639-4986BA797A3C}" dt="2021-09-16T09:54:02.545" v="6511" actId="207"/>
          <ac:spMkLst>
            <pc:docMk/>
            <pc:sldMk cId="97017613" sldId="282"/>
            <ac:spMk id="2" creationId="{FBCDCADD-EC82-41F6-94D2-85CA871B40F6}"/>
          </ac:spMkLst>
        </pc:spChg>
        <pc:spChg chg="mod">
          <ac:chgData name="Sowjanya K" userId="b9c9ad59355a1c4a" providerId="LiveId" clId="{FCDE6401-67CD-4D83-B639-4986BA797A3C}" dt="2021-09-16T09:54:46.352" v="6635" actId="20577"/>
          <ac:spMkLst>
            <pc:docMk/>
            <pc:sldMk cId="97017613" sldId="282"/>
            <ac:spMk id="3" creationId="{3A0E3A6A-D343-4314-8FD3-73FEFA4454D5}"/>
          </ac:spMkLst>
        </pc:spChg>
      </pc:sldChg>
      <pc:sldChg chg="addSp delSp modSp new mod ord modAnim">
        <pc:chgData name="Sowjanya K" userId="b9c9ad59355a1c4a" providerId="LiveId" clId="{FCDE6401-67CD-4D83-B639-4986BA797A3C}" dt="2021-09-17T03:29:34.461" v="8198"/>
        <pc:sldMkLst>
          <pc:docMk/>
          <pc:sldMk cId="3758063343" sldId="283"/>
        </pc:sldMkLst>
        <pc:spChg chg="mod">
          <ac:chgData name="Sowjanya K" userId="b9c9ad59355a1c4a" providerId="LiveId" clId="{FCDE6401-67CD-4D83-B639-4986BA797A3C}" dt="2021-09-16T09:55:07.620" v="6664" actId="207"/>
          <ac:spMkLst>
            <pc:docMk/>
            <pc:sldMk cId="3758063343" sldId="283"/>
            <ac:spMk id="2" creationId="{8017FC4F-BD24-4B7F-813C-918F743E7023}"/>
          </ac:spMkLst>
        </pc:spChg>
        <pc:spChg chg="del">
          <ac:chgData name="Sowjanya K" userId="b9c9ad59355a1c4a" providerId="LiveId" clId="{FCDE6401-67CD-4D83-B639-4986BA797A3C}" dt="2021-09-16T09:57:55.248" v="6665"/>
          <ac:spMkLst>
            <pc:docMk/>
            <pc:sldMk cId="3758063343" sldId="283"/>
            <ac:spMk id="3" creationId="{1F04C28A-9160-4660-88DD-2AD227DD265E}"/>
          </ac:spMkLst>
        </pc:spChg>
        <pc:picChg chg="add mod">
          <ac:chgData name="Sowjanya K" userId="b9c9ad59355a1c4a" providerId="LiveId" clId="{FCDE6401-67CD-4D83-B639-4986BA797A3C}" dt="2021-09-16T09:58:02.057" v="6669" actId="14100"/>
          <ac:picMkLst>
            <pc:docMk/>
            <pc:sldMk cId="3758063343" sldId="283"/>
            <ac:picMk id="5" creationId="{136598D0-C31E-4EDF-B523-E778475BADA4}"/>
          </ac:picMkLst>
        </pc:picChg>
      </pc:sldChg>
      <pc:sldChg chg="modSp new mod modAnim">
        <pc:chgData name="Sowjanya K" userId="b9c9ad59355a1c4a" providerId="LiveId" clId="{FCDE6401-67CD-4D83-B639-4986BA797A3C}" dt="2021-09-17T03:29:49.576" v="8201"/>
        <pc:sldMkLst>
          <pc:docMk/>
          <pc:sldMk cId="53227272" sldId="284"/>
        </pc:sldMkLst>
        <pc:spChg chg="mod">
          <ac:chgData name="Sowjanya K" userId="b9c9ad59355a1c4a" providerId="LiveId" clId="{FCDE6401-67CD-4D83-B639-4986BA797A3C}" dt="2021-09-16T09:58:15.148" v="6698" actId="207"/>
          <ac:spMkLst>
            <pc:docMk/>
            <pc:sldMk cId="53227272" sldId="284"/>
            <ac:spMk id="2" creationId="{689D1BA9-F2BB-4D15-A7C9-C3179B48B72B}"/>
          </ac:spMkLst>
        </pc:spChg>
        <pc:spChg chg="mod">
          <ac:chgData name="Sowjanya K" userId="b9c9ad59355a1c4a" providerId="LiveId" clId="{FCDE6401-67CD-4D83-B639-4986BA797A3C}" dt="2021-09-16T10:00:27.619" v="7033" actId="20577"/>
          <ac:spMkLst>
            <pc:docMk/>
            <pc:sldMk cId="53227272" sldId="284"/>
            <ac:spMk id="3" creationId="{E48A5523-6EA9-4D5F-8C39-A3967B9488B9}"/>
          </ac:spMkLst>
        </pc:spChg>
      </pc:sldChg>
      <pc:sldChg chg="modSp new mod modAnim">
        <pc:chgData name="Sowjanya K" userId="b9c9ad59355a1c4a" providerId="LiveId" clId="{FCDE6401-67CD-4D83-B639-4986BA797A3C}" dt="2021-09-17T03:30:10.918" v="8207"/>
        <pc:sldMkLst>
          <pc:docMk/>
          <pc:sldMk cId="184934878" sldId="285"/>
        </pc:sldMkLst>
        <pc:spChg chg="mod">
          <ac:chgData name="Sowjanya K" userId="b9c9ad59355a1c4a" providerId="LiveId" clId="{FCDE6401-67CD-4D83-B639-4986BA797A3C}" dt="2021-09-16T10:01:55.491" v="7046" actId="207"/>
          <ac:spMkLst>
            <pc:docMk/>
            <pc:sldMk cId="184934878" sldId="285"/>
            <ac:spMk id="2" creationId="{B7E04D48-263A-4DA6-9D3B-6367652094F1}"/>
          </ac:spMkLst>
        </pc:spChg>
        <pc:spChg chg="mod">
          <ac:chgData name="Sowjanya K" userId="b9c9ad59355a1c4a" providerId="LiveId" clId="{FCDE6401-67CD-4D83-B639-4986BA797A3C}" dt="2021-09-16T10:05:55.746" v="7447" actId="20577"/>
          <ac:spMkLst>
            <pc:docMk/>
            <pc:sldMk cId="184934878" sldId="285"/>
            <ac:spMk id="3" creationId="{196409D2-7DC1-4D70-9EA5-54A6E9809E85}"/>
          </ac:spMkLst>
        </pc:spChg>
      </pc:sldChg>
      <pc:sldChg chg="modSp new mod modAnim">
        <pc:chgData name="Sowjanya K" userId="b9c9ad59355a1c4a" providerId="LiveId" clId="{FCDE6401-67CD-4D83-B639-4986BA797A3C}" dt="2021-09-17T03:30:21.380" v="8210"/>
        <pc:sldMkLst>
          <pc:docMk/>
          <pc:sldMk cId="1728039689" sldId="286"/>
        </pc:sldMkLst>
        <pc:spChg chg="mod">
          <ac:chgData name="Sowjanya K" userId="b9c9ad59355a1c4a" providerId="LiveId" clId="{FCDE6401-67CD-4D83-B639-4986BA797A3C}" dt="2021-09-16T11:10:33.575" v="7474" actId="207"/>
          <ac:spMkLst>
            <pc:docMk/>
            <pc:sldMk cId="1728039689" sldId="286"/>
            <ac:spMk id="2" creationId="{DFB3CF02-BB19-4BA3-B2EE-57FA5711211D}"/>
          </ac:spMkLst>
        </pc:spChg>
        <pc:spChg chg="mod">
          <ac:chgData name="Sowjanya K" userId="b9c9ad59355a1c4a" providerId="LiveId" clId="{FCDE6401-67CD-4D83-B639-4986BA797A3C}" dt="2021-09-16T11:13:26.658" v="7661" actId="20577"/>
          <ac:spMkLst>
            <pc:docMk/>
            <pc:sldMk cId="1728039689" sldId="286"/>
            <ac:spMk id="3" creationId="{BC16371D-05AC-47F0-BDA1-0C2C33A90B78}"/>
          </ac:spMkLst>
        </pc:spChg>
      </pc:sldChg>
      <pc:sldChg chg="modSp new mod modAnim">
        <pc:chgData name="Sowjanya K" userId="b9c9ad59355a1c4a" providerId="LiveId" clId="{FCDE6401-67CD-4D83-B639-4986BA797A3C}" dt="2021-09-17T03:30:46.531" v="8217"/>
        <pc:sldMkLst>
          <pc:docMk/>
          <pc:sldMk cId="1933966745" sldId="287"/>
        </pc:sldMkLst>
        <pc:spChg chg="mod">
          <ac:chgData name="Sowjanya K" userId="b9c9ad59355a1c4a" providerId="LiveId" clId="{FCDE6401-67CD-4D83-B639-4986BA797A3C}" dt="2021-09-16T11:15:23.518" v="7674" actId="207"/>
          <ac:spMkLst>
            <pc:docMk/>
            <pc:sldMk cId="1933966745" sldId="287"/>
            <ac:spMk id="2" creationId="{543E375A-2320-4AB6-999F-0034F855C8DD}"/>
          </ac:spMkLst>
        </pc:spChg>
        <pc:spChg chg="mod">
          <ac:chgData name="Sowjanya K" userId="b9c9ad59355a1c4a" providerId="LiveId" clId="{FCDE6401-67CD-4D83-B639-4986BA797A3C}" dt="2021-09-16T11:16:36.204" v="7848" actId="20577"/>
          <ac:spMkLst>
            <pc:docMk/>
            <pc:sldMk cId="1933966745" sldId="287"/>
            <ac:spMk id="3" creationId="{B3C1D4B9-4F77-49AC-A321-FEA3F02346A0}"/>
          </ac:spMkLst>
        </pc:spChg>
      </pc:sldChg>
      <pc:sldChg chg="addSp delSp modSp new mod modAnim">
        <pc:chgData name="Sowjanya K" userId="b9c9ad59355a1c4a" providerId="LiveId" clId="{FCDE6401-67CD-4D83-B639-4986BA797A3C}" dt="2021-09-17T04:55:13.944" v="9795"/>
        <pc:sldMkLst>
          <pc:docMk/>
          <pc:sldMk cId="2242393215" sldId="288"/>
        </pc:sldMkLst>
        <pc:spChg chg="mod">
          <ac:chgData name="Sowjanya K" userId="b9c9ad59355a1c4a" providerId="LiveId" clId="{FCDE6401-67CD-4D83-B639-4986BA797A3C}" dt="2021-09-16T11:16:53.870" v="7872" actId="207"/>
          <ac:spMkLst>
            <pc:docMk/>
            <pc:sldMk cId="2242393215" sldId="288"/>
            <ac:spMk id="2" creationId="{961B5A23-DAD3-4777-A33C-02B576787670}"/>
          </ac:spMkLst>
        </pc:spChg>
        <pc:spChg chg="del">
          <ac:chgData name="Sowjanya K" userId="b9c9ad59355a1c4a" providerId="LiveId" clId="{FCDE6401-67CD-4D83-B639-4986BA797A3C}" dt="2021-09-16T11:19:59.506" v="7873"/>
          <ac:spMkLst>
            <pc:docMk/>
            <pc:sldMk cId="2242393215" sldId="288"/>
            <ac:spMk id="3" creationId="{B577E887-814B-40E5-BD99-F2CAE588CAE0}"/>
          </ac:spMkLst>
        </pc:spChg>
        <pc:picChg chg="add mod">
          <ac:chgData name="Sowjanya K" userId="b9c9ad59355a1c4a" providerId="LiveId" clId="{FCDE6401-67CD-4D83-B639-4986BA797A3C}" dt="2021-09-16T11:19:59.506" v="7873"/>
          <ac:picMkLst>
            <pc:docMk/>
            <pc:sldMk cId="2242393215" sldId="288"/>
            <ac:picMk id="5" creationId="{DF3C3638-2987-4A26-BF25-EACE78E88CC1}"/>
          </ac:picMkLst>
        </pc:picChg>
      </pc:sldChg>
      <pc:sldChg chg="modSp new mod modAnim">
        <pc:chgData name="Sowjanya K" userId="b9c9ad59355a1c4a" providerId="LiveId" clId="{FCDE6401-67CD-4D83-B639-4986BA797A3C}" dt="2021-09-17T03:26:22.965" v="8150"/>
        <pc:sldMkLst>
          <pc:docMk/>
          <pc:sldMk cId="3978638870" sldId="289"/>
        </pc:sldMkLst>
        <pc:spChg chg="mod">
          <ac:chgData name="Sowjanya K" userId="b9c9ad59355a1c4a" providerId="LiveId" clId="{FCDE6401-67CD-4D83-B639-4986BA797A3C}" dt="2021-09-17T03:23:07.906" v="7890" actId="207"/>
          <ac:spMkLst>
            <pc:docMk/>
            <pc:sldMk cId="3978638870" sldId="289"/>
            <ac:spMk id="2" creationId="{50122344-99F7-4CBD-95DF-9B841AEE9027}"/>
          </ac:spMkLst>
        </pc:spChg>
        <pc:spChg chg="mod">
          <ac:chgData name="Sowjanya K" userId="b9c9ad59355a1c4a" providerId="LiveId" clId="{FCDE6401-67CD-4D83-B639-4986BA797A3C}" dt="2021-09-17T03:26:07.452" v="8146" actId="20577"/>
          <ac:spMkLst>
            <pc:docMk/>
            <pc:sldMk cId="3978638870" sldId="289"/>
            <ac:spMk id="3" creationId="{C0874578-0C65-4893-9687-A0D543B6A9A1}"/>
          </ac:spMkLst>
        </pc:spChg>
      </pc:sldChg>
      <pc:sldChg chg="addSp delSp modSp new mod modAnim">
        <pc:chgData name="Sowjanya K" userId="b9c9ad59355a1c4a" providerId="LiveId" clId="{FCDE6401-67CD-4D83-B639-4986BA797A3C}" dt="2021-09-17T03:26:26.164" v="8151"/>
        <pc:sldMkLst>
          <pc:docMk/>
          <pc:sldMk cId="793755641" sldId="290"/>
        </pc:sldMkLst>
        <pc:spChg chg="del">
          <ac:chgData name="Sowjanya K" userId="b9c9ad59355a1c4a" providerId="LiveId" clId="{FCDE6401-67CD-4D83-B639-4986BA797A3C}" dt="2021-09-17T03:22:50.230" v="7876" actId="478"/>
          <ac:spMkLst>
            <pc:docMk/>
            <pc:sldMk cId="793755641" sldId="290"/>
            <ac:spMk id="2" creationId="{3AAAABE4-6607-4DD5-87BB-EAB5B286F51C}"/>
          </ac:spMkLst>
        </pc:spChg>
        <pc:spChg chg="del">
          <ac:chgData name="Sowjanya K" userId="b9c9ad59355a1c4a" providerId="LiveId" clId="{FCDE6401-67CD-4D83-B639-4986BA797A3C}" dt="2021-09-17T03:22:51.872" v="7877" actId="478"/>
          <ac:spMkLst>
            <pc:docMk/>
            <pc:sldMk cId="793755641" sldId="290"/>
            <ac:spMk id="3" creationId="{4502AFEF-CFFF-4390-B500-BF21145EC6A1}"/>
          </ac:spMkLst>
        </pc:spChg>
        <pc:picChg chg="add mod">
          <ac:chgData name="Sowjanya K" userId="b9c9ad59355a1c4a" providerId="LiveId" clId="{FCDE6401-67CD-4D83-B639-4986BA797A3C}" dt="2021-09-17T03:22:53.915" v="7878"/>
          <ac:picMkLst>
            <pc:docMk/>
            <pc:sldMk cId="793755641" sldId="290"/>
            <ac:picMk id="5" creationId="{F865872A-6B0E-40F5-8887-2340AC212237}"/>
          </ac:picMkLst>
        </pc:picChg>
      </pc:sldChg>
      <pc:sldChg chg="modSp new mod modAnim">
        <pc:chgData name="Sowjanya K" userId="b9c9ad59355a1c4a" providerId="LiveId" clId="{FCDE6401-67CD-4D83-B639-4986BA797A3C}" dt="2021-09-17T04:55:07.397" v="9793"/>
        <pc:sldMkLst>
          <pc:docMk/>
          <pc:sldMk cId="194491822" sldId="291"/>
        </pc:sldMkLst>
        <pc:spChg chg="mod">
          <ac:chgData name="Sowjanya K" userId="b9c9ad59355a1c4a" providerId="LiveId" clId="{FCDE6401-67CD-4D83-B639-4986BA797A3C}" dt="2021-09-17T03:31:03.035" v="8241" actId="207"/>
          <ac:spMkLst>
            <pc:docMk/>
            <pc:sldMk cId="194491822" sldId="291"/>
            <ac:spMk id="2" creationId="{3743D406-AF49-4EFF-9D13-30D48F7E0B02}"/>
          </ac:spMkLst>
        </pc:spChg>
        <pc:spChg chg="mod">
          <ac:chgData name="Sowjanya K" userId="b9c9ad59355a1c4a" providerId="LiveId" clId="{FCDE6401-67CD-4D83-B639-4986BA797A3C}" dt="2021-09-17T03:45:16.617" v="8684" actId="20577"/>
          <ac:spMkLst>
            <pc:docMk/>
            <pc:sldMk cId="194491822" sldId="291"/>
            <ac:spMk id="3" creationId="{6557B66E-476F-4040-8703-34972D1865DB}"/>
          </ac:spMkLst>
        </pc:spChg>
      </pc:sldChg>
      <pc:sldChg chg="modSp new mod ord modAnim">
        <pc:chgData name="Sowjanya K" userId="b9c9ad59355a1c4a" providerId="LiveId" clId="{FCDE6401-67CD-4D83-B639-4986BA797A3C}" dt="2021-09-17T04:55:33.041" v="9800"/>
        <pc:sldMkLst>
          <pc:docMk/>
          <pc:sldMk cId="895307564" sldId="292"/>
        </pc:sldMkLst>
        <pc:spChg chg="mod">
          <ac:chgData name="Sowjanya K" userId="b9c9ad59355a1c4a" providerId="LiveId" clId="{FCDE6401-67CD-4D83-B639-4986BA797A3C}" dt="2021-09-17T03:45:35.851" v="8697" actId="207"/>
          <ac:spMkLst>
            <pc:docMk/>
            <pc:sldMk cId="895307564" sldId="292"/>
            <ac:spMk id="2" creationId="{87E9A6EC-D37F-4D47-86A2-612455AADFF8}"/>
          </ac:spMkLst>
        </pc:spChg>
        <pc:spChg chg="mod">
          <ac:chgData name="Sowjanya K" userId="b9c9ad59355a1c4a" providerId="LiveId" clId="{FCDE6401-67CD-4D83-B639-4986BA797A3C}" dt="2021-09-17T03:46:59.551" v="8803" actId="20577"/>
          <ac:spMkLst>
            <pc:docMk/>
            <pc:sldMk cId="895307564" sldId="292"/>
            <ac:spMk id="3" creationId="{FAA216F6-230D-4630-A2F4-2A2D214CF245}"/>
          </ac:spMkLst>
        </pc:spChg>
      </pc:sldChg>
      <pc:sldChg chg="addSp delSp modSp new mod modAnim">
        <pc:chgData name="Sowjanya K" userId="b9c9ad59355a1c4a" providerId="LiveId" clId="{FCDE6401-67CD-4D83-B639-4986BA797A3C}" dt="2021-09-17T04:55:10.305" v="9794"/>
        <pc:sldMkLst>
          <pc:docMk/>
          <pc:sldMk cId="1396853925" sldId="293"/>
        </pc:sldMkLst>
        <pc:spChg chg="del">
          <ac:chgData name="Sowjanya K" userId="b9c9ad59355a1c4a" providerId="LiveId" clId="{FCDE6401-67CD-4D83-B639-4986BA797A3C}" dt="2021-09-17T03:48:57.190" v="8805" actId="478"/>
          <ac:spMkLst>
            <pc:docMk/>
            <pc:sldMk cId="1396853925" sldId="293"/>
            <ac:spMk id="2" creationId="{5D556D27-FF3E-4701-BB6A-2EE6CBCC574F}"/>
          </ac:spMkLst>
        </pc:spChg>
        <pc:spChg chg="del">
          <ac:chgData name="Sowjanya K" userId="b9c9ad59355a1c4a" providerId="LiveId" clId="{FCDE6401-67CD-4D83-B639-4986BA797A3C}" dt="2021-09-17T03:48:58.096" v="8806" actId="478"/>
          <ac:spMkLst>
            <pc:docMk/>
            <pc:sldMk cId="1396853925" sldId="293"/>
            <ac:spMk id="3" creationId="{E233AD68-00A8-4A40-B617-10C471BFD853}"/>
          </ac:spMkLst>
        </pc:spChg>
        <pc:picChg chg="add mod">
          <ac:chgData name="Sowjanya K" userId="b9c9ad59355a1c4a" providerId="LiveId" clId="{FCDE6401-67CD-4D83-B639-4986BA797A3C}" dt="2021-09-17T03:48:59.295" v="8807"/>
          <ac:picMkLst>
            <pc:docMk/>
            <pc:sldMk cId="1396853925" sldId="293"/>
            <ac:picMk id="5" creationId="{383D6BB7-7A6F-4DC6-AB54-2275103B1206}"/>
          </ac:picMkLst>
        </pc:picChg>
      </pc:sldChg>
      <pc:sldChg chg="modSp new mod modAnim">
        <pc:chgData name="Sowjanya K" userId="b9c9ad59355a1c4a" providerId="LiveId" clId="{FCDE6401-67CD-4D83-B639-4986BA797A3C}" dt="2021-09-17T04:59:50.318" v="9809"/>
        <pc:sldMkLst>
          <pc:docMk/>
          <pc:sldMk cId="374176200" sldId="294"/>
        </pc:sldMkLst>
        <pc:spChg chg="mod">
          <ac:chgData name="Sowjanya K" userId="b9c9ad59355a1c4a" providerId="LiveId" clId="{FCDE6401-67CD-4D83-B639-4986BA797A3C}" dt="2021-09-17T04:58:53.891" v="9806" actId="207"/>
          <ac:spMkLst>
            <pc:docMk/>
            <pc:sldMk cId="374176200" sldId="294"/>
            <ac:spMk id="2" creationId="{8C493FC7-148D-4666-866A-2B481D5F2C69}"/>
          </ac:spMkLst>
        </pc:spChg>
        <pc:spChg chg="mod">
          <ac:chgData name="Sowjanya K" userId="b9c9ad59355a1c4a" providerId="LiveId" clId="{FCDE6401-67CD-4D83-B639-4986BA797A3C}" dt="2021-09-17T04:20:38.432" v="9156" actId="20577"/>
          <ac:spMkLst>
            <pc:docMk/>
            <pc:sldMk cId="374176200" sldId="294"/>
            <ac:spMk id="3" creationId="{625A5690-E2CD-4C57-8413-A0D6815E3979}"/>
          </ac:spMkLst>
        </pc:spChg>
      </pc:sldChg>
      <pc:sldChg chg="modSp new mod modAnim">
        <pc:chgData name="Sowjanya K" userId="b9c9ad59355a1c4a" providerId="LiveId" clId="{FCDE6401-67CD-4D83-B639-4986BA797A3C}" dt="2021-09-17T05:00:43.927" v="9824"/>
        <pc:sldMkLst>
          <pc:docMk/>
          <pc:sldMk cId="3614642054" sldId="295"/>
        </pc:sldMkLst>
        <pc:spChg chg="mod">
          <ac:chgData name="Sowjanya K" userId="b9c9ad59355a1c4a" providerId="LiveId" clId="{FCDE6401-67CD-4D83-B639-4986BA797A3C}" dt="2021-09-17T05:00:23.195" v="9819" actId="207"/>
          <ac:spMkLst>
            <pc:docMk/>
            <pc:sldMk cId="3614642054" sldId="295"/>
            <ac:spMk id="2" creationId="{6E0AA9BF-5F7F-4FF4-9510-8F84FD742986}"/>
          </ac:spMkLst>
        </pc:spChg>
        <pc:spChg chg="mod">
          <ac:chgData name="Sowjanya K" userId="b9c9ad59355a1c4a" providerId="LiveId" clId="{FCDE6401-67CD-4D83-B639-4986BA797A3C}" dt="2021-09-17T05:00:26.475" v="9820" actId="207"/>
          <ac:spMkLst>
            <pc:docMk/>
            <pc:sldMk cId="3614642054" sldId="295"/>
            <ac:spMk id="3" creationId="{4CDEA53D-CB69-4BC6-A733-6EF36E2DFDE9}"/>
          </ac:spMkLst>
        </pc:spChg>
      </pc:sldChg>
      <pc:sldChg chg="addSp delSp modSp new mod modAnim">
        <pc:chgData name="Sowjanya K" userId="b9c9ad59355a1c4a" providerId="LiveId" clId="{FCDE6401-67CD-4D83-B639-4986BA797A3C}" dt="2021-09-17T04:54:48.250" v="9788"/>
        <pc:sldMkLst>
          <pc:docMk/>
          <pc:sldMk cId="3901461604" sldId="296"/>
        </pc:sldMkLst>
        <pc:spChg chg="mod">
          <ac:chgData name="Sowjanya K" userId="b9c9ad59355a1c4a" providerId="LiveId" clId="{FCDE6401-67CD-4D83-B639-4986BA797A3C}" dt="2021-09-17T03:58:39.004" v="8891" actId="20577"/>
          <ac:spMkLst>
            <pc:docMk/>
            <pc:sldMk cId="3901461604" sldId="296"/>
            <ac:spMk id="2" creationId="{195ACEEC-8129-4B6D-A8F1-EA3691A443C2}"/>
          </ac:spMkLst>
        </pc:spChg>
        <pc:spChg chg="del">
          <ac:chgData name="Sowjanya K" userId="b9c9ad59355a1c4a" providerId="LiveId" clId="{FCDE6401-67CD-4D83-B639-4986BA797A3C}" dt="2021-09-17T03:58:41.540" v="8892"/>
          <ac:spMkLst>
            <pc:docMk/>
            <pc:sldMk cId="3901461604" sldId="296"/>
            <ac:spMk id="3" creationId="{0F85D358-97DB-4D3C-B14B-94889D23384A}"/>
          </ac:spMkLst>
        </pc:spChg>
        <pc:picChg chg="add mod">
          <ac:chgData name="Sowjanya K" userId="b9c9ad59355a1c4a" providerId="LiveId" clId="{FCDE6401-67CD-4D83-B639-4986BA797A3C}" dt="2021-09-17T03:58:41.540" v="8892"/>
          <ac:picMkLst>
            <pc:docMk/>
            <pc:sldMk cId="3901461604" sldId="296"/>
            <ac:picMk id="5" creationId="{8380CB26-423E-4C7B-BEE9-B7CC41C3E90E}"/>
          </ac:picMkLst>
        </pc:picChg>
      </pc:sldChg>
      <pc:sldChg chg="addSp delSp modSp new mod modAnim">
        <pc:chgData name="Sowjanya K" userId="b9c9ad59355a1c4a" providerId="LiveId" clId="{FCDE6401-67CD-4D83-B639-4986BA797A3C}" dt="2021-09-17T04:55:20.155" v="9796"/>
        <pc:sldMkLst>
          <pc:docMk/>
          <pc:sldMk cId="4254697321" sldId="297"/>
        </pc:sldMkLst>
        <pc:spChg chg="mod">
          <ac:chgData name="Sowjanya K" userId="b9c9ad59355a1c4a" providerId="LiveId" clId="{FCDE6401-67CD-4D83-B639-4986BA797A3C}" dt="2021-09-17T04:02:44.526" v="8934" actId="113"/>
          <ac:spMkLst>
            <pc:docMk/>
            <pc:sldMk cId="4254697321" sldId="297"/>
            <ac:spMk id="2" creationId="{064A2038-D22B-4EA2-8C44-856BD79AE1CA}"/>
          </ac:spMkLst>
        </pc:spChg>
        <pc:spChg chg="del">
          <ac:chgData name="Sowjanya K" userId="b9c9ad59355a1c4a" providerId="LiveId" clId="{FCDE6401-67CD-4D83-B639-4986BA797A3C}" dt="2021-09-17T04:02:20.313" v="8894"/>
          <ac:spMkLst>
            <pc:docMk/>
            <pc:sldMk cId="4254697321" sldId="297"/>
            <ac:spMk id="3" creationId="{85B7DB59-6BDF-48D0-A515-0BF7681DDC4B}"/>
          </ac:spMkLst>
        </pc:spChg>
        <pc:picChg chg="add mod">
          <ac:chgData name="Sowjanya K" userId="b9c9ad59355a1c4a" providerId="LiveId" clId="{FCDE6401-67CD-4D83-B639-4986BA797A3C}" dt="2021-09-17T04:02:20.313" v="8894"/>
          <ac:picMkLst>
            <pc:docMk/>
            <pc:sldMk cId="4254697321" sldId="297"/>
            <ac:picMk id="5" creationId="{E620679E-0312-46D0-A8A2-D9C383111E43}"/>
          </ac:picMkLst>
        </pc:picChg>
      </pc:sldChg>
      <pc:sldChg chg="addSp delSp modSp new del mod">
        <pc:chgData name="Sowjanya K" userId="b9c9ad59355a1c4a" providerId="LiveId" clId="{FCDE6401-67CD-4D83-B639-4986BA797A3C}" dt="2021-09-17T04:54:01.366" v="9772" actId="47"/>
        <pc:sldMkLst>
          <pc:docMk/>
          <pc:sldMk cId="567050753" sldId="298"/>
        </pc:sldMkLst>
        <pc:spChg chg="del">
          <ac:chgData name="Sowjanya K" userId="b9c9ad59355a1c4a" providerId="LiveId" clId="{FCDE6401-67CD-4D83-B639-4986BA797A3C}" dt="2021-09-17T04:03:17.968" v="8936" actId="478"/>
          <ac:spMkLst>
            <pc:docMk/>
            <pc:sldMk cId="567050753" sldId="298"/>
            <ac:spMk id="2" creationId="{7602F7A8-CEA9-4515-8642-A44A39499E86}"/>
          </ac:spMkLst>
        </pc:spChg>
        <pc:spChg chg="del">
          <ac:chgData name="Sowjanya K" userId="b9c9ad59355a1c4a" providerId="LiveId" clId="{FCDE6401-67CD-4D83-B639-4986BA797A3C}" dt="2021-09-17T04:03:20.892" v="8937" actId="478"/>
          <ac:spMkLst>
            <pc:docMk/>
            <pc:sldMk cId="567050753" sldId="298"/>
            <ac:spMk id="3" creationId="{51600236-20A1-4D81-B2DD-1037D502C911}"/>
          </ac:spMkLst>
        </pc:spChg>
        <pc:picChg chg="add mod">
          <ac:chgData name="Sowjanya K" userId="b9c9ad59355a1c4a" providerId="LiveId" clId="{FCDE6401-67CD-4D83-B639-4986BA797A3C}" dt="2021-09-17T04:03:21.844" v="8938"/>
          <ac:picMkLst>
            <pc:docMk/>
            <pc:sldMk cId="567050753" sldId="298"/>
            <ac:picMk id="5" creationId="{6F3307B2-4D03-48D4-A62E-B768A9097C1B}"/>
          </ac:picMkLst>
        </pc:picChg>
      </pc:sldChg>
      <pc:sldChg chg="addSp delSp modSp new mod ord modAnim">
        <pc:chgData name="Sowjanya K" userId="b9c9ad59355a1c4a" providerId="LiveId" clId="{FCDE6401-67CD-4D83-B639-4986BA797A3C}" dt="2021-09-17T04:59:54.655" v="9811"/>
        <pc:sldMkLst>
          <pc:docMk/>
          <pc:sldMk cId="1876378962" sldId="299"/>
        </pc:sldMkLst>
        <pc:spChg chg="mod">
          <ac:chgData name="Sowjanya K" userId="b9c9ad59355a1c4a" providerId="LiveId" clId="{FCDE6401-67CD-4D83-B639-4986BA797A3C}" dt="2021-09-17T04:22:53.941" v="9182" actId="207"/>
          <ac:spMkLst>
            <pc:docMk/>
            <pc:sldMk cId="1876378962" sldId="299"/>
            <ac:spMk id="2" creationId="{147100A2-8D01-429F-A5B2-D16DE306BDDE}"/>
          </ac:spMkLst>
        </pc:spChg>
        <pc:spChg chg="del">
          <ac:chgData name="Sowjanya K" userId="b9c9ad59355a1c4a" providerId="LiveId" clId="{FCDE6401-67CD-4D83-B639-4986BA797A3C}" dt="2021-09-17T04:22:43.957" v="9158"/>
          <ac:spMkLst>
            <pc:docMk/>
            <pc:sldMk cId="1876378962" sldId="299"/>
            <ac:spMk id="3" creationId="{EECFB9AE-7FDE-44B7-8C2F-0CDB25506C5A}"/>
          </ac:spMkLst>
        </pc:spChg>
        <pc:picChg chg="add mod">
          <ac:chgData name="Sowjanya K" userId="b9c9ad59355a1c4a" providerId="LiveId" clId="{FCDE6401-67CD-4D83-B639-4986BA797A3C}" dt="2021-09-17T04:55:40.563" v="9803" actId="14100"/>
          <ac:picMkLst>
            <pc:docMk/>
            <pc:sldMk cId="1876378962" sldId="299"/>
            <ac:picMk id="5" creationId="{82B78E22-3278-4420-9D43-610F338E41BC}"/>
          </ac:picMkLst>
        </pc:picChg>
      </pc:sldChg>
      <pc:sldChg chg="modSp new mod modAnim">
        <pc:chgData name="Sowjanya K" userId="b9c9ad59355a1c4a" providerId="LiveId" clId="{FCDE6401-67CD-4D83-B639-4986BA797A3C}" dt="2021-09-17T05:00:12.406" v="9816"/>
        <pc:sldMkLst>
          <pc:docMk/>
          <pc:sldMk cId="44777482" sldId="300"/>
        </pc:sldMkLst>
        <pc:spChg chg="mod">
          <ac:chgData name="Sowjanya K" userId="b9c9ad59355a1c4a" providerId="LiveId" clId="{FCDE6401-67CD-4D83-B639-4986BA797A3C}" dt="2021-09-17T04:24:02.236" v="9193" actId="207"/>
          <ac:spMkLst>
            <pc:docMk/>
            <pc:sldMk cId="44777482" sldId="300"/>
            <ac:spMk id="2" creationId="{B5B75FFF-371D-443C-A278-A3F8964FDA78}"/>
          </ac:spMkLst>
        </pc:spChg>
        <pc:spChg chg="mod">
          <ac:chgData name="Sowjanya K" userId="b9c9ad59355a1c4a" providerId="LiveId" clId="{FCDE6401-67CD-4D83-B639-4986BA797A3C}" dt="2021-09-17T04:25:24.963" v="9341" actId="20577"/>
          <ac:spMkLst>
            <pc:docMk/>
            <pc:sldMk cId="44777482" sldId="300"/>
            <ac:spMk id="3" creationId="{22145919-7231-4F17-8ABE-E0FB40999B3D}"/>
          </ac:spMkLst>
        </pc:spChg>
      </pc:sldChg>
      <pc:sldChg chg="addSp delSp modSp new mod modAnim">
        <pc:chgData name="Sowjanya K" userId="b9c9ad59355a1c4a" providerId="LiveId" clId="{FCDE6401-67CD-4D83-B639-4986BA797A3C}" dt="2021-09-17T05:00:15.409" v="9817"/>
        <pc:sldMkLst>
          <pc:docMk/>
          <pc:sldMk cId="1376080655" sldId="301"/>
        </pc:sldMkLst>
        <pc:spChg chg="mod">
          <ac:chgData name="Sowjanya K" userId="b9c9ad59355a1c4a" providerId="LiveId" clId="{FCDE6401-67CD-4D83-B639-4986BA797A3C}" dt="2021-09-17T04:30:29.628" v="9370" actId="207"/>
          <ac:spMkLst>
            <pc:docMk/>
            <pc:sldMk cId="1376080655" sldId="301"/>
            <ac:spMk id="2" creationId="{E12F8D0C-E6C0-4A24-AE0E-E9E907C55692}"/>
          </ac:spMkLst>
        </pc:spChg>
        <pc:spChg chg="del mod">
          <ac:chgData name="Sowjanya K" userId="b9c9ad59355a1c4a" providerId="LiveId" clId="{FCDE6401-67CD-4D83-B639-4986BA797A3C}" dt="2021-09-17T04:30:32.186" v="9372"/>
          <ac:spMkLst>
            <pc:docMk/>
            <pc:sldMk cId="1376080655" sldId="301"/>
            <ac:spMk id="3" creationId="{90EBA675-347E-492C-84BC-40FE752E5FB0}"/>
          </ac:spMkLst>
        </pc:spChg>
        <pc:picChg chg="add mod">
          <ac:chgData name="Sowjanya K" userId="b9c9ad59355a1c4a" providerId="LiveId" clId="{FCDE6401-67CD-4D83-B639-4986BA797A3C}" dt="2021-09-17T04:30:32.186" v="9372"/>
          <ac:picMkLst>
            <pc:docMk/>
            <pc:sldMk cId="1376080655" sldId="301"/>
            <ac:picMk id="5" creationId="{2397E2F4-C436-462D-9F0B-4B2E88565841}"/>
          </ac:picMkLst>
        </pc:picChg>
      </pc:sldChg>
      <pc:sldChg chg="addSp delSp modSp new mod modAnim">
        <pc:chgData name="Sowjanya K" userId="b9c9ad59355a1c4a" providerId="LiveId" clId="{FCDE6401-67CD-4D83-B639-4986BA797A3C}" dt="2021-09-17T05:00:47.142" v="9825"/>
        <pc:sldMkLst>
          <pc:docMk/>
          <pc:sldMk cId="417858029" sldId="302"/>
        </pc:sldMkLst>
        <pc:spChg chg="mod">
          <ac:chgData name="Sowjanya K" userId="b9c9ad59355a1c4a" providerId="LiveId" clId="{FCDE6401-67CD-4D83-B639-4986BA797A3C}" dt="2021-09-17T04:45:47.348" v="9720" actId="20577"/>
          <ac:spMkLst>
            <pc:docMk/>
            <pc:sldMk cId="417858029" sldId="302"/>
            <ac:spMk id="2" creationId="{3B640E10-8ABE-4366-A59E-A9A36D836603}"/>
          </ac:spMkLst>
        </pc:spChg>
        <pc:spChg chg="del">
          <ac:chgData name="Sowjanya K" userId="b9c9ad59355a1c4a" providerId="LiveId" clId="{FCDE6401-67CD-4D83-B639-4986BA797A3C}" dt="2021-09-17T04:52:02.167" v="9721"/>
          <ac:spMkLst>
            <pc:docMk/>
            <pc:sldMk cId="417858029" sldId="302"/>
            <ac:spMk id="3" creationId="{7898BF50-491D-4302-99A4-8993D745A1CD}"/>
          </ac:spMkLst>
        </pc:spChg>
        <pc:picChg chg="add mod">
          <ac:chgData name="Sowjanya K" userId="b9c9ad59355a1c4a" providerId="LiveId" clId="{FCDE6401-67CD-4D83-B639-4986BA797A3C}" dt="2021-09-17T04:52:11.651" v="9725" actId="14100"/>
          <ac:picMkLst>
            <pc:docMk/>
            <pc:sldMk cId="417858029" sldId="302"/>
            <ac:picMk id="5" creationId="{0744BD71-01AB-414B-A805-85AE322DA5B9}"/>
          </ac:picMkLst>
        </pc:picChg>
      </pc:sldChg>
      <pc:sldChg chg="addSp delSp modSp new mod modAnim">
        <pc:chgData name="Sowjanya K" userId="b9c9ad59355a1c4a" providerId="LiveId" clId="{FCDE6401-67CD-4D83-B639-4986BA797A3C}" dt="2021-09-17T05:00:49.903" v="9826"/>
        <pc:sldMkLst>
          <pc:docMk/>
          <pc:sldMk cId="3961065680" sldId="303"/>
        </pc:sldMkLst>
        <pc:spChg chg="del">
          <ac:chgData name="Sowjanya K" userId="b9c9ad59355a1c4a" providerId="LiveId" clId="{FCDE6401-67CD-4D83-B639-4986BA797A3C}" dt="2021-09-17T04:53:30.821" v="9727" actId="478"/>
          <ac:spMkLst>
            <pc:docMk/>
            <pc:sldMk cId="3961065680" sldId="303"/>
            <ac:spMk id="2" creationId="{FDE24E8A-FDE9-4DE3-86D2-C51698692116}"/>
          </ac:spMkLst>
        </pc:spChg>
        <pc:spChg chg="del">
          <ac:chgData name="Sowjanya K" userId="b9c9ad59355a1c4a" providerId="LiveId" clId="{FCDE6401-67CD-4D83-B639-4986BA797A3C}" dt="2021-09-17T04:53:31.807" v="9728" actId="478"/>
          <ac:spMkLst>
            <pc:docMk/>
            <pc:sldMk cId="3961065680" sldId="303"/>
            <ac:spMk id="3" creationId="{ABC1D674-830C-4655-BFD7-18223A9A2B5A}"/>
          </ac:spMkLst>
        </pc:spChg>
        <pc:picChg chg="add mod">
          <ac:chgData name="Sowjanya K" userId="b9c9ad59355a1c4a" providerId="LiveId" clId="{FCDE6401-67CD-4D83-B639-4986BA797A3C}" dt="2021-09-17T04:53:32.880" v="9729"/>
          <ac:picMkLst>
            <pc:docMk/>
            <pc:sldMk cId="3961065680" sldId="303"/>
            <ac:picMk id="5" creationId="{E807459C-4C39-45CD-86EF-6BD30FD81B85}"/>
          </ac:picMkLst>
        </pc:picChg>
      </pc:sldChg>
      <pc:sldChg chg="addSp delSp modSp new mod modAnim">
        <pc:chgData name="Sowjanya K" userId="b9c9ad59355a1c4a" providerId="LiveId" clId="{FCDE6401-67CD-4D83-B639-4986BA797A3C}" dt="2021-09-17T05:00:54.760" v="9828"/>
        <pc:sldMkLst>
          <pc:docMk/>
          <pc:sldMk cId="636535003" sldId="304"/>
        </pc:sldMkLst>
        <pc:spChg chg="mod">
          <ac:chgData name="Sowjanya K" userId="b9c9ad59355a1c4a" providerId="LiveId" clId="{FCDE6401-67CD-4D83-B639-4986BA797A3C}" dt="2021-09-17T04:53:55.219" v="9770" actId="207"/>
          <ac:spMkLst>
            <pc:docMk/>
            <pc:sldMk cId="636535003" sldId="304"/>
            <ac:spMk id="2" creationId="{1C6639D7-779A-4F77-8F69-F0990857A2BE}"/>
          </ac:spMkLst>
        </pc:spChg>
        <pc:spChg chg="del">
          <ac:chgData name="Sowjanya K" userId="b9c9ad59355a1c4a" providerId="LiveId" clId="{FCDE6401-67CD-4D83-B639-4986BA797A3C}" dt="2021-09-17T04:53:59.384" v="9771"/>
          <ac:spMkLst>
            <pc:docMk/>
            <pc:sldMk cId="636535003" sldId="304"/>
            <ac:spMk id="3" creationId="{923209CB-B6D4-41C2-AEB4-936EF9B50C50}"/>
          </ac:spMkLst>
        </pc:spChg>
        <pc:picChg chg="add mod">
          <ac:chgData name="Sowjanya K" userId="b9c9ad59355a1c4a" providerId="LiveId" clId="{FCDE6401-67CD-4D83-B639-4986BA797A3C}" dt="2021-09-17T05:00:53.390" v="9827" actId="1076"/>
          <ac:picMkLst>
            <pc:docMk/>
            <pc:sldMk cId="636535003" sldId="304"/>
            <ac:picMk id="4" creationId="{0BB1414A-B3A9-4B00-88AD-68AF2295EA15}"/>
          </ac:picMkLst>
        </pc:picChg>
      </pc:sldChg>
      <pc:sldChg chg="delSp modSp new mod">
        <pc:chgData name="Sowjanya K" userId="b9c9ad59355a1c4a" providerId="LiveId" clId="{FCDE6401-67CD-4D83-B639-4986BA797A3C}" dt="2021-09-17T04:54:23.940" v="9787" actId="207"/>
        <pc:sldMkLst>
          <pc:docMk/>
          <pc:sldMk cId="3380754977" sldId="305"/>
        </pc:sldMkLst>
        <pc:spChg chg="mod">
          <ac:chgData name="Sowjanya K" userId="b9c9ad59355a1c4a" providerId="LiveId" clId="{FCDE6401-67CD-4D83-B639-4986BA797A3C}" dt="2021-09-17T04:54:23.940" v="9787" actId="207"/>
          <ac:spMkLst>
            <pc:docMk/>
            <pc:sldMk cId="3380754977" sldId="305"/>
            <ac:spMk id="2" creationId="{E59EBED2-EC3B-4A8B-BAB4-25F1A3C6FFFA}"/>
          </ac:spMkLst>
        </pc:spChg>
        <pc:spChg chg="del">
          <ac:chgData name="Sowjanya K" userId="b9c9ad59355a1c4a" providerId="LiveId" clId="{FCDE6401-67CD-4D83-B639-4986BA797A3C}" dt="2021-09-17T04:54:10.312" v="9783" actId="478"/>
          <ac:spMkLst>
            <pc:docMk/>
            <pc:sldMk cId="3380754977" sldId="305"/>
            <ac:spMk id="3" creationId="{6C920A3F-D388-4591-B681-701D33CF6A37}"/>
          </ac:spMkLst>
        </pc:spChg>
      </pc:sldChg>
      <pc:sldChg chg="addSp delSp modSp new modAnim">
        <pc:chgData name="Sowjanya K" userId="b9c9ad59355a1c4a" providerId="LiveId" clId="{FCDE6401-67CD-4D83-B639-4986BA797A3C}" dt="2021-09-17T05:04:03.299" v="9864"/>
        <pc:sldMkLst>
          <pc:docMk/>
          <pc:sldMk cId="2580214838" sldId="306"/>
        </pc:sldMkLst>
        <pc:spChg chg="mod">
          <ac:chgData name="Sowjanya K" userId="b9c9ad59355a1c4a" providerId="LiveId" clId="{FCDE6401-67CD-4D83-B639-4986BA797A3C}" dt="2021-09-17T05:02:14.932" v="9863" actId="207"/>
          <ac:spMkLst>
            <pc:docMk/>
            <pc:sldMk cId="2580214838" sldId="306"/>
            <ac:spMk id="2" creationId="{F05EB176-C562-4BA9-BF8E-4261F72E623C}"/>
          </ac:spMkLst>
        </pc:spChg>
        <pc:spChg chg="del">
          <ac:chgData name="Sowjanya K" userId="b9c9ad59355a1c4a" providerId="LiveId" clId="{FCDE6401-67CD-4D83-B639-4986BA797A3C}" dt="2021-09-17T05:04:03.299" v="9864"/>
          <ac:spMkLst>
            <pc:docMk/>
            <pc:sldMk cId="2580214838" sldId="306"/>
            <ac:spMk id="3" creationId="{164EBB89-6867-4BD7-88D8-343FF99C3DCA}"/>
          </ac:spMkLst>
        </pc:spChg>
        <pc:picChg chg="add mod">
          <ac:chgData name="Sowjanya K" userId="b9c9ad59355a1c4a" providerId="LiveId" clId="{FCDE6401-67CD-4D83-B639-4986BA797A3C}" dt="2021-09-17T05:04:03.299" v="9864"/>
          <ac:picMkLst>
            <pc:docMk/>
            <pc:sldMk cId="2580214838" sldId="306"/>
            <ac:picMk id="4" creationId="{B4F20D53-E8EF-48D1-85A2-B74AF409AA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E3FD-2597-4F11-B191-8DC540429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EBD0E-9CBD-4EBC-B8F7-1614CF833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2C4FB-9D85-4CEC-B448-CCB3DEEF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F4E-EA21-4FF3-ACDB-7136AE0CF07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27420-6C8F-4F34-822D-DF7C4D5C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C74C0-F634-4746-8068-FD559E44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1BE2-5B18-4B0F-AD96-AEC6C73CB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08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AD9D-8E3B-44CC-B1D7-B4373E8E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52C9B-D994-449B-B7DC-35798AA5A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2AD01-0948-43BB-BC5E-85B144AA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F4E-EA21-4FF3-ACDB-7136AE0CF07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4FDB-08B1-44BA-96E4-957A7F3B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B93F-BEDF-4716-B9A7-3251A88C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1BE2-5B18-4B0F-AD96-AEC6C73CB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5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DE275-A170-4ED9-AC08-27A5FEF8C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CC9FF-9E1B-473B-BC91-43F4D28EA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1A96-C181-42D7-B37E-965760F6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F4E-EA21-4FF3-ACDB-7136AE0CF07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A3B3-70EA-49FB-9B05-69DC79A6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003CD-F047-4E3D-A9EB-5CF0A0E3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1BE2-5B18-4B0F-AD96-AEC6C73CB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46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C0DF-CFAB-4128-8048-AA26897F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EF1A4-2739-4F0F-9FC4-EC602CDC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A8819-8B72-48CF-8328-58A69C78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F4E-EA21-4FF3-ACDB-7136AE0CF07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F8068-35DB-4CD6-9BB6-A3A4F8DF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5B91-9382-4244-B3C8-013F9FAE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1BE2-5B18-4B0F-AD96-AEC6C73CB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5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FC6A-0B40-4F18-AAE8-47E381A9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226DE-0467-47D5-98C8-93F9E0B1F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7B431-CCC7-44E8-93F5-F58CFBFA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F4E-EA21-4FF3-ACDB-7136AE0CF07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83B85-59E0-4E71-8446-A3382906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A0F66-38B6-42C9-B4C0-19ABCFFE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1BE2-5B18-4B0F-AD96-AEC6C73CB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5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5FCC-723B-4AC4-9BB5-9A9E3EF9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507CF-8B9F-4C2F-9C3E-37511CFCB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7E9C1-942D-495E-B2EB-53F063855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91935-D7EF-411F-8C55-DB385571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F4E-EA21-4FF3-ACDB-7136AE0CF07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DA81D-B121-4691-8655-75C6C4AE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034C9-2FDD-44AC-A9B2-B59CDA13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1BE2-5B18-4B0F-AD96-AEC6C73CB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02A9-59B6-4861-8FF9-8C6C0B31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B943A-8DCB-4DF5-B9D4-2BE1231F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4980E-1E17-44EC-861B-020C31439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EC7D2-BF9B-4CE4-BDDE-3153EAAE2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996D1-742E-478A-BC09-F0A1B3819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3DA5D-8CF7-44DB-B255-6A67D846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F4E-EA21-4FF3-ACDB-7136AE0CF07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3D846-C5DA-4C34-9979-4F13B5E8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D11C1-72BD-4DB8-A7F6-5B687996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1BE2-5B18-4B0F-AD96-AEC6C73CB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9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58BB-FE30-4563-8746-83CB44F3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AFDFF-7762-4CE4-8862-7076044C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F4E-EA21-4FF3-ACDB-7136AE0CF07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A8ECC-F788-468F-983B-6E80EF6F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C87D7-9110-4297-8AA8-E46B6533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1BE2-5B18-4B0F-AD96-AEC6C73CB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66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21FF7-3C52-4EB4-9D87-25FB62BD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F4E-EA21-4FF3-ACDB-7136AE0CF07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76008-59D3-4CDA-9308-52AE91E5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5BAE5-AA46-44DF-AC92-151BED54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1BE2-5B18-4B0F-AD96-AEC6C73CB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52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B230-D501-40B4-8664-78DA58F8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4C93-D3CD-4BC3-8300-0966796B1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531DD-F72A-48C3-B8CC-892F42162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8845-9EF2-4F47-9DBF-E8E2E97F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F4E-EA21-4FF3-ACDB-7136AE0CF07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639BA-0D46-4BB1-81D5-684A1730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9E759-AA26-400A-9328-6BEFA512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1BE2-5B18-4B0F-AD96-AEC6C73CB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54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726D-CCFC-4F5E-B205-51E2ADA2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E08C4-E07A-4757-BADE-F252A5EF8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A1189-1A70-4138-8073-A29B606FB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2FC48-7061-45BA-BC76-8308A958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F4E-EA21-4FF3-ACDB-7136AE0CF07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74D0F-8BDC-4B03-B0C6-D36AB19D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08D01-E823-41EF-BF82-E7FBE0DC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1BE2-5B18-4B0F-AD96-AEC6C73CB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4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19977-6610-428A-9848-73871767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D4EA6-8653-4C68-AE82-1AA8927AF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407BE-09E9-4402-9752-C5DAE985E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75F4E-EA21-4FF3-ACDB-7136AE0CF07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EAA0-5963-4CEA-B32A-399D46D5C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F29EC-A947-4579-9194-CD6C3F04A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01BE2-5B18-4B0F-AD96-AEC6C73CB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16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C0FSYFicpA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1ABF-E501-47CD-A1BC-B184E1F5C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CLOUD VIRTUALIZATION TECHNOLOGY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7BC07-0293-4767-9826-59CEDFE8E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MODULE 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2562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72E8-FBFA-438E-B90F-8E711071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Virtualization Terminology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C322-B3FC-48EF-A25C-CEEFCF612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Virtual Machine (VM)</a:t>
            </a:r>
          </a:p>
          <a:p>
            <a:pPr lvl="1"/>
            <a:r>
              <a:rPr lang="en-US" dirty="0"/>
              <a:t>The VM is essentially a virtual representation of the computer/resource.</a:t>
            </a:r>
          </a:p>
          <a:p>
            <a:pPr lvl="1"/>
            <a:r>
              <a:rPr lang="en-US" dirty="0"/>
              <a:t>It can do everything a physical machine does.</a:t>
            </a:r>
          </a:p>
          <a:p>
            <a:pPr lvl="1"/>
            <a:r>
              <a:rPr lang="en-US" dirty="0"/>
              <a:t>It is virtual and delivered over a network.</a:t>
            </a:r>
          </a:p>
          <a:p>
            <a:pPr lvl="1"/>
            <a:r>
              <a:rPr lang="en-US" dirty="0"/>
              <a:t>VMs are software based and can often run more than one VM on the same physical machine.</a:t>
            </a:r>
          </a:p>
          <a:p>
            <a:pPr lvl="1"/>
            <a:endParaRPr lang="en-US" dirty="0"/>
          </a:p>
          <a:p>
            <a:r>
              <a:rPr lang="en-IN" dirty="0"/>
              <a:t>Ex: Two version of windows running at the same time, or a different operating systems (Linux on Windows, Windows on MacBook)</a:t>
            </a:r>
          </a:p>
        </p:txBody>
      </p:sp>
    </p:spTree>
    <p:extLst>
      <p:ext uri="{BB962C8B-B14F-4D97-AF65-F5344CB8AC3E}">
        <p14:creationId xmlns:p14="http://schemas.microsoft.com/office/powerpoint/2010/main" val="317740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EBBE-4280-4ACB-B94B-77497D48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Virtualization Terminology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A9E64-8C66-417B-838B-F9ABDC70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Virtual Server</a:t>
            </a:r>
          </a:p>
          <a:p>
            <a:pPr lvl="1"/>
            <a:r>
              <a:rPr lang="en-US" dirty="0"/>
              <a:t>A VM that acts as a server.</a:t>
            </a:r>
          </a:p>
          <a:p>
            <a:pPr lvl="1"/>
            <a:r>
              <a:rPr lang="en-US" dirty="0"/>
              <a:t>This server runs in virtual environment.</a:t>
            </a:r>
          </a:p>
          <a:p>
            <a:r>
              <a:rPr lang="en-IN" dirty="0"/>
              <a:t>Companies maintain servers on-premise and host virtual machines in traditional approach.</a:t>
            </a:r>
          </a:p>
          <a:p>
            <a:r>
              <a:rPr lang="en-IN" dirty="0"/>
              <a:t>Virtual Server is hosted over the internet and acts like a traditional server.</a:t>
            </a:r>
          </a:p>
        </p:txBody>
      </p:sp>
    </p:spTree>
    <p:extLst>
      <p:ext uri="{BB962C8B-B14F-4D97-AF65-F5344CB8AC3E}">
        <p14:creationId xmlns:p14="http://schemas.microsoft.com/office/powerpoint/2010/main" val="335942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14AB-FFAF-4829-959F-17C9C660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Virtualization Terminology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96463-6DCD-4D34-B84C-0E0D27F86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Hypervisor</a:t>
            </a:r>
          </a:p>
          <a:p>
            <a:pPr lvl="1"/>
            <a:r>
              <a:rPr lang="en-US" dirty="0"/>
              <a:t>Small OS that enables Virtualization</a:t>
            </a:r>
          </a:p>
          <a:p>
            <a:pPr lvl="1"/>
            <a:r>
              <a:rPr lang="en-US" dirty="0"/>
              <a:t>Its job is to take the physical hardware resources and combine them into a platform.</a:t>
            </a:r>
          </a:p>
          <a:p>
            <a:pPr lvl="1"/>
            <a:r>
              <a:rPr lang="en-US" dirty="0"/>
              <a:t>Then it is delivered virtually to one or many different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9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931D7A-7BA2-4102-BA66-AD2D2D8AC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79" y="0"/>
            <a:ext cx="8585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9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0DFA-FE17-4B61-93FE-6AC3982B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Virtualization Terminology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E1036-58C9-49E4-B328-F424B862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Host system</a:t>
            </a:r>
          </a:p>
          <a:p>
            <a:pPr lvl="1"/>
            <a:r>
              <a:rPr lang="en-US" dirty="0"/>
              <a:t>Also referred as parent, where the physical hardware and software is installed.</a:t>
            </a:r>
          </a:p>
          <a:p>
            <a:pPr lvl="1"/>
            <a:r>
              <a:rPr lang="en-US" dirty="0"/>
              <a:t>These components are then copied by the hypervisor and delivered in a virtual state to the user.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Guest system</a:t>
            </a:r>
          </a:p>
          <a:p>
            <a:pPr lvl="1"/>
            <a:r>
              <a:rPr lang="en-IN" dirty="0"/>
              <a:t>Also referred as child, where the VM is accessed.</a:t>
            </a:r>
          </a:p>
          <a:p>
            <a:pPr lvl="1"/>
            <a:r>
              <a:rPr lang="en-IN" dirty="0"/>
              <a:t>User interact with the VM under the impression, it is communicating with the hardware.</a:t>
            </a:r>
          </a:p>
          <a:p>
            <a:pPr lvl="1"/>
            <a:r>
              <a:rPr lang="en-IN" dirty="0"/>
              <a:t>Guest system is virtual.</a:t>
            </a:r>
          </a:p>
        </p:txBody>
      </p:sp>
    </p:spTree>
    <p:extLst>
      <p:ext uri="{BB962C8B-B14F-4D97-AF65-F5344CB8AC3E}">
        <p14:creationId xmlns:p14="http://schemas.microsoft.com/office/powerpoint/2010/main" val="15535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A46F-7328-4179-AED7-5B7DD09F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Virtualization Terminology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97E3-3987-4268-AFC6-68B0E453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Virtual Infrastructure</a:t>
            </a:r>
          </a:p>
          <a:p>
            <a:pPr lvl="1"/>
            <a:r>
              <a:rPr lang="en-IN" dirty="0"/>
              <a:t>When a different types of VMs are combined together into one solution, including hardware, storage, desktops, and servers then, it becomes a virtual infrastructure.</a:t>
            </a:r>
          </a:p>
          <a:p>
            <a:pPr lvl="1"/>
            <a:r>
              <a:rPr lang="en-IN" dirty="0"/>
              <a:t>This solution can be deployed into businesses.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Clone</a:t>
            </a:r>
          </a:p>
          <a:p>
            <a:pPr lvl="1"/>
            <a:r>
              <a:rPr lang="en-IN" dirty="0"/>
              <a:t>The action of taking one VM and creating an exact copy and using it by another user or computer.</a:t>
            </a:r>
          </a:p>
        </p:txBody>
      </p:sp>
    </p:spTree>
    <p:extLst>
      <p:ext uri="{BB962C8B-B14F-4D97-AF65-F5344CB8AC3E}">
        <p14:creationId xmlns:p14="http://schemas.microsoft.com/office/powerpoint/2010/main" val="68599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E2A897-A106-4C8B-9EB2-59EB12E2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387350"/>
            <a:ext cx="81026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5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2344-99F7-4CBD-95DF-9B841AEE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Hypervisor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4578-0C65-4893-9687-A0D543B6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Hypervisors</a:t>
            </a:r>
          </a:p>
          <a:p>
            <a:pPr lvl="1"/>
            <a:r>
              <a:rPr lang="en-US" dirty="0"/>
              <a:t>Type 1 Hypervisor (Bare-metal or Native)</a:t>
            </a:r>
          </a:p>
          <a:p>
            <a:pPr lvl="1"/>
            <a:r>
              <a:rPr lang="en-US" dirty="0"/>
              <a:t>Type 2 Hypervisor</a:t>
            </a:r>
          </a:p>
          <a:p>
            <a:r>
              <a:rPr lang="en-IN" dirty="0"/>
              <a:t>Type 1 Hypervisor: Runs directly on the host’s hardware.</a:t>
            </a:r>
          </a:p>
          <a:p>
            <a:r>
              <a:rPr lang="en-IN" dirty="0"/>
              <a:t>Type2 Hypervisor: Runs as a software layer on an OS.</a:t>
            </a:r>
          </a:p>
          <a:p>
            <a:r>
              <a:rPr lang="en-IN" dirty="0"/>
              <a:t>Most commonly used Hypervisor is Type 1.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63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65872A-6B0E-40F5-8887-2340AC21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5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9ACB-B472-4C63-A0C6-F8143CEE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Privilege Levels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92E7-420D-4284-AADC-1344D7F0D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an application needs an access to the processor.</a:t>
            </a:r>
          </a:p>
          <a:p>
            <a:r>
              <a:rPr lang="en-US" dirty="0"/>
              <a:t>OS system, implements an abstraction between these applications to avoid interference.</a:t>
            </a:r>
          </a:p>
          <a:p>
            <a:r>
              <a:rPr lang="en-US" dirty="0"/>
              <a:t>This is achieved by maintaining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Privilege Levels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Protection Rings.</a:t>
            </a:r>
          </a:p>
          <a:p>
            <a:r>
              <a:rPr lang="en-US" dirty="0"/>
              <a:t>Use of these levels provide logical space and permissions required for execution.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0E70-3F23-495B-8950-D9F53157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87FC-3B7D-4C3B-8078-6A1B2FE0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Virtualization </a:t>
            </a:r>
            <a:r>
              <a:rPr lang="en-US" dirty="0"/>
              <a:t>is the founding concepts behind the successful adoption of cloud computing.</a:t>
            </a:r>
          </a:p>
          <a:p>
            <a:endParaRPr lang="en-US" dirty="0"/>
          </a:p>
          <a:p>
            <a:r>
              <a:rPr lang="en-US" dirty="0"/>
              <a:t>It helps to utilize the full capabilities of the resources.</a:t>
            </a:r>
          </a:p>
          <a:p>
            <a:endParaRPr lang="en-US" dirty="0"/>
          </a:p>
          <a:p>
            <a:r>
              <a:rPr lang="en-US" dirty="0"/>
              <a:t>On-demand, virtual resources can be provided to the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48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0970-13BF-435A-8FFD-C271C7D0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Privilege Levels or Protection Rings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E2818-2BE2-4621-9D9B-66829F265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0442" y="1825625"/>
            <a:ext cx="6031115" cy="4351338"/>
          </a:xfrm>
        </p:spPr>
      </p:pic>
    </p:spTree>
    <p:extLst>
      <p:ext uri="{BB962C8B-B14F-4D97-AF65-F5344CB8AC3E}">
        <p14:creationId xmlns:p14="http://schemas.microsoft.com/office/powerpoint/2010/main" val="349887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F590-006A-41A1-BE77-0A61BED1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Rings/Levels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34D5-2AC4-4152-95EB-9AF1428A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Ring 0 or Level 0:</a:t>
            </a:r>
          </a:p>
          <a:p>
            <a:pPr lvl="1"/>
            <a:r>
              <a:rPr lang="en-US" dirty="0"/>
              <a:t>It is the most privileged level.</a:t>
            </a:r>
          </a:p>
          <a:p>
            <a:pPr lvl="1"/>
            <a:r>
              <a:rPr lang="en-US" dirty="0"/>
              <a:t>Code running in this level is in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kernel mode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Processes running in kernel mode can affect the entire system.</a:t>
            </a:r>
          </a:p>
          <a:p>
            <a:pPr lvl="1"/>
            <a:r>
              <a:rPr lang="en-US" dirty="0"/>
              <a:t>If anything fails here, it will probably result in a system shutdown.</a:t>
            </a:r>
          </a:p>
          <a:p>
            <a:pPr lvl="1"/>
            <a:r>
              <a:rPr lang="en-US" dirty="0"/>
              <a:t>This ring has direct access to the CPU and system memory.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02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3811-0F05-496E-B159-3D6D95CE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Rings/Levels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61E1-2B1D-4BB9-870A-99E4F974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Ring 2 and Ring 3:</a:t>
            </a:r>
          </a:p>
          <a:p>
            <a:pPr lvl="1"/>
            <a:r>
              <a:rPr lang="en-US" dirty="0"/>
              <a:t>Device drivers are maintained and updated at this level.</a:t>
            </a:r>
          </a:p>
          <a:p>
            <a:r>
              <a:rPr lang="en-IN" dirty="0"/>
              <a:t>Ring3:</a:t>
            </a:r>
          </a:p>
          <a:p>
            <a:pPr lvl="1"/>
            <a:r>
              <a:rPr lang="en-IN" dirty="0"/>
              <a:t>It is the least privileged ring.</a:t>
            </a:r>
          </a:p>
          <a:p>
            <a:pPr lvl="1"/>
            <a:r>
              <a:rPr lang="en-IN" dirty="0"/>
              <a:t>Any code running here will be in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user mode.</a:t>
            </a:r>
          </a:p>
          <a:p>
            <a:pPr lvl="1"/>
            <a:r>
              <a:rPr lang="en-IN" dirty="0"/>
              <a:t>Most applications on the computer will be running in this ring.</a:t>
            </a:r>
          </a:p>
          <a:p>
            <a:pPr lvl="1"/>
            <a:r>
              <a:rPr lang="en-IN" dirty="0"/>
              <a:t>This ring has no direct access to the CPU or Memory.</a:t>
            </a:r>
          </a:p>
          <a:p>
            <a:pPr lvl="1"/>
            <a:r>
              <a:rPr lang="en-IN" dirty="0"/>
              <a:t>To execute anything, the instructions are passed to Ring 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08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0605-925C-4BB3-967B-CFBEA23F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Techniques of Virtualization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C0EC-6560-431E-8ED1-B765BEEA9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Categorized into three types:</a:t>
            </a:r>
          </a:p>
          <a:p>
            <a:pPr lvl="1"/>
            <a:r>
              <a:rPr lang="en-US" dirty="0"/>
              <a:t>Full virtualization</a:t>
            </a:r>
          </a:p>
          <a:p>
            <a:pPr lvl="1"/>
            <a:r>
              <a:rPr lang="en-US" dirty="0"/>
              <a:t>Para Virtualization</a:t>
            </a:r>
          </a:p>
          <a:p>
            <a:pPr lvl="1"/>
            <a:r>
              <a:rPr lang="en-US" dirty="0"/>
              <a:t>Hardware assisted Virtualization.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6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8AED-81C9-4B78-9013-B2962343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Full Virtualization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E273-2A23-40E9-A55A-9E75878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hardware is replicated and made available to the guest OS.</a:t>
            </a:r>
          </a:p>
          <a:p>
            <a:r>
              <a:rPr lang="en-US" dirty="0"/>
              <a:t>The guest OS is unaware that it is being virtualized.</a:t>
            </a:r>
          </a:p>
          <a:p>
            <a:r>
              <a:rPr lang="en-US" dirty="0"/>
              <a:t>Each virtual machine and its guest OS operate as independent </a:t>
            </a:r>
          </a:p>
          <a:p>
            <a:pPr marL="0" indent="0">
              <a:buNone/>
            </a:pPr>
            <a:r>
              <a:rPr lang="en-US" dirty="0"/>
              <a:t>     computers.</a:t>
            </a:r>
          </a:p>
          <a:p>
            <a:r>
              <a:rPr lang="en-IN" dirty="0"/>
              <a:t>Effects performance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420395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DBA87-13DF-4169-A479-AFE0F9734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414462"/>
            <a:ext cx="61055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6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9EC7-B21B-4673-A618-09D7D25E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Para Virtualization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94B3-738E-4651-AB05-54EABB1A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Hypervisor is installed on the device.</a:t>
            </a:r>
          </a:p>
          <a:p>
            <a:r>
              <a:rPr lang="en-US" dirty="0"/>
              <a:t>Then the guest OS is installed into the environment.</a:t>
            </a:r>
          </a:p>
          <a:p>
            <a:r>
              <a:rPr lang="en-US" dirty="0"/>
              <a:t>Guest OS communicates with hypervisor using API calls.</a:t>
            </a:r>
          </a:p>
          <a:p>
            <a:r>
              <a:rPr lang="en-US" dirty="0"/>
              <a:t>OS assisted Virtualization.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48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227482-DD37-423A-AA36-886FEE294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1033462"/>
            <a:ext cx="60102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0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264D-D67B-41B8-BDF0-DB670479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Hardware Assisted Virtualization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5EDB-22DB-4092-8DEC-F8A3C3F65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virtualization approach that provides full virtualization using hardware capabilities.</a:t>
            </a:r>
          </a:p>
          <a:p>
            <a:r>
              <a:rPr lang="en-US" dirty="0"/>
              <a:t>It is introduced by Intel and AMD.</a:t>
            </a:r>
          </a:p>
          <a:p>
            <a:r>
              <a:rPr lang="en-US" dirty="0"/>
              <a:t>It includes embedding VM into the hardware component of a server.</a:t>
            </a:r>
          </a:p>
          <a:p>
            <a:r>
              <a:rPr lang="en-US" dirty="0"/>
              <a:t>Aggregates small physical servers into one large physical server and use the processor effectively.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12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CADD-EC82-41F6-94D2-85CA871B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Types of Virtualization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3A6A-D343-4314-8FD3-73FEFA445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Virtualization</a:t>
            </a:r>
          </a:p>
          <a:p>
            <a:r>
              <a:rPr lang="en-US" dirty="0"/>
              <a:t>Desktop Virtualization</a:t>
            </a:r>
          </a:p>
          <a:p>
            <a:r>
              <a:rPr lang="en-US" dirty="0"/>
              <a:t>Server Virtualization</a:t>
            </a:r>
          </a:p>
          <a:p>
            <a:r>
              <a:rPr lang="en-US" dirty="0"/>
              <a:t>Storage Virtualization</a:t>
            </a:r>
          </a:p>
          <a:p>
            <a:r>
              <a:rPr lang="en-US" dirty="0"/>
              <a:t>Network Virtualization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1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FE3A-3927-4996-9075-DE6B5A9F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Topics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BCDE5-69F1-4991-8589-9DA42B0F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Virtualization</a:t>
            </a:r>
          </a:p>
          <a:p>
            <a:r>
              <a:rPr lang="en-US" dirty="0"/>
              <a:t>Techniques of Virtualization</a:t>
            </a:r>
          </a:p>
          <a:p>
            <a:r>
              <a:rPr lang="en-US" dirty="0"/>
              <a:t>How Virtualization works</a:t>
            </a:r>
          </a:p>
          <a:p>
            <a:r>
              <a:rPr lang="en-US" dirty="0"/>
              <a:t>Types of Virtualization</a:t>
            </a:r>
          </a:p>
          <a:p>
            <a:r>
              <a:rPr lang="en-US" dirty="0"/>
              <a:t>Virtualization in 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868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FC4F-BD24-4B7F-813C-918F743E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Application Virtualization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598D0-C31E-4EDF-B523-E778475BA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29" y="2204357"/>
            <a:ext cx="6760028" cy="3412671"/>
          </a:xfrm>
        </p:spPr>
      </p:pic>
    </p:spTree>
    <p:extLst>
      <p:ext uri="{BB962C8B-B14F-4D97-AF65-F5344CB8AC3E}">
        <p14:creationId xmlns:p14="http://schemas.microsoft.com/office/powerpoint/2010/main" val="37580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1BA9-F2BB-4D15-A7C9-C3179B48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Application Virtualization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A5523-6EA9-4D5F-8C39-A3967B94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virtualization is a technology that allows users to access and use an application virtually without any installation.</a:t>
            </a:r>
          </a:p>
          <a:p>
            <a:r>
              <a:rPr lang="en-US" dirty="0"/>
              <a:t>The most common way to implement application virtualization is server-based approach.</a:t>
            </a:r>
          </a:p>
          <a:p>
            <a:r>
              <a:rPr lang="en-US" dirty="0"/>
              <a:t>Ex: Microsoft App-v, Citrix Virtual apps.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2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4D48-263A-4DA6-9D3B-63676520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Benefits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09D2-7DC1-4D70-9EA5-54A6E9809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the users to run applications that aren’t native to their devices.</a:t>
            </a:r>
          </a:p>
          <a:p>
            <a:pPr lvl="1"/>
            <a:r>
              <a:rPr lang="en-US" dirty="0"/>
              <a:t>Ex: Running Microsoft word on Linux .</a:t>
            </a:r>
          </a:p>
          <a:p>
            <a:r>
              <a:rPr lang="en-US" dirty="0"/>
              <a:t>Enables to run remote applications.</a:t>
            </a:r>
          </a:p>
          <a:p>
            <a:r>
              <a:rPr lang="en-US" dirty="0"/>
              <a:t>Enhances security by storing data on the server instead of the client.</a:t>
            </a:r>
          </a:p>
          <a:p>
            <a:r>
              <a:rPr lang="en-US" dirty="0"/>
              <a:t>Simplifying administration by centralizing application management and maintenance.</a:t>
            </a:r>
          </a:p>
          <a:p>
            <a:r>
              <a:rPr lang="en-US" dirty="0"/>
              <a:t>No installation or maintenance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3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CF02-BB19-4BA3-B2EE-57FA5711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Desktop Virtualization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371D-05AC-47F0-BDA1-0C2C33A9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technology that lets the users to simulate a desktop.</a:t>
            </a:r>
          </a:p>
          <a:p>
            <a:r>
              <a:rPr lang="en-US" dirty="0"/>
              <a:t>It can be either locally or remotely.</a:t>
            </a:r>
          </a:p>
          <a:p>
            <a:r>
              <a:rPr lang="en-US" dirty="0"/>
              <a:t>Remote desktop virtualization is implemented through client-server approach.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03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CEEC-8129-4B6D-A8F1-EA3691A4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Virtualization Statistics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0CB26-423E-4C7B-BEE9-B7CC41C3E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41" y="1825625"/>
            <a:ext cx="8081917" cy="4351338"/>
          </a:xfrm>
        </p:spPr>
      </p:pic>
    </p:spTree>
    <p:extLst>
      <p:ext uri="{BB962C8B-B14F-4D97-AF65-F5344CB8AC3E}">
        <p14:creationId xmlns:p14="http://schemas.microsoft.com/office/powerpoint/2010/main" val="390146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375A-2320-4AB6-999F-0034F855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Benefits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D4B9-4F77-49AC-A321-FEA3F023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utilization</a:t>
            </a:r>
          </a:p>
          <a:p>
            <a:r>
              <a:rPr lang="en-US" dirty="0"/>
              <a:t>Remote work enablement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Simpler administration</a:t>
            </a:r>
          </a:p>
          <a:p>
            <a:r>
              <a:rPr lang="en-US" dirty="0"/>
              <a:t>Cost savings</a:t>
            </a:r>
          </a:p>
          <a:p>
            <a:r>
              <a:rPr lang="en-US" dirty="0"/>
              <a:t>Supports a broad variety of device types</a:t>
            </a:r>
          </a:p>
          <a:p>
            <a:r>
              <a:rPr lang="en-US" dirty="0"/>
              <a:t>Better end-user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96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406-AF49-4EFF-9D13-30D48F7E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Server Virtualization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B66E-476F-4040-8703-34972D186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process of restructuring a single server into multiple small and isolated virtual servers.</a:t>
            </a:r>
          </a:p>
          <a:p>
            <a:r>
              <a:rPr lang="en-US" dirty="0"/>
              <a:t>Each of these servers is capable of running independently.</a:t>
            </a:r>
          </a:p>
          <a:p>
            <a:r>
              <a:rPr lang="en-US" dirty="0"/>
              <a:t>A single server can only use one OS dedicated to a single machine.</a:t>
            </a:r>
          </a:p>
          <a:p>
            <a:r>
              <a:rPr lang="en-US" dirty="0"/>
              <a:t>When this server is virtualized, it is transformed into multiple virtual servers which run on different OS.</a:t>
            </a:r>
          </a:p>
          <a:p>
            <a:r>
              <a:rPr lang="en-US" dirty="0"/>
              <a:t>It can be virtualized in Full, Para or Hardware assisted mode.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9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3D6BB7-7A6F-4DC6-AB54-2275103B1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657225"/>
            <a:ext cx="45720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5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5A23-DAD3-4777-A33C-02B57678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Server Virtualization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3C3638-2987-4A26-BF25-EACE78E88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310606"/>
            <a:ext cx="5715000" cy="3381375"/>
          </a:xfrm>
        </p:spPr>
      </p:pic>
    </p:spTree>
    <p:extLst>
      <p:ext uri="{BB962C8B-B14F-4D97-AF65-F5344CB8AC3E}">
        <p14:creationId xmlns:p14="http://schemas.microsoft.com/office/powerpoint/2010/main" val="224239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2038-D22B-4EA2-8C44-856BD79A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Server Virtualization Statistics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20679E-0312-46D0-A8A2-D9C383111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2" y="1825625"/>
            <a:ext cx="10306556" cy="4351338"/>
          </a:xfrm>
        </p:spPr>
      </p:pic>
    </p:spTree>
    <p:extLst>
      <p:ext uri="{BB962C8B-B14F-4D97-AF65-F5344CB8AC3E}">
        <p14:creationId xmlns:p14="http://schemas.microsoft.com/office/powerpoint/2010/main" val="425469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C3D3-2DFD-4CB2-ADFA-14984A87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Understanding Virtualization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8C2DE-8C0C-407E-AFD8-4CC7622D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expansion of computing, Internet and the latest Mobile technology, the term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”Virtual”</a:t>
            </a:r>
            <a:r>
              <a:rPr lang="en-US" dirty="0"/>
              <a:t> has become popular.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Shopping online on Virtual Stores.</a:t>
            </a:r>
          </a:p>
          <a:p>
            <a:pPr lvl="1"/>
            <a:r>
              <a:rPr lang="en-US" dirty="0"/>
              <a:t>Virtual guides create virtual tours based on budget and time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Download and store videos/songs in our personalized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6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A6EC-D37F-4D47-86A2-612455AA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Benefits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16F6-230D-4630-A2F4-2A2D214CF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costs</a:t>
            </a:r>
          </a:p>
          <a:p>
            <a:r>
              <a:rPr lang="en-US" dirty="0"/>
              <a:t>Faster server provisioning and deployment</a:t>
            </a:r>
          </a:p>
          <a:p>
            <a:r>
              <a:rPr lang="en-US" dirty="0"/>
              <a:t>Energy savings</a:t>
            </a:r>
          </a:p>
          <a:p>
            <a:r>
              <a:rPr lang="en-IN" dirty="0"/>
              <a:t>Eliminates server complexity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30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3FC7-148D-4666-866A-2B481D5F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Storage Virtualization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A5690-E2CD-4C57-8413-A0D6815E3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process of grouping the physical storage from multiple network storage devices into a single storage device.</a:t>
            </a:r>
          </a:p>
          <a:p>
            <a:r>
              <a:rPr lang="en-US" dirty="0"/>
              <a:t>It is managed centrally.</a:t>
            </a:r>
          </a:p>
          <a:p>
            <a:r>
              <a:rPr lang="en-US" dirty="0"/>
              <a:t>It allows the system to participate in Storage Area Networks (SANs).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7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00A2-8D01-429F-A5B2-D16DE30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Storage Virtualization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B78E22-3278-4420-9D43-610F338E4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40" y="1991360"/>
            <a:ext cx="4937760" cy="3591084"/>
          </a:xfrm>
        </p:spPr>
      </p:pic>
    </p:spTree>
    <p:extLst>
      <p:ext uri="{BB962C8B-B14F-4D97-AF65-F5344CB8AC3E}">
        <p14:creationId xmlns:p14="http://schemas.microsoft.com/office/powerpoint/2010/main" val="187637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5FFF-371D-443C-A278-A3F8964F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Benefits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5919-7231-4F17-8ABE-E0FB40999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management</a:t>
            </a:r>
          </a:p>
          <a:p>
            <a:r>
              <a:rPr lang="en-US" dirty="0"/>
              <a:t>Reduced downtime</a:t>
            </a:r>
          </a:p>
          <a:p>
            <a:r>
              <a:rPr lang="en-US" dirty="0"/>
              <a:t>Expansion of storage capacity</a:t>
            </a:r>
          </a:p>
          <a:p>
            <a:r>
              <a:rPr lang="en-US" dirty="0"/>
              <a:t>Easier updates</a:t>
            </a:r>
          </a:p>
          <a:p>
            <a:r>
              <a:rPr lang="en-US" dirty="0"/>
              <a:t>Enhanced backup, archival and recovery processes.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7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8D0C-E6C0-4A24-AE0E-E9E907C5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Storage Virtualization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7E2F4-C436-462D-9F0B-4B2E88565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11" y="1825625"/>
            <a:ext cx="7592378" cy="4351338"/>
          </a:xfrm>
        </p:spPr>
      </p:pic>
    </p:spTree>
    <p:extLst>
      <p:ext uri="{BB962C8B-B14F-4D97-AF65-F5344CB8AC3E}">
        <p14:creationId xmlns:p14="http://schemas.microsoft.com/office/powerpoint/2010/main" val="137608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A9BF-5F7F-4FF4-9510-8F84FD74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Network Virtualization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EA53D-CB69-4BC6-A733-6EF36E2DF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process of combining the available resources in a network and splitting up the available bandwidth in to channels.</a:t>
            </a:r>
          </a:p>
          <a:p>
            <a:r>
              <a:rPr lang="en-US" dirty="0"/>
              <a:t>Each channel is independent .</a:t>
            </a:r>
          </a:p>
          <a:p>
            <a:r>
              <a:rPr lang="en-US" dirty="0"/>
              <a:t>It helps in improving the productivity and efficiency.</a:t>
            </a:r>
          </a:p>
          <a:p>
            <a:r>
              <a:rPr lang="en-US" dirty="0"/>
              <a:t>Uses tools such as switches, adapters to combine one or more networks into virtual units.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64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0E10-8ABE-4366-A59E-A9A36D83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Virtualization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44BD71-01AB-414B-A805-85AE322DA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3" y="1690688"/>
            <a:ext cx="6988629" cy="4073298"/>
          </a:xfrm>
        </p:spPr>
      </p:pic>
    </p:spTree>
    <p:extLst>
      <p:ext uri="{BB962C8B-B14F-4D97-AF65-F5344CB8AC3E}">
        <p14:creationId xmlns:p14="http://schemas.microsoft.com/office/powerpoint/2010/main" val="41785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07459C-4C39-45CD-86EF-6BD30FD81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53" y="788441"/>
            <a:ext cx="9845893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6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39D7-779A-4F77-8F69-F0990857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Overall Statistics of Virtualization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B1414A-B3A9-4B00-88AD-68AF2295E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02" y="1795145"/>
            <a:ext cx="77449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3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B176-C562-4BA9-BF8E-4261F72E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Virtualization using Lego Blocks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Online Media 3" title="Virtualization &amp; Cloud Computing Explained with LEGO Bricks">
            <a:hlinkClick r:id="" action="ppaction://media"/>
            <a:extLst>
              <a:ext uri="{FF2B5EF4-FFF2-40B4-BE49-F238E27FC236}">
                <a16:creationId xmlns:a16="http://schemas.microsoft.com/office/drawing/2014/main" id="{B4F20D53-E8EF-48D1-85A2-B74AF409AA0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6313" y="182562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1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4DAA-F84D-49AB-8882-941DDF19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Understanding Virtualization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84E86-D41B-4F58-AFA7-6179E81D3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 is a technology that helps us to create a logical/virtual object of an actual physical object.</a:t>
            </a:r>
          </a:p>
          <a:p>
            <a:r>
              <a:rPr lang="en-US" dirty="0"/>
              <a:t>It involves distribution of capabilities of a physical machine among the users.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Operating System, Storage, Network.</a:t>
            </a:r>
          </a:p>
          <a:p>
            <a:r>
              <a:rPr lang="en-IN" dirty="0"/>
              <a:t>Enables optimised usage of resources and ultimately reduces various costs like license purchase, infrastructural setup.</a:t>
            </a:r>
          </a:p>
        </p:txBody>
      </p:sp>
    </p:spTree>
    <p:extLst>
      <p:ext uri="{BB962C8B-B14F-4D97-AF65-F5344CB8AC3E}">
        <p14:creationId xmlns:p14="http://schemas.microsoft.com/office/powerpoint/2010/main" val="339882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BED2-EC3B-4A8B-BAB4-25F1A3C6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5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0828-1D86-4FC6-ABDA-5AFDD2C5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Working of Virtualization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31728-621A-4467-B6D6-C7DF1FDF4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guest OS/application/data storage is separated from the underlying software or hardware.</a:t>
            </a:r>
          </a:p>
          <a:p>
            <a:r>
              <a:rPr lang="en-US" dirty="0"/>
              <a:t>Uses a software layer called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Hypervisor.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Hypervisor </a:t>
            </a:r>
            <a:r>
              <a:rPr lang="en-US" dirty="0"/>
              <a:t>emulates the underlying hardware.</a:t>
            </a:r>
          </a:p>
          <a:p>
            <a:r>
              <a:rPr lang="en-US" dirty="0"/>
              <a:t>Hypervisors take the physical resources and separates the resources.</a:t>
            </a:r>
          </a:p>
          <a:p>
            <a:r>
              <a:rPr lang="en-US" dirty="0"/>
              <a:t>They are installed directly on the hardware.</a:t>
            </a:r>
          </a:p>
          <a:p>
            <a:r>
              <a:rPr lang="en-US" dirty="0"/>
              <a:t>Ex: Xen, VMware.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78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745AB7-4731-4F16-8768-ECBF3FC39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" y="447040"/>
            <a:ext cx="11470641" cy="60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6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E533BC-CF4A-441D-BCBC-395B70B80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20" y="944880"/>
            <a:ext cx="8656320" cy="45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9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B228-7E3B-424B-87E5-A7F68995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Virtualization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6AD6-7549-4024-992C-81B77C65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focus of the virtualization is to increase the utilization of underlying hardware resources to its maximum capacity.</a:t>
            </a:r>
          </a:p>
          <a:p>
            <a:pPr lvl="1"/>
            <a:r>
              <a:rPr lang="en-US" dirty="0"/>
              <a:t>Results in decreased hardware costs by running multiple virtualized instances in one physical machine.</a:t>
            </a:r>
          </a:p>
          <a:p>
            <a:r>
              <a:rPr lang="en-IN" dirty="0"/>
              <a:t>Running an application in virtual mode requires exclusive access to the processor.</a:t>
            </a:r>
          </a:p>
          <a:p>
            <a:r>
              <a:rPr lang="en-IN" dirty="0"/>
              <a:t>The task of operating system is to implement abstraction and make sure there is no interference between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545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1365</Words>
  <Application>Microsoft Office PowerPoint</Application>
  <PresentationFormat>Widescreen</PresentationFormat>
  <Paragraphs>187</Paragraphs>
  <Slides>50</Slides>
  <Notes>0</Notes>
  <HiddenSlides>1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CLOUD VIRTUALIZATION TECHNOLOGY</vt:lpstr>
      <vt:lpstr>Introduction</vt:lpstr>
      <vt:lpstr>Topics</vt:lpstr>
      <vt:lpstr>Understanding Virtualization</vt:lpstr>
      <vt:lpstr>Understanding Virtualization</vt:lpstr>
      <vt:lpstr>Working of Virtualization</vt:lpstr>
      <vt:lpstr>PowerPoint Presentation</vt:lpstr>
      <vt:lpstr>PowerPoint Presentation</vt:lpstr>
      <vt:lpstr>Virtualization</vt:lpstr>
      <vt:lpstr>Virtualization Terminology</vt:lpstr>
      <vt:lpstr>Virtualization Terminology</vt:lpstr>
      <vt:lpstr>Virtualization Terminology</vt:lpstr>
      <vt:lpstr>PowerPoint Presentation</vt:lpstr>
      <vt:lpstr>Virtualization Terminology</vt:lpstr>
      <vt:lpstr>Virtualization Terminology</vt:lpstr>
      <vt:lpstr>PowerPoint Presentation</vt:lpstr>
      <vt:lpstr>Hypervisor</vt:lpstr>
      <vt:lpstr>PowerPoint Presentation</vt:lpstr>
      <vt:lpstr>Privilege Levels</vt:lpstr>
      <vt:lpstr>Privilege Levels or Protection Rings</vt:lpstr>
      <vt:lpstr>Rings/Levels</vt:lpstr>
      <vt:lpstr>Rings/Levels</vt:lpstr>
      <vt:lpstr>Techniques of Virtualization</vt:lpstr>
      <vt:lpstr>Full Virtualization</vt:lpstr>
      <vt:lpstr>PowerPoint Presentation</vt:lpstr>
      <vt:lpstr>Para Virtualization</vt:lpstr>
      <vt:lpstr>PowerPoint Presentation</vt:lpstr>
      <vt:lpstr>Hardware Assisted Virtualization</vt:lpstr>
      <vt:lpstr>Types of Virtualization</vt:lpstr>
      <vt:lpstr>Application Virtualization</vt:lpstr>
      <vt:lpstr>Application Virtualization</vt:lpstr>
      <vt:lpstr>Benefits</vt:lpstr>
      <vt:lpstr>Desktop Virtualization</vt:lpstr>
      <vt:lpstr>Desktop Virtualization Statistics</vt:lpstr>
      <vt:lpstr>Benefits</vt:lpstr>
      <vt:lpstr>Server Virtualization</vt:lpstr>
      <vt:lpstr>PowerPoint Presentation</vt:lpstr>
      <vt:lpstr>Server Virtualization</vt:lpstr>
      <vt:lpstr>Server Virtualization Statistics</vt:lpstr>
      <vt:lpstr>Benefits</vt:lpstr>
      <vt:lpstr>Storage Virtualization</vt:lpstr>
      <vt:lpstr>Storage Virtualization</vt:lpstr>
      <vt:lpstr>Benefits</vt:lpstr>
      <vt:lpstr>Storage Virtualization</vt:lpstr>
      <vt:lpstr>Network Virtualization</vt:lpstr>
      <vt:lpstr>Network Virtualization</vt:lpstr>
      <vt:lpstr>PowerPoint Presentation</vt:lpstr>
      <vt:lpstr>Overall Statistics of Virtualization</vt:lpstr>
      <vt:lpstr>Virtualization using Lego Blocks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VIRTUALIZATION TECHNOLOGY</dc:title>
  <dc:creator>Sowjanya K</dc:creator>
  <cp:lastModifiedBy>Sowjanya K</cp:lastModifiedBy>
  <cp:revision>20</cp:revision>
  <dcterms:created xsi:type="dcterms:W3CDTF">2021-08-30T05:38:19Z</dcterms:created>
  <dcterms:modified xsi:type="dcterms:W3CDTF">2021-09-17T05:04:09Z</dcterms:modified>
</cp:coreProperties>
</file>