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24" Type="http://schemas.openxmlformats.org/officeDocument/2006/relationships/font" Target="fonts/Comfortaa-bold.fntdata"/><Relationship Id="rId12" Type="http://schemas.openxmlformats.org/officeDocument/2006/relationships/slide" Target="slides/slide6.xml"/><Relationship Id="rId23" Type="http://schemas.openxmlformats.org/officeDocument/2006/relationships/font" Target="fonts/Comforta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d8130568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ad813056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d8130568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ad813056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b55e48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b55e48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b55e48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b55e48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b55e48f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b55e48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d8130568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d8130568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ad8130568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ad8130568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" TargetMode="External"/><Relationship Id="rId4" Type="http://schemas.openxmlformats.org/officeDocument/2006/relationships/hyperlink" Target="https://data.cityofchicago.org/Health-Human-Services/Restaurant/5udb-dr6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63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Foodys</a:t>
            </a:r>
            <a:endParaRPr sz="9200">
              <a:solidFill>
                <a:srgbClr val="FF99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Meal delivery app similar to GrubHub and UberEats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5221225" y="4340300"/>
            <a:ext cx="3922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Prajwal Tarikere Prakash - A20446903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Pradeep Kumar Lokesh - A20449741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94325" y="4392050"/>
            <a:ext cx="3565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CSP-584 Enterprise Web Applications 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Phase - 2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Requirement Specifications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644675" y="29750"/>
            <a:ext cx="41664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Customer</a:t>
            </a:r>
            <a:endParaRPr b="1"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Register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Login/Logout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Restaurant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Menu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Order Food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Payment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Order History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Restaurant</a:t>
            </a:r>
            <a:endParaRPr b="1"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Update Menu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and Manage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Update Order Status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Driver</a:t>
            </a:r>
            <a:endParaRPr b="1"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Register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Login/Logout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Earnings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25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Web Page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499450"/>
            <a:ext cx="9144001" cy="4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1200"/>
            <a:ext cx="9144001" cy="46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On Map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050"/>
            <a:ext cx="9143999" cy="4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Technologies Used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01625" y="1476975"/>
            <a:ext cx="84306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Front End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Javascript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Back End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APIs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Maps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Places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Geocoding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539725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118200" y="1396225"/>
            <a:ext cx="89091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https://developers.google.com/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https://data.cityofchicago.org/Health-Human-Services/Restaurant/5udb-dr6f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