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46882-8040-E823-7649-0C12E97FF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DBE2D1-A984-7E23-0134-A4F95333A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17594-5E59-9623-7726-4BD26F31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7244-4B5A-48BC-A475-85DF8D91585C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9B5675-080C-488B-38DD-EE170A22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6B9C8-5260-52DF-B6B8-B45EBEE2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88FF-6468-4FA9-B47D-4B78C2B4E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21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2BBAA-B24A-A0D8-F0AC-73C65A05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F4BD44-DC7D-5866-3CA9-7B6F77FD9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21BD9-C6E4-3826-3909-71C28EBA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7244-4B5A-48BC-A475-85DF8D91585C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E6005-3103-549F-A869-AF1B9787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787DC-5AB8-F384-F392-3D1E337D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88FF-6468-4FA9-B47D-4B78C2B4E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17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EEB910-0442-E7FC-AA0F-BCE2BAB17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9F8046-47F9-8443-0610-D8BDD7B34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5D6B9-AAC0-9D42-65BB-0CF6F0B1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7244-4B5A-48BC-A475-85DF8D91585C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2E3BB-878B-D160-EE44-49D1AD6F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BA735-E22D-61F3-AD16-6E15EFE3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88FF-6468-4FA9-B47D-4B78C2B4E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4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B12CE-A16C-1EB2-568B-8614BCC7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A04FE-778D-5588-AF90-3EDC0319A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D171D-0A4E-0D82-34B8-F61254E8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7244-4B5A-48BC-A475-85DF8D91585C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67081-2D14-B6B1-A4F5-AA7CB9CB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4849C-2788-44FE-5523-ED4D37DB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88FF-6468-4FA9-B47D-4B78C2B4E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85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D5DD3-E7E3-5477-A02A-FEBB5043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B015A-4768-08F9-A484-0F11FD3DA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D4129-1E6A-3BF9-C65D-870C6C45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7244-4B5A-48BC-A475-85DF8D91585C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11794-D5E0-6F00-2F6F-BF41D460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FB33A-3C1F-004C-C128-9388F22B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88FF-6468-4FA9-B47D-4B78C2B4E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81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3183F-0AEB-DCC9-9B94-8CE70DFD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3BA9BE-4D74-99C6-D58B-AC258E3A2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3C49EA-7D35-CFB2-9245-3D5377CE4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D50D51-88E2-700B-D542-B713DB14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7244-4B5A-48BC-A475-85DF8D91585C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705331-4904-89A0-3F14-767F087E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354552-39D2-33BF-FE91-78504D18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88FF-6468-4FA9-B47D-4B78C2B4E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78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C8733-1C01-6DB6-05C7-7B303C56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CE0E2B-1E7B-3AFE-A9C1-A46D8A181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BD7C3A-E7A3-C788-056F-16A49F7AB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35C3C4-67EF-F019-84C1-193C3DB2E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9313A5-EA53-B199-5B9E-94C19CA6C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13234C-15D2-5C0F-2816-8A1F1187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7244-4B5A-48BC-A475-85DF8D91585C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4A141E-6033-2C2E-0E83-77917F4E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17D340-A10A-9CC3-337B-B834DDB6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88FF-6468-4FA9-B47D-4B78C2B4E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1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356DF-48E4-5CD7-A96A-08D36CB4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4165E4-D1BD-D35B-0C2B-ADD57AC5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7244-4B5A-48BC-A475-85DF8D91585C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23F176-0329-479A-D610-217BECE8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3362CA-5ADC-CEB3-12A8-2252E3DE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88FF-6468-4FA9-B47D-4B78C2B4E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0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3CC6F5-5B75-9244-14B8-B6588820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7244-4B5A-48BC-A475-85DF8D91585C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A92FB2-AD46-2D48-54A2-64ADA4CF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5FE3EA-DF5D-A028-767E-C8D3D005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88FF-6468-4FA9-B47D-4B78C2B4E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6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5BBAA-1990-104C-F8FD-B404BDAA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AE648-0993-2A3F-C188-4D6C324D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894D17-7605-A134-C81F-BCD3413E0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A97ADD-EDB5-D76A-CE4A-8FA1298E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7244-4B5A-48BC-A475-85DF8D91585C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901162-4EDD-393C-CF34-AE42A896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5B280C-22E3-5D15-A667-EBAC785C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88FF-6468-4FA9-B47D-4B78C2B4E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2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C733E-D565-6D55-D6D5-E4277A16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800CC9-3772-E00A-FCB7-773F5B334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F0A528-76A3-995B-51D6-E3FCCFFA0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1E3CE-383B-A08C-AFB1-5F01F9EB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7244-4B5A-48BC-A475-85DF8D91585C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9D548C-E190-C178-C5E9-0F87FBB4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EFE39B-7462-B9F9-D862-3B9B4FA8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88FF-6468-4FA9-B47D-4B78C2B4E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9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47FAF2-9C65-4700-17D2-69FF531A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FA4669-3F5D-99D3-E5A0-BA226C112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514B6-478D-46F5-4FBA-09C0EBE58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27244-4B5A-48BC-A475-85DF8D91585C}" type="datetimeFigureOut">
              <a:rPr lang="zh-CN" altLang="en-US" smtClean="0"/>
              <a:t>2023/7/11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4569E0-F855-2C6C-4B03-E247F1B53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0781B-0F58-D54B-DEEC-40E45A91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688FF-6468-4FA9-B47D-4B78C2B4E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18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BCE08-13BF-902D-C586-641D26B02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Day3 </a:t>
            </a:r>
            <a:r>
              <a:rPr lang="zh-CN" altLang="en-US" dirty="0"/>
              <a:t>解题报告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B495BB-6A23-7394-6B26-D9DBC9764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福建省夏令营 </a:t>
            </a:r>
            <a:r>
              <a:rPr lang="en-US" altLang="zh-CN" dirty="0"/>
              <a:t>A </a:t>
            </a:r>
            <a:r>
              <a:rPr lang="zh-CN" altLang="en-US" dirty="0"/>
              <a:t>班</a:t>
            </a:r>
          </a:p>
        </p:txBody>
      </p:sp>
    </p:spTree>
    <p:extLst>
      <p:ext uri="{BB962C8B-B14F-4D97-AF65-F5344CB8AC3E}">
        <p14:creationId xmlns:p14="http://schemas.microsoft.com/office/powerpoint/2010/main" val="158833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6330A-DED8-014E-0B09-0F7C1EBD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网格 </a:t>
            </a:r>
            <a:r>
              <a:rPr lang="en-US" altLang="zh-CN" dirty="0"/>
              <a:t>(web)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F854F3-2979-FC58-5BC5-859FCDD7E9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1800" dirty="0"/>
                  <a:t>先考虑每行的最大值和每列的最大值。</a:t>
                </a:r>
                <a:endParaRPr lang="en-US" altLang="zh-CN" sz="1800" dirty="0"/>
              </a:p>
              <a:p>
                <a:r>
                  <a:rPr lang="zh-CN" altLang="en-US" sz="1800" dirty="0"/>
                  <a:t>如果它们不等则无解。</a:t>
                </a:r>
                <a:endParaRPr lang="en-US" altLang="zh-CN" sz="1800" dirty="0"/>
              </a:p>
              <a:p>
                <a:r>
                  <a:rPr lang="zh-CN" altLang="en-US" sz="1800" dirty="0"/>
                  <a:t>否则这些行列的交叉点填最大值。</a:t>
                </a:r>
                <a:endParaRPr lang="en-US" altLang="zh-CN" sz="1800" dirty="0"/>
              </a:p>
              <a:p>
                <a:r>
                  <a:rPr lang="zh-CN" altLang="en-US" sz="1800" dirty="0"/>
                  <a:t>再补入次大值行列，把交叉点除去已经填值的部分填入次大值。</a:t>
                </a:r>
                <a:endParaRPr lang="en-US" altLang="zh-CN" sz="1800" dirty="0"/>
              </a:p>
              <a:p>
                <a:r>
                  <a:rPr lang="zh-CN" altLang="en-US" sz="1800" dirty="0"/>
                  <a:t>一直考虑直至结束即可。</a:t>
                </a:r>
                <a:endParaRPr lang="en-US" altLang="zh-CN" sz="1800" dirty="0"/>
              </a:p>
              <a:p>
                <a:r>
                  <a:rPr lang="zh-CN" altLang="en-US" sz="1800" dirty="0"/>
                  <a:t>当然，不要直接模拟填值，简单计数一下即可。</a:t>
                </a:r>
                <a:endParaRPr lang="en-US" altLang="zh-CN" sz="1800" dirty="0"/>
              </a:p>
              <a:p>
                <a:r>
                  <a:rPr lang="zh-CN" altLang="en-US" sz="1800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1800" dirty="0"/>
                  <a:t>，注意值域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sup>
                    </m:sSup>
                  </m:oMath>
                </a14:m>
                <a:r>
                  <a:rPr lang="zh-CN" altLang="en-US" sz="1800" dirty="0"/>
                  <a:t>，开 </a:t>
                </a:r>
                <a:r>
                  <a:rPr lang="en-US" altLang="zh-CN" sz="1800" dirty="0" err="1"/>
                  <a:t>ull</a:t>
                </a:r>
                <a:r>
                  <a:rPr lang="zh-CN" altLang="en-US" sz="1800" dirty="0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F854F3-2979-FC58-5BC5-859FCDD7E9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47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B2383-9B05-56CF-8740-5496CC4E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读书 </a:t>
            </a:r>
            <a:r>
              <a:rPr lang="en-US" altLang="zh-CN" dirty="0"/>
              <a:t>(study)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B7E70B-BD7D-5517-A57D-BA4F6E748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1800" dirty="0"/>
                  <a:t>大家复习 </a:t>
                </a:r>
                <a:r>
                  <a:rPr lang="en-US" altLang="zh-CN" sz="1800" dirty="0"/>
                  <a:t>KMP </a:t>
                </a:r>
                <a:r>
                  <a:rPr lang="zh-CN" altLang="en-US" sz="1800" dirty="0"/>
                  <a:t>算法了吗？</a:t>
                </a:r>
                <a:endParaRPr lang="en-US" altLang="zh-CN" sz="1800" dirty="0"/>
              </a:p>
              <a:p>
                <a:r>
                  <a:rPr lang="zh-CN" altLang="en-US" sz="1800" dirty="0"/>
                  <a:t>对于前缀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dirty="0"/>
                  <a:t>，它的每一个匹配位置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会产生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zh-CN" altLang="en-US" sz="1800" dirty="0"/>
                  <a:t>的贡献。</a:t>
                </a:r>
                <a:endParaRPr lang="en-US" altLang="zh-CN" sz="1800" dirty="0"/>
              </a:p>
              <a:p>
                <a:r>
                  <a:rPr lang="zh-CN" altLang="en-US" sz="1800" dirty="0"/>
                  <a:t>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上匹配等价于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或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的 </a:t>
                </a:r>
                <a:r>
                  <a:rPr lang="en-US" altLang="zh-CN" sz="1800" dirty="0"/>
                  <a:t>border</a:t>
                </a:r>
                <a:r>
                  <a:rPr lang="zh-CN" altLang="en-US" sz="1800" dirty="0"/>
                  <a:t>。</a:t>
                </a:r>
                <a:endParaRPr lang="en-US" altLang="zh-CN" sz="1800" dirty="0"/>
              </a:p>
              <a:p>
                <a:r>
                  <a:rPr lang="zh-CN" altLang="en-US" sz="1800" dirty="0"/>
                  <a:t>在 </a:t>
                </a:r>
                <a:r>
                  <a:rPr lang="en-US" altLang="zh-CN" sz="1800" dirty="0"/>
                  <a:t>fail </a:t>
                </a:r>
                <a:r>
                  <a:rPr lang="zh-CN" altLang="en-US" sz="1800" dirty="0"/>
                  <a:t>树上考虑，即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的子树内。</a:t>
                </a:r>
                <a:endParaRPr lang="en-US" altLang="zh-CN" sz="1800" dirty="0"/>
              </a:p>
              <a:p>
                <a:r>
                  <a:rPr lang="zh-CN" altLang="en-US" sz="1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的答案，则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所有儿子的答案之和加上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800" dirty="0"/>
                  <a:t>。</a:t>
                </a:r>
                <a:endParaRPr lang="en-US" altLang="zh-CN" sz="1800" dirty="0"/>
              </a:p>
              <a:p>
                <a:r>
                  <a:rPr lang="zh-CN" altLang="en-US" sz="1800" dirty="0"/>
                  <a:t>直接 </a:t>
                </a:r>
                <a:r>
                  <a:rPr lang="en-US" altLang="zh-CN" sz="1800" dirty="0" err="1"/>
                  <a:t>dfs</a:t>
                </a:r>
                <a:r>
                  <a:rPr lang="en-US" altLang="zh-CN" sz="1800" dirty="0"/>
                  <a:t> </a:t>
                </a:r>
                <a:r>
                  <a:rPr lang="zh-CN" altLang="en-US" sz="1800" dirty="0"/>
                  <a:t>计算自然可以，但递归常数较大。</a:t>
                </a:r>
                <a:endParaRPr lang="en-US" altLang="zh-CN" sz="1800" dirty="0"/>
              </a:p>
              <a:p>
                <a:r>
                  <a:rPr lang="zh-CN" altLang="en-US" sz="1800" dirty="0"/>
                  <a:t>注意这是 </a:t>
                </a:r>
                <a:r>
                  <a:rPr lang="en-US" altLang="zh-CN" sz="1800" dirty="0"/>
                  <a:t>fail </a:t>
                </a:r>
                <a:r>
                  <a:rPr lang="zh-CN" altLang="en-US" sz="1800" dirty="0"/>
                  <a:t>树，儿子的编号一定大于父亲。</a:t>
                </a:r>
                <a:endParaRPr lang="en-US" altLang="zh-CN" sz="1800" dirty="0"/>
              </a:p>
              <a:p>
                <a:r>
                  <a:rPr lang="zh-CN" altLang="en-US" sz="1800" dirty="0"/>
                  <a:t>那么按编号从大到小的顺序递推，就可以实现从儿子到父亲的递推，最后求得答案。</a:t>
                </a:r>
                <a:endParaRPr lang="en-US" altLang="zh-CN" sz="1800" dirty="0"/>
              </a:p>
              <a:p>
                <a:r>
                  <a:rPr lang="zh-CN" altLang="en-US" sz="1800" dirty="0"/>
                  <a:t>这样常数很小。</a:t>
                </a:r>
                <a:endParaRPr lang="en-US" altLang="zh-CN" sz="1800" dirty="0"/>
              </a:p>
              <a:p>
                <a:r>
                  <a:rPr lang="zh-CN" altLang="en-US" sz="1800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1800" dirty="0"/>
                  <a:t>。</a:t>
                </a:r>
                <a:endParaRPr lang="en-US" altLang="zh-CN" sz="1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B7E70B-BD7D-5517-A57D-BA4F6E748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0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7ECE9-A847-465B-AF2E-5176AE72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 </a:t>
            </a:r>
            <a:r>
              <a:rPr lang="en-US" altLang="zh-CN" dirty="0"/>
              <a:t>(road)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EE5580-D368-4F77-2462-BA3F95558C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1800" dirty="0"/>
                  <a:t>最短路问题，可以考虑在最短路图上观察。</a:t>
                </a:r>
                <a:endParaRPr lang="en-US" altLang="zh-CN" sz="1800" dirty="0"/>
              </a:p>
              <a:p>
                <a:r>
                  <a:rPr lang="zh-CN" altLang="en-US" sz="1800" dirty="0"/>
                  <a:t>最短路图是 </a:t>
                </a:r>
                <a:r>
                  <a:rPr lang="en-US" altLang="zh-CN" sz="1800" dirty="0"/>
                  <a:t>DAG</a:t>
                </a:r>
                <a:r>
                  <a:rPr lang="zh-CN" altLang="en-US" sz="1800" dirty="0"/>
                  <a:t>，原问题等价于：对每个点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1800" dirty="0"/>
                  <a:t>，问从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1 </m:t>
                    </m:r>
                  </m:oMath>
                </a14:m>
                <a:r>
                  <a:rPr lang="zh-CN" altLang="en-US" sz="1800" dirty="0"/>
                  <a:t>到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是否有必定要经过的边。</a:t>
                </a:r>
                <a:endParaRPr lang="en-US" altLang="zh-CN" sz="1800" dirty="0"/>
              </a:p>
              <a:p>
                <a:r>
                  <a:rPr lang="zh-CN" altLang="en-US" sz="1800" dirty="0"/>
                  <a:t>一个想法按 </a:t>
                </a:r>
                <a:r>
                  <a:rPr lang="en-US" altLang="zh-CN" sz="1800" dirty="0"/>
                  <a:t>DAG </a:t>
                </a:r>
                <a:r>
                  <a:rPr lang="zh-CN" altLang="en-US" sz="1800" dirty="0"/>
                  <a:t>拓扑序递推，对每个点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记录它的答案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800" dirty="0"/>
                  <a:t>，对当前点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1800" dirty="0"/>
                  <a:t>，将它的所有前驱的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求交，如果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只有一个前驱再并上它到前驱的边。</a:t>
                </a:r>
                <a:endParaRPr lang="en-US" altLang="zh-CN" sz="1800" dirty="0"/>
              </a:p>
              <a:p>
                <a:r>
                  <a:rPr lang="zh-CN" altLang="en-US" sz="1800" dirty="0"/>
                  <a:t>这样做是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的，显然无法通过，考虑进一步探究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求交的过程。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可以发现，如果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的某条边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在交集中，那么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中所有深度比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小的边也在交集中。</a:t>
                </a:r>
                <a:endParaRPr lang="en-US" altLang="zh-CN" sz="1800" dirty="0"/>
              </a:p>
              <a:p>
                <a:r>
                  <a:rPr lang="zh-CN" altLang="en-US" sz="1800" dirty="0"/>
                  <a:t>因而求交的结果是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按深度排序的一个前缀。更进一步地，我们只关心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的第一条边是否在交集中。</a:t>
                </a:r>
                <a:endParaRPr lang="en-US" altLang="zh-CN" sz="1800" dirty="0"/>
              </a:p>
              <a:p>
                <a:r>
                  <a:rPr lang="zh-CN" altLang="en-US" sz="1800" dirty="0"/>
                  <a:t>那么对每个点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记录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的第一条边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800" dirty="0"/>
                  <a:t>，合并时，如果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相同则保留，否则清空，最后再考虑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与前驱的连边。</a:t>
                </a:r>
                <a:endParaRPr lang="en-US" altLang="zh-CN" sz="1800" dirty="0"/>
              </a:p>
              <a:p>
                <a:r>
                  <a:rPr lang="zh-CN" altLang="en-US" sz="1800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1800" dirty="0"/>
                  <a:t>。</a:t>
                </a:r>
                <a:endParaRPr lang="en-US" altLang="zh-CN" sz="1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EE5580-D368-4F77-2462-BA3F95558C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401" r="-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29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E1B93-DC81-CA7B-13BC-202D622E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街道 </a:t>
            </a:r>
            <a:r>
              <a:rPr lang="en-US" altLang="zh-CN" dirty="0"/>
              <a:t>(street)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B4EFA6-8FF2-0CAA-637D-1E3A58194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1800" dirty="0"/>
                  <a:t>考虑最小的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与最大的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1800" dirty="0"/>
                  <a:t>。</a:t>
                </a:r>
                <a:endParaRPr lang="en-US" altLang="zh-CN" sz="1800" dirty="0"/>
              </a:p>
              <a:p>
                <a:r>
                  <a:rPr lang="zh-CN" altLang="en-US" sz="1800" dirty="0"/>
                  <a:t>如果和不超过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sz="1800" dirty="0"/>
                  <a:t>，那么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可以任意移动，删去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1800" dirty="0"/>
                  <a:t>，答案乘以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sz="1800" dirty="0"/>
                  <a:t>。</a:t>
                </a:r>
                <a:endParaRPr lang="en-US" altLang="zh-CN" sz="1800" dirty="0"/>
              </a:p>
              <a:p>
                <a:r>
                  <a:rPr lang="zh-CN" altLang="en-US" sz="1800" dirty="0"/>
                  <a:t>否则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无法移动，分治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的左右两边，答案为它们的方案之积。</a:t>
                </a:r>
                <a:endParaRPr lang="en-US" altLang="zh-CN" sz="1800" dirty="0"/>
              </a:p>
              <a:p>
                <a:r>
                  <a:rPr lang="zh-CN" altLang="en-US" sz="1800" dirty="0"/>
                  <a:t>应用线段树优化求最小最大值，求和的过程。</a:t>
                </a:r>
                <a:endParaRPr lang="en-US" altLang="zh-CN" sz="1800" dirty="0"/>
              </a:p>
              <a:p>
                <a:r>
                  <a:rPr lang="zh-CN" altLang="en-US" sz="1800" dirty="0"/>
                  <a:t>一共处理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/>
                  <a:t>次，每次复杂度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1800" dirty="0"/>
                  <a:t>，总复杂度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1800" dirty="0"/>
                  <a:t>。</a:t>
                </a:r>
                <a:endParaRPr lang="en-US" altLang="zh-CN" sz="1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B4EFA6-8FF2-0CAA-637D-1E3A58194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8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9594F2E-1CD5-B407-DED1-175241008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谢谢大家！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C21AE99-E6EF-2079-E788-3E54FD39D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82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550</Words>
  <Application>Microsoft Office PowerPoint</Application>
  <PresentationFormat>宽屏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Day3 解题报告</vt:lpstr>
      <vt:lpstr>网格 (web)</vt:lpstr>
      <vt:lpstr>读书 (study)</vt:lpstr>
      <vt:lpstr>路 (road)</vt:lpstr>
      <vt:lpstr>街道 (street)</vt:lpstr>
      <vt:lpstr>谢谢大家！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Day3 解题报告</dc:title>
  <dc:creator>Lin Zhengyu</dc:creator>
  <cp:lastModifiedBy>Lin Zhengyu</cp:lastModifiedBy>
  <cp:revision>21</cp:revision>
  <dcterms:created xsi:type="dcterms:W3CDTF">2023-07-11T01:09:00Z</dcterms:created>
  <dcterms:modified xsi:type="dcterms:W3CDTF">2023-07-11T01:56:41Z</dcterms:modified>
</cp:coreProperties>
</file>