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59C5F-E292-29D4-275B-4F3389BC7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2C12E5-AA05-287A-E491-4C3866FD9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262CF-51E7-F70C-B382-9A6E8C2B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5E34-3772-4707-A09F-6442432E4FFD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8E901-85CE-5127-0A5F-0C3DD4D5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65AAC-1091-B72E-79F9-7BDF9CEA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1CCF-9DDD-442D-95FC-834F2B53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85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233F4-1E91-3592-C7A1-BA06E43C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3FF5F9-4E2B-9618-E9AD-73205A656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151F52-9D10-02D8-7676-212A456C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5E34-3772-4707-A09F-6442432E4FFD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4CCEA-130C-6B93-F371-E3CF6AE6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9C7F5A-9F05-9498-AA16-F9A44895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1CCF-9DDD-442D-95FC-834F2B53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5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277371-FFCF-3BA0-5D23-5F7EBBC7B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07C6E1-CE0B-0180-6F63-87D992A15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3ED25-3738-2DC1-FA53-CC6F8311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5E34-3772-4707-A09F-6442432E4FFD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4E691-E860-8451-0161-271C92D9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1FE6A-C0A1-8B10-8C7E-26918DB7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1CCF-9DDD-442D-95FC-834F2B53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75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1AF77-37CB-2E6C-C872-E681C4E6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ABFB7-E8BE-BF45-40B5-F01E8DF9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770D44-A73B-117A-C804-5CC439BC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5E34-3772-4707-A09F-6442432E4FFD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979E4-3760-12A9-9DE4-04F1A4E2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CBE9B9-D805-5031-839F-25BCCBB9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1CCF-9DDD-442D-95FC-834F2B53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23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2B2A7-CFFE-FE67-1629-273362A3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6D6421-7617-EF32-E935-A115D8684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6B987-6FA5-76A0-AEAB-161B4F24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5E34-3772-4707-A09F-6442432E4FFD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D9CBE6-735C-AA50-7B09-577F1751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16082-888F-3E14-FBC4-683AACA0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1CCF-9DDD-442D-95FC-834F2B53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23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98014-4635-C89D-5869-A66766CE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DF440-9A85-7F61-7C28-B7B922F11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411349-3F8F-4A45-B011-45143404E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CD6C1B-ABD0-29A1-5BE8-AD5215B5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5E34-3772-4707-A09F-6442432E4FFD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AFA4F2-F4D6-CD7E-E1E1-9D61333A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0504B9-B18B-A300-D867-65325FA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1CCF-9DDD-442D-95FC-834F2B53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87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53801-DE51-0A53-EBF2-3D0479FF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C118F9-73A9-8058-945F-D3C855ECB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FA7B7B-6D6C-C5BB-A482-B645A1D75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9204CD-9395-AF2F-D824-0201F9A67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2C6FBF-EE3A-9F50-5A02-39D966794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807BCA-29B6-0278-FAD6-42315F49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5E34-3772-4707-A09F-6442432E4FFD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13A729-271A-427C-FE98-3B7EBFFD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2B44A4-BA56-89C6-BA9F-5FBF6D81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1CCF-9DDD-442D-95FC-834F2B53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34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F2DF9-68E4-8376-CE39-4DAD0C3A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C72ACD-51A4-C8A8-3C26-88AB289B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5E34-3772-4707-A09F-6442432E4FFD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EA416D-F3A3-F295-06EF-E2760A40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E49B3F-0432-D6E6-A4B5-753FDF77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1CCF-9DDD-442D-95FC-834F2B53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89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704536-D715-3C59-1293-6FFBFDEC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5E34-3772-4707-A09F-6442432E4FFD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AEDA3D-5EF9-1394-96DB-617E73D5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890913-F3E0-DE95-CFF3-C0CF24F6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1CCF-9DDD-442D-95FC-834F2B53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7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C0A5D-C9CC-77E5-9AFF-2794A551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5A2B1-CCEE-F50F-2C16-EF5A4137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655DF7-F27B-F9DA-D3E1-60A1497A6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18134A-5DD8-4417-702D-CBC8872C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5E34-3772-4707-A09F-6442432E4FFD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50BCEA-5AAB-5C39-87D9-C5E2CAA3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8B8FDF-2F4F-C4F6-6C39-A356A343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1CCF-9DDD-442D-95FC-834F2B53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88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8DC35-0BA8-611D-4137-62505679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56F42D-19D3-A694-52F9-754C9C5D2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176C5A-EC6A-DCDC-A93C-17E214439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5C4486-D4AD-F9AA-AA54-C4DD4B0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5E34-3772-4707-A09F-6442432E4FFD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7CB3EA-51E2-8A95-527C-58D9E434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3E6E96-926C-B609-AE84-6F20341A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1CCF-9DDD-442D-95FC-834F2B53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94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FD0E54-E8B9-7E79-407F-8B7AF0B6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3C58FB-4161-2B1E-D9E6-C91994C9C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D91DB-E097-06D8-A4C6-E9CD414B9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C5E34-3772-4707-A09F-6442432E4FFD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F746C-59E7-B570-2F7D-8CB97B089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8B1BB-F3AF-EB0D-BA12-6F16D406E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A1CCF-9DDD-442D-95FC-834F2B53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66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7ED87-6B06-CB97-EA6C-76D3FA44A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7.12 </a:t>
            </a:r>
            <a:r>
              <a:rPr lang="zh-CN" altLang="en-US" dirty="0"/>
              <a:t>讲评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3C6A3F-D0AE-2689-DF32-1C10EAA0E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福建师大附中 </a:t>
            </a:r>
            <a:r>
              <a:rPr lang="en-US" altLang="zh-CN" dirty="0"/>
              <a:t>– </a:t>
            </a:r>
            <a:r>
              <a:rPr lang="zh-CN" altLang="en-US" dirty="0"/>
              <a:t>清华大学 林而立</a:t>
            </a:r>
          </a:p>
        </p:txBody>
      </p:sp>
    </p:spTree>
    <p:extLst>
      <p:ext uri="{BB962C8B-B14F-4D97-AF65-F5344CB8AC3E}">
        <p14:creationId xmlns:p14="http://schemas.microsoft.com/office/powerpoint/2010/main" val="222305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627ED-AAE3-BC28-975A-197D794E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吐槽环节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039CD5-6F7F-D4C4-8194-6946C9C8B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CD21C-E052-16CB-C29E-FD4E0491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 </a:t>
            </a:r>
            <a:r>
              <a:rPr lang="zh-CN" altLang="en-US" dirty="0"/>
              <a:t>游戏机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54FCB7-35DA-B609-81FD-3C057D0317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很简单的贪心，每台游戏机可以看成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 次投币给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和一次投币给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排序一遍，优先投币多的即可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54FCB7-35DA-B609-81FD-3C057D0317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1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EB843-022D-A071-C26B-31173C5C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 </a:t>
            </a:r>
            <a:r>
              <a:rPr lang="zh-CN" altLang="en-US" dirty="0"/>
              <a:t>学车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E15D4-A5FA-171F-5B3B-B376973A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暴力</a:t>
            </a:r>
            <a:endParaRPr lang="en-US" altLang="zh-CN" dirty="0"/>
          </a:p>
          <a:p>
            <a:pPr lvl="1"/>
            <a:r>
              <a:rPr lang="zh-CN" altLang="en-US" dirty="0"/>
              <a:t>对于每辆车，它前方的车必须比它先行动</a:t>
            </a:r>
          </a:p>
          <a:p>
            <a:pPr lvl="1"/>
            <a:r>
              <a:rPr lang="zh-CN" altLang="en-US" dirty="0"/>
              <a:t>遍历每辆车，让它前方的车先行动，然后它自己再行动即可</a:t>
            </a:r>
            <a:endParaRPr lang="en-US" altLang="zh-CN" dirty="0"/>
          </a:p>
          <a:p>
            <a:pPr lvl="1"/>
            <a:r>
              <a:rPr lang="zh-CN" altLang="en-US"/>
              <a:t>复杂</a:t>
            </a:r>
            <a:r>
              <a:rPr lang="zh-CN" altLang="en-US" dirty="0"/>
              <a:t>度较大，并不能取得满分</a:t>
            </a:r>
          </a:p>
          <a:p>
            <a:r>
              <a:rPr lang="zh-CN" altLang="en-US" dirty="0"/>
              <a:t>优化</a:t>
            </a:r>
            <a:endParaRPr lang="en-US" altLang="zh-CN" dirty="0"/>
          </a:p>
          <a:p>
            <a:pPr lvl="1"/>
            <a:r>
              <a:rPr lang="zh-CN" altLang="en-US" dirty="0"/>
              <a:t>考虑依赖是一个 </a:t>
            </a:r>
            <a:r>
              <a:rPr lang="en-US" altLang="zh-CN" dirty="0"/>
              <a:t>DAG</a:t>
            </a:r>
            <a:r>
              <a:rPr lang="zh-CN" altLang="en-US" dirty="0"/>
              <a:t>，拓扑排序即可</a:t>
            </a:r>
          </a:p>
        </p:txBody>
      </p:sp>
    </p:spTree>
    <p:extLst>
      <p:ext uri="{BB962C8B-B14F-4D97-AF65-F5344CB8AC3E}">
        <p14:creationId xmlns:p14="http://schemas.microsoft.com/office/powerpoint/2010/main" val="266491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E4075-475A-B4F8-9078-11580040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T3 Deadline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A5D8B-0AC5-066A-E0FE-7CB968D8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烦躁值即为最后排列逆序对数</a:t>
            </a:r>
          </a:p>
          <a:p>
            <a:r>
              <a:rPr lang="zh-CN" altLang="en-US" dirty="0"/>
              <a:t>考虑从大到小给每个数填入位置</a:t>
            </a:r>
          </a:p>
          <a:p>
            <a:r>
              <a:rPr lang="zh-CN" altLang="en-US" dirty="0"/>
              <a:t>越大的数显然填在越后面越好，所以每个数都会被填在它能填的最大位置，用堆维护</a:t>
            </a:r>
          </a:p>
          <a:p>
            <a:r>
              <a:rPr lang="zh-CN" altLang="en-US" dirty="0"/>
              <a:t>最后求一遍逆序对即可</a:t>
            </a:r>
          </a:p>
        </p:txBody>
      </p:sp>
    </p:spTree>
    <p:extLst>
      <p:ext uri="{BB962C8B-B14F-4D97-AF65-F5344CB8AC3E}">
        <p14:creationId xmlns:p14="http://schemas.microsoft.com/office/powerpoint/2010/main" val="43684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BCC3F-C162-5FA3-2F90-7BB616B9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T4 </a:t>
            </a:r>
            <a:r>
              <a:rPr lang="zh-CN" altLang="en-US" dirty="0"/>
              <a:t>修剪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6E5FF6-6911-1CE8-968C-9266CE7AC8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注意到原树连通，考虑删掉哪条原树的边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如果新加的边没有覆盖到删去的边，那么依旧不连通，在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条边中任选一条删去即可</a:t>
                </a:r>
              </a:p>
              <a:p>
                <a:pPr lvl="1"/>
                <a:r>
                  <a:rPr lang="zh-CN" altLang="en-US" dirty="0"/>
                  <a:t>如果有一条新边覆盖删去的边，则合法方案只有删除这条边</a:t>
                </a:r>
              </a:p>
              <a:p>
                <a:pPr lvl="1"/>
                <a:r>
                  <a:rPr lang="zh-CN" altLang="en-US" dirty="0"/>
                  <a:t>如果有两条以上的边覆盖，则没有合法方案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6E5FF6-6911-1CE8-968C-9266CE7AC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24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239</Words>
  <Application>Microsoft Office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7.12 讲评</vt:lpstr>
      <vt:lpstr>吐槽环节</vt:lpstr>
      <vt:lpstr>T1 游戏机</vt:lpstr>
      <vt:lpstr>T2 学车</vt:lpstr>
      <vt:lpstr>T3 Deadline</vt:lpstr>
      <vt:lpstr>T4 修剪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7.12 讲评</dc:title>
  <dc:creator>Early</dc:creator>
  <cp:lastModifiedBy>Early</cp:lastModifiedBy>
  <cp:revision>4</cp:revision>
  <dcterms:created xsi:type="dcterms:W3CDTF">2023-07-11T08:39:28Z</dcterms:created>
  <dcterms:modified xsi:type="dcterms:W3CDTF">2023-07-12T03:01:05Z</dcterms:modified>
</cp:coreProperties>
</file>