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notesSlides/notesSlide1.xml" ContentType="application/vnd.openxmlformats-officedocument.presentationml.notesSlide+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2"/>
  </p:sldMasterIdLst>
  <p:notesMasterIdLst>
    <p:notesMasterId r:id="rId21"/>
  </p:notesMasterIdLst>
  <p:handoutMasterIdLst>
    <p:handoutMasterId r:id="rId22"/>
  </p:handoutMasterIdLst>
  <p:sldIdLst>
    <p:sldId id="256" r:id="rId3"/>
    <p:sldId id="377" r:id="rId4"/>
    <p:sldId id="487" r:id="rId5"/>
    <p:sldId id="388" r:id="rId6"/>
    <p:sldId id="467" r:id="rId7"/>
    <p:sldId id="470" r:id="rId8"/>
    <p:sldId id="482" r:id="rId9"/>
    <p:sldId id="466" r:id="rId10"/>
    <p:sldId id="381" r:id="rId11"/>
    <p:sldId id="465" r:id="rId12"/>
    <p:sldId id="475" r:id="rId13"/>
    <p:sldId id="477" r:id="rId14"/>
    <p:sldId id="484" r:id="rId15"/>
    <p:sldId id="476" r:id="rId16"/>
    <p:sldId id="486" r:id="rId17"/>
    <p:sldId id="474" r:id="rId18"/>
    <p:sldId id="478" r:id="rId19"/>
    <p:sldId id="269"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5">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EEC1"/>
    <a:srgbClr val="262626"/>
    <a:srgbClr val="E5D21B"/>
    <a:srgbClr val="25952A"/>
    <a:srgbClr val="92D050"/>
    <a:srgbClr val="1B6D1F"/>
    <a:srgbClr val="AEAEAE"/>
    <a:srgbClr val="B8AF53"/>
    <a:srgbClr val="DCDCDC"/>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p:cViewPr varScale="1">
        <p:scale>
          <a:sx n="69" d="100"/>
          <a:sy n="69" d="100"/>
        </p:scale>
        <p:origin x="608" y="40"/>
      </p:cViewPr>
      <p:guideLst>
        <p:guide orient="horz" pos="2195"/>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2023/7/16</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2023/7/16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9.xml"/><Relationship Id="rId7" Type="http://schemas.openxmlformats.org/officeDocument/2006/relationships/tags" Target="../tags/tag13.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102.xml"/><Relationship Id="rId3" Type="http://schemas.openxmlformats.org/officeDocument/2006/relationships/tags" Target="../tags/tag97.xml"/><Relationship Id="rId7" Type="http://schemas.openxmlformats.org/officeDocument/2006/relationships/tags" Target="../tags/tag101.xm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tags" Target="../tags/tag100.xml"/><Relationship Id="rId11" Type="http://schemas.openxmlformats.org/officeDocument/2006/relationships/slideMaster" Target="../slideMasters/slideMaster1.xml"/><Relationship Id="rId5" Type="http://schemas.openxmlformats.org/officeDocument/2006/relationships/tags" Target="../tags/tag99.xml"/><Relationship Id="rId10" Type="http://schemas.openxmlformats.org/officeDocument/2006/relationships/tags" Target="../tags/tag104.xml"/><Relationship Id="rId4" Type="http://schemas.openxmlformats.org/officeDocument/2006/relationships/tags" Target="../tags/tag98.xml"/><Relationship Id="rId9" Type="http://schemas.openxmlformats.org/officeDocument/2006/relationships/tags" Target="../tags/tag103.xml"/></Relationships>
</file>

<file path=ppt/slideLayouts/_rels/slideLayout1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07.xml"/><Relationship Id="rId7" Type="http://schemas.openxmlformats.org/officeDocument/2006/relationships/tags" Target="../tags/tag111.xml"/><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19.xml"/><Relationship Id="rId13" Type="http://schemas.openxmlformats.org/officeDocument/2006/relationships/tags" Target="../tags/tag124.xml"/><Relationship Id="rId18" Type="http://schemas.openxmlformats.org/officeDocument/2006/relationships/tags" Target="../tags/tag129.xml"/><Relationship Id="rId3" Type="http://schemas.openxmlformats.org/officeDocument/2006/relationships/tags" Target="../tags/tag114.xml"/><Relationship Id="rId21" Type="http://schemas.openxmlformats.org/officeDocument/2006/relationships/slideMaster" Target="../slideMasters/slideMaster1.xml"/><Relationship Id="rId7" Type="http://schemas.openxmlformats.org/officeDocument/2006/relationships/tags" Target="../tags/tag118.xml"/><Relationship Id="rId12" Type="http://schemas.openxmlformats.org/officeDocument/2006/relationships/tags" Target="../tags/tag123.xml"/><Relationship Id="rId17" Type="http://schemas.openxmlformats.org/officeDocument/2006/relationships/tags" Target="../tags/tag128.xml"/><Relationship Id="rId2" Type="http://schemas.openxmlformats.org/officeDocument/2006/relationships/tags" Target="../tags/tag113.xml"/><Relationship Id="rId16" Type="http://schemas.openxmlformats.org/officeDocument/2006/relationships/tags" Target="../tags/tag127.xml"/><Relationship Id="rId20" Type="http://schemas.openxmlformats.org/officeDocument/2006/relationships/tags" Target="../tags/tag131.xml"/><Relationship Id="rId1" Type="http://schemas.openxmlformats.org/officeDocument/2006/relationships/tags" Target="../tags/tag112.xml"/><Relationship Id="rId6" Type="http://schemas.openxmlformats.org/officeDocument/2006/relationships/tags" Target="../tags/tag117.xml"/><Relationship Id="rId11" Type="http://schemas.openxmlformats.org/officeDocument/2006/relationships/tags" Target="../tags/tag122.xml"/><Relationship Id="rId5" Type="http://schemas.openxmlformats.org/officeDocument/2006/relationships/tags" Target="../tags/tag116.xml"/><Relationship Id="rId15" Type="http://schemas.openxmlformats.org/officeDocument/2006/relationships/tags" Target="../tags/tag126.xml"/><Relationship Id="rId10" Type="http://schemas.openxmlformats.org/officeDocument/2006/relationships/tags" Target="../tags/tag121.xml"/><Relationship Id="rId19" Type="http://schemas.openxmlformats.org/officeDocument/2006/relationships/tags" Target="../tags/tag130.xml"/><Relationship Id="rId4" Type="http://schemas.openxmlformats.org/officeDocument/2006/relationships/tags" Target="../tags/tag115.xml"/><Relationship Id="rId9" Type="http://schemas.openxmlformats.org/officeDocument/2006/relationships/tags" Target="../tags/tag120.xml"/><Relationship Id="rId14" Type="http://schemas.openxmlformats.org/officeDocument/2006/relationships/tags" Target="../tags/tag125.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39.xml"/><Relationship Id="rId3" Type="http://schemas.openxmlformats.org/officeDocument/2006/relationships/tags" Target="../tags/tag134.xml"/><Relationship Id="rId7" Type="http://schemas.openxmlformats.org/officeDocument/2006/relationships/tags" Target="../tags/tag138.xml"/><Relationship Id="rId12" Type="http://schemas.openxmlformats.org/officeDocument/2006/relationships/slideMaster" Target="../slideMasters/slideMaster1.xml"/><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tags" Target="../tags/tag137.xml"/><Relationship Id="rId11" Type="http://schemas.openxmlformats.org/officeDocument/2006/relationships/tags" Target="../tags/tag142.xml"/><Relationship Id="rId5" Type="http://schemas.openxmlformats.org/officeDocument/2006/relationships/tags" Target="../tags/tag136.xml"/><Relationship Id="rId10" Type="http://schemas.openxmlformats.org/officeDocument/2006/relationships/tags" Target="../tags/tag141.xml"/><Relationship Id="rId4" Type="http://schemas.openxmlformats.org/officeDocument/2006/relationships/tags" Target="../tags/tag135.xml"/><Relationship Id="rId9" Type="http://schemas.openxmlformats.org/officeDocument/2006/relationships/tags" Target="../tags/tag140.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50.xml"/><Relationship Id="rId13" Type="http://schemas.openxmlformats.org/officeDocument/2006/relationships/slideMaster" Target="../slideMasters/slideMaster1.xml"/><Relationship Id="rId3" Type="http://schemas.openxmlformats.org/officeDocument/2006/relationships/tags" Target="../tags/tag145.xml"/><Relationship Id="rId7" Type="http://schemas.openxmlformats.org/officeDocument/2006/relationships/tags" Target="../tags/tag149.xml"/><Relationship Id="rId12" Type="http://schemas.openxmlformats.org/officeDocument/2006/relationships/tags" Target="../tags/tag154.xml"/><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tags" Target="../tags/tag148.xml"/><Relationship Id="rId11" Type="http://schemas.openxmlformats.org/officeDocument/2006/relationships/tags" Target="../tags/tag153.xml"/><Relationship Id="rId5" Type="http://schemas.openxmlformats.org/officeDocument/2006/relationships/tags" Target="../tags/tag147.xml"/><Relationship Id="rId10" Type="http://schemas.openxmlformats.org/officeDocument/2006/relationships/tags" Target="../tags/tag152.xml"/><Relationship Id="rId4" Type="http://schemas.openxmlformats.org/officeDocument/2006/relationships/tags" Target="../tags/tag146.xml"/><Relationship Id="rId9" Type="http://schemas.openxmlformats.org/officeDocument/2006/relationships/tags" Target="../tags/tag15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62.xml"/><Relationship Id="rId13" Type="http://schemas.openxmlformats.org/officeDocument/2006/relationships/slideMaster" Target="../slideMasters/slideMaster1.xml"/><Relationship Id="rId3" Type="http://schemas.openxmlformats.org/officeDocument/2006/relationships/tags" Target="../tags/tag157.xml"/><Relationship Id="rId7" Type="http://schemas.openxmlformats.org/officeDocument/2006/relationships/tags" Target="../tags/tag161.xml"/><Relationship Id="rId12" Type="http://schemas.openxmlformats.org/officeDocument/2006/relationships/tags" Target="../tags/tag166.xml"/><Relationship Id="rId2" Type="http://schemas.openxmlformats.org/officeDocument/2006/relationships/tags" Target="../tags/tag156.xml"/><Relationship Id="rId1" Type="http://schemas.openxmlformats.org/officeDocument/2006/relationships/tags" Target="../tags/tag155.xml"/><Relationship Id="rId6" Type="http://schemas.openxmlformats.org/officeDocument/2006/relationships/tags" Target="../tags/tag160.xml"/><Relationship Id="rId11" Type="http://schemas.openxmlformats.org/officeDocument/2006/relationships/tags" Target="../tags/tag165.xml"/><Relationship Id="rId5" Type="http://schemas.openxmlformats.org/officeDocument/2006/relationships/tags" Target="../tags/tag159.xml"/><Relationship Id="rId10" Type="http://schemas.openxmlformats.org/officeDocument/2006/relationships/tags" Target="../tags/tag164.xml"/><Relationship Id="rId4" Type="http://schemas.openxmlformats.org/officeDocument/2006/relationships/tags" Target="../tags/tag158.xml"/><Relationship Id="rId9" Type="http://schemas.openxmlformats.org/officeDocument/2006/relationships/tags" Target="../tags/tag163.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74.xml"/><Relationship Id="rId13" Type="http://schemas.openxmlformats.org/officeDocument/2006/relationships/slideMaster" Target="../slideMasters/slideMaster1.xml"/><Relationship Id="rId3" Type="http://schemas.openxmlformats.org/officeDocument/2006/relationships/tags" Target="../tags/tag169.xml"/><Relationship Id="rId7" Type="http://schemas.openxmlformats.org/officeDocument/2006/relationships/tags" Target="../tags/tag173.xml"/><Relationship Id="rId12" Type="http://schemas.openxmlformats.org/officeDocument/2006/relationships/tags" Target="../tags/tag178.xml"/><Relationship Id="rId2" Type="http://schemas.openxmlformats.org/officeDocument/2006/relationships/tags" Target="../tags/tag168.xml"/><Relationship Id="rId1" Type="http://schemas.openxmlformats.org/officeDocument/2006/relationships/tags" Target="../tags/tag167.xml"/><Relationship Id="rId6" Type="http://schemas.openxmlformats.org/officeDocument/2006/relationships/tags" Target="../tags/tag172.xml"/><Relationship Id="rId11" Type="http://schemas.openxmlformats.org/officeDocument/2006/relationships/tags" Target="../tags/tag177.xml"/><Relationship Id="rId5" Type="http://schemas.openxmlformats.org/officeDocument/2006/relationships/tags" Target="../tags/tag171.xml"/><Relationship Id="rId10" Type="http://schemas.openxmlformats.org/officeDocument/2006/relationships/tags" Target="../tags/tag176.xml"/><Relationship Id="rId4" Type="http://schemas.openxmlformats.org/officeDocument/2006/relationships/tags" Target="../tags/tag170.xml"/><Relationship Id="rId9" Type="http://schemas.openxmlformats.org/officeDocument/2006/relationships/tags" Target="../tags/tag175.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86.xml"/><Relationship Id="rId13" Type="http://schemas.openxmlformats.org/officeDocument/2006/relationships/slideMaster" Target="../slideMasters/slideMaster1.xml"/><Relationship Id="rId3" Type="http://schemas.openxmlformats.org/officeDocument/2006/relationships/tags" Target="../tags/tag181.xml"/><Relationship Id="rId7" Type="http://schemas.openxmlformats.org/officeDocument/2006/relationships/tags" Target="../tags/tag185.xml"/><Relationship Id="rId12" Type="http://schemas.openxmlformats.org/officeDocument/2006/relationships/tags" Target="../tags/tag190.xml"/><Relationship Id="rId2" Type="http://schemas.openxmlformats.org/officeDocument/2006/relationships/tags" Target="../tags/tag180.xml"/><Relationship Id="rId1" Type="http://schemas.openxmlformats.org/officeDocument/2006/relationships/tags" Target="../tags/tag179.xml"/><Relationship Id="rId6" Type="http://schemas.openxmlformats.org/officeDocument/2006/relationships/tags" Target="../tags/tag184.xml"/><Relationship Id="rId11" Type="http://schemas.openxmlformats.org/officeDocument/2006/relationships/tags" Target="../tags/tag189.xml"/><Relationship Id="rId5" Type="http://schemas.openxmlformats.org/officeDocument/2006/relationships/tags" Target="../tags/tag183.xml"/><Relationship Id="rId10" Type="http://schemas.openxmlformats.org/officeDocument/2006/relationships/tags" Target="../tags/tag188.xml"/><Relationship Id="rId4" Type="http://schemas.openxmlformats.org/officeDocument/2006/relationships/tags" Target="../tags/tag182.xml"/><Relationship Id="rId9" Type="http://schemas.openxmlformats.org/officeDocument/2006/relationships/tags" Target="../tags/tag187.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98.xml"/><Relationship Id="rId3" Type="http://schemas.openxmlformats.org/officeDocument/2006/relationships/tags" Target="../tags/tag193.xml"/><Relationship Id="rId7" Type="http://schemas.openxmlformats.org/officeDocument/2006/relationships/tags" Target="../tags/tag197.xml"/><Relationship Id="rId2" Type="http://schemas.openxmlformats.org/officeDocument/2006/relationships/tags" Target="../tags/tag192.xml"/><Relationship Id="rId1" Type="http://schemas.openxmlformats.org/officeDocument/2006/relationships/tags" Target="../tags/tag191.xml"/><Relationship Id="rId6" Type="http://schemas.openxmlformats.org/officeDocument/2006/relationships/tags" Target="../tags/tag196.xml"/><Relationship Id="rId5" Type="http://schemas.openxmlformats.org/officeDocument/2006/relationships/tags" Target="../tags/tag195.xml"/><Relationship Id="rId10" Type="http://schemas.openxmlformats.org/officeDocument/2006/relationships/slideMaster" Target="../slideMasters/slideMaster1.xml"/><Relationship Id="rId4" Type="http://schemas.openxmlformats.org/officeDocument/2006/relationships/tags" Target="../tags/tag194.xml"/><Relationship Id="rId9" Type="http://schemas.openxmlformats.org/officeDocument/2006/relationships/tags" Target="../tags/tag199.xml"/></Relationships>
</file>

<file path=ppt/slideLayouts/_rels/slideLayout1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208.xml"/><Relationship Id="rId7" Type="http://schemas.openxmlformats.org/officeDocument/2006/relationships/tags" Target="../tags/tag212.xml"/><Relationship Id="rId2" Type="http://schemas.openxmlformats.org/officeDocument/2006/relationships/tags" Target="../tags/tag207.xml"/><Relationship Id="rId1" Type="http://schemas.openxmlformats.org/officeDocument/2006/relationships/tags" Target="../tags/tag206.xml"/><Relationship Id="rId6" Type="http://schemas.openxmlformats.org/officeDocument/2006/relationships/tags" Target="../tags/tag211.xml"/><Relationship Id="rId5" Type="http://schemas.openxmlformats.org/officeDocument/2006/relationships/tags" Target="../tags/tag210.xml"/><Relationship Id="rId4" Type="http://schemas.openxmlformats.org/officeDocument/2006/relationships/tags" Target="../tags/tag209.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21.xml"/><Relationship Id="rId3" Type="http://schemas.openxmlformats.org/officeDocument/2006/relationships/tags" Target="../tags/tag16.xml"/><Relationship Id="rId7" Type="http://schemas.openxmlformats.org/officeDocument/2006/relationships/tags" Target="../tags/tag20.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slideMaster" Target="../slideMasters/slideMaster1.xml"/><Relationship Id="rId5" Type="http://schemas.openxmlformats.org/officeDocument/2006/relationships/tags" Target="../tags/tag18.xml"/><Relationship Id="rId10" Type="http://schemas.openxmlformats.org/officeDocument/2006/relationships/tags" Target="../tags/tag23.xml"/><Relationship Id="rId4" Type="http://schemas.openxmlformats.org/officeDocument/2006/relationships/tags" Target="../tags/tag17.xml"/><Relationship Id="rId9" Type="http://schemas.openxmlformats.org/officeDocument/2006/relationships/tags" Target="../tags/tag22.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220.xml"/><Relationship Id="rId3" Type="http://schemas.openxmlformats.org/officeDocument/2006/relationships/tags" Target="../tags/tag215.xml"/><Relationship Id="rId7" Type="http://schemas.openxmlformats.org/officeDocument/2006/relationships/tags" Target="../tags/tag219.xml"/><Relationship Id="rId2" Type="http://schemas.openxmlformats.org/officeDocument/2006/relationships/tags" Target="../tags/tag214.xml"/><Relationship Id="rId1" Type="http://schemas.openxmlformats.org/officeDocument/2006/relationships/tags" Target="../tags/tag213.xml"/><Relationship Id="rId6" Type="http://schemas.openxmlformats.org/officeDocument/2006/relationships/tags" Target="../tags/tag218.xml"/><Relationship Id="rId11" Type="http://schemas.openxmlformats.org/officeDocument/2006/relationships/slideMaster" Target="../slideMasters/slideMaster2.xml"/><Relationship Id="rId5" Type="http://schemas.openxmlformats.org/officeDocument/2006/relationships/tags" Target="../tags/tag217.xml"/><Relationship Id="rId10" Type="http://schemas.openxmlformats.org/officeDocument/2006/relationships/tags" Target="../tags/tag222.xml"/><Relationship Id="rId4" Type="http://schemas.openxmlformats.org/officeDocument/2006/relationships/tags" Target="../tags/tag216.xml"/><Relationship Id="rId9" Type="http://schemas.openxmlformats.org/officeDocument/2006/relationships/tags" Target="../tags/tag221.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230.xml"/><Relationship Id="rId3" Type="http://schemas.openxmlformats.org/officeDocument/2006/relationships/tags" Target="../tags/tag225.xml"/><Relationship Id="rId7" Type="http://schemas.openxmlformats.org/officeDocument/2006/relationships/tags" Target="../tags/tag229.xml"/><Relationship Id="rId2" Type="http://schemas.openxmlformats.org/officeDocument/2006/relationships/tags" Target="../tags/tag224.xml"/><Relationship Id="rId1" Type="http://schemas.openxmlformats.org/officeDocument/2006/relationships/tags" Target="../tags/tag223.xml"/><Relationship Id="rId6" Type="http://schemas.openxmlformats.org/officeDocument/2006/relationships/tags" Target="../tags/tag228.xml"/><Relationship Id="rId5" Type="http://schemas.openxmlformats.org/officeDocument/2006/relationships/tags" Target="../tags/tag227.xml"/><Relationship Id="rId4" Type="http://schemas.openxmlformats.org/officeDocument/2006/relationships/tags" Target="../tags/tag226.xml"/><Relationship Id="rId9"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238.xml"/><Relationship Id="rId3" Type="http://schemas.openxmlformats.org/officeDocument/2006/relationships/tags" Target="../tags/tag233.xml"/><Relationship Id="rId7" Type="http://schemas.openxmlformats.org/officeDocument/2006/relationships/tags" Target="../tags/tag237.xml"/><Relationship Id="rId12" Type="http://schemas.openxmlformats.org/officeDocument/2006/relationships/slideMaster" Target="../slideMasters/slideMaster2.xml"/><Relationship Id="rId2" Type="http://schemas.openxmlformats.org/officeDocument/2006/relationships/tags" Target="../tags/tag232.xml"/><Relationship Id="rId1" Type="http://schemas.openxmlformats.org/officeDocument/2006/relationships/tags" Target="../tags/tag231.xml"/><Relationship Id="rId6" Type="http://schemas.openxmlformats.org/officeDocument/2006/relationships/tags" Target="../tags/tag236.xml"/><Relationship Id="rId11" Type="http://schemas.openxmlformats.org/officeDocument/2006/relationships/tags" Target="../tags/tag241.xml"/><Relationship Id="rId5" Type="http://schemas.openxmlformats.org/officeDocument/2006/relationships/tags" Target="../tags/tag235.xml"/><Relationship Id="rId10" Type="http://schemas.openxmlformats.org/officeDocument/2006/relationships/tags" Target="../tags/tag240.xml"/><Relationship Id="rId4" Type="http://schemas.openxmlformats.org/officeDocument/2006/relationships/tags" Target="../tags/tag234.xml"/><Relationship Id="rId9" Type="http://schemas.openxmlformats.org/officeDocument/2006/relationships/tags" Target="../tags/tag239.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49.xml"/><Relationship Id="rId13" Type="http://schemas.openxmlformats.org/officeDocument/2006/relationships/tags" Target="../tags/tag254.xml"/><Relationship Id="rId3" Type="http://schemas.openxmlformats.org/officeDocument/2006/relationships/tags" Target="../tags/tag244.xml"/><Relationship Id="rId7" Type="http://schemas.openxmlformats.org/officeDocument/2006/relationships/tags" Target="../tags/tag248.xml"/><Relationship Id="rId12" Type="http://schemas.openxmlformats.org/officeDocument/2006/relationships/tags" Target="../tags/tag253.xml"/><Relationship Id="rId2" Type="http://schemas.openxmlformats.org/officeDocument/2006/relationships/tags" Target="../tags/tag243.xml"/><Relationship Id="rId1" Type="http://schemas.openxmlformats.org/officeDocument/2006/relationships/tags" Target="../tags/tag242.xml"/><Relationship Id="rId6" Type="http://schemas.openxmlformats.org/officeDocument/2006/relationships/tags" Target="../tags/tag247.xml"/><Relationship Id="rId11" Type="http://schemas.openxmlformats.org/officeDocument/2006/relationships/tags" Target="../tags/tag252.xml"/><Relationship Id="rId5" Type="http://schemas.openxmlformats.org/officeDocument/2006/relationships/tags" Target="../tags/tag246.xml"/><Relationship Id="rId10" Type="http://schemas.openxmlformats.org/officeDocument/2006/relationships/tags" Target="../tags/tag251.xml"/><Relationship Id="rId4" Type="http://schemas.openxmlformats.org/officeDocument/2006/relationships/tags" Target="../tags/tag245.xml"/><Relationship Id="rId9" Type="http://schemas.openxmlformats.org/officeDocument/2006/relationships/tags" Target="../tags/tag250.xml"/><Relationship Id="rId14"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262.xml"/><Relationship Id="rId3" Type="http://schemas.openxmlformats.org/officeDocument/2006/relationships/tags" Target="../tags/tag257.xml"/><Relationship Id="rId7" Type="http://schemas.openxmlformats.org/officeDocument/2006/relationships/tags" Target="../tags/tag261.xml"/><Relationship Id="rId2" Type="http://schemas.openxmlformats.org/officeDocument/2006/relationships/tags" Target="../tags/tag256.xml"/><Relationship Id="rId1" Type="http://schemas.openxmlformats.org/officeDocument/2006/relationships/tags" Target="../tags/tag255.xml"/><Relationship Id="rId6" Type="http://schemas.openxmlformats.org/officeDocument/2006/relationships/tags" Target="../tags/tag260.xml"/><Relationship Id="rId5" Type="http://schemas.openxmlformats.org/officeDocument/2006/relationships/tags" Target="../tags/tag259.xml"/><Relationship Id="rId10" Type="http://schemas.openxmlformats.org/officeDocument/2006/relationships/slideMaster" Target="../slideMasters/slideMaster2.xml"/><Relationship Id="rId4" Type="http://schemas.openxmlformats.org/officeDocument/2006/relationships/tags" Target="../tags/tag258.xml"/><Relationship Id="rId9" Type="http://schemas.openxmlformats.org/officeDocument/2006/relationships/tags" Target="../tags/tag263.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71.xml"/><Relationship Id="rId3" Type="http://schemas.openxmlformats.org/officeDocument/2006/relationships/tags" Target="../tags/tag266.xml"/><Relationship Id="rId7" Type="http://schemas.openxmlformats.org/officeDocument/2006/relationships/tags" Target="../tags/tag270.xml"/><Relationship Id="rId2" Type="http://schemas.openxmlformats.org/officeDocument/2006/relationships/tags" Target="../tags/tag265.xml"/><Relationship Id="rId1" Type="http://schemas.openxmlformats.org/officeDocument/2006/relationships/tags" Target="../tags/tag264.xml"/><Relationship Id="rId6" Type="http://schemas.openxmlformats.org/officeDocument/2006/relationships/tags" Target="../tags/tag269.xml"/><Relationship Id="rId5" Type="http://schemas.openxmlformats.org/officeDocument/2006/relationships/tags" Target="../tags/tag268.xml"/><Relationship Id="rId4" Type="http://schemas.openxmlformats.org/officeDocument/2006/relationships/tags" Target="../tags/tag267.xml"/><Relationship Id="rId9"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79.xml"/><Relationship Id="rId3" Type="http://schemas.openxmlformats.org/officeDocument/2006/relationships/tags" Target="../tags/tag274.xml"/><Relationship Id="rId7" Type="http://schemas.openxmlformats.org/officeDocument/2006/relationships/tags" Target="../tags/tag278.xml"/><Relationship Id="rId12" Type="http://schemas.openxmlformats.org/officeDocument/2006/relationships/slideMaster" Target="../slideMasters/slideMaster2.xml"/><Relationship Id="rId2" Type="http://schemas.openxmlformats.org/officeDocument/2006/relationships/tags" Target="../tags/tag273.xml"/><Relationship Id="rId1" Type="http://schemas.openxmlformats.org/officeDocument/2006/relationships/tags" Target="../tags/tag272.xml"/><Relationship Id="rId6" Type="http://schemas.openxmlformats.org/officeDocument/2006/relationships/tags" Target="../tags/tag277.xml"/><Relationship Id="rId11" Type="http://schemas.openxmlformats.org/officeDocument/2006/relationships/tags" Target="../tags/tag282.xml"/><Relationship Id="rId5" Type="http://schemas.openxmlformats.org/officeDocument/2006/relationships/tags" Target="../tags/tag276.xml"/><Relationship Id="rId10" Type="http://schemas.openxmlformats.org/officeDocument/2006/relationships/tags" Target="../tags/tag281.xml"/><Relationship Id="rId4" Type="http://schemas.openxmlformats.org/officeDocument/2006/relationships/tags" Target="../tags/tag275.xml"/><Relationship Id="rId9" Type="http://schemas.openxmlformats.org/officeDocument/2006/relationships/tags" Target="../tags/tag280.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90.xml"/><Relationship Id="rId3" Type="http://schemas.openxmlformats.org/officeDocument/2006/relationships/tags" Target="../tags/tag285.xml"/><Relationship Id="rId7" Type="http://schemas.openxmlformats.org/officeDocument/2006/relationships/tags" Target="../tags/tag289.xml"/><Relationship Id="rId12" Type="http://schemas.openxmlformats.org/officeDocument/2006/relationships/slideMaster" Target="../slideMasters/slideMaster2.xml"/><Relationship Id="rId2" Type="http://schemas.openxmlformats.org/officeDocument/2006/relationships/tags" Target="../tags/tag284.xml"/><Relationship Id="rId1" Type="http://schemas.openxmlformats.org/officeDocument/2006/relationships/tags" Target="../tags/tag283.xml"/><Relationship Id="rId6" Type="http://schemas.openxmlformats.org/officeDocument/2006/relationships/tags" Target="../tags/tag288.xml"/><Relationship Id="rId11" Type="http://schemas.openxmlformats.org/officeDocument/2006/relationships/tags" Target="../tags/tag293.xml"/><Relationship Id="rId5" Type="http://schemas.openxmlformats.org/officeDocument/2006/relationships/tags" Target="../tags/tag287.xml"/><Relationship Id="rId10" Type="http://schemas.openxmlformats.org/officeDocument/2006/relationships/tags" Target="../tags/tag292.xml"/><Relationship Id="rId4" Type="http://schemas.openxmlformats.org/officeDocument/2006/relationships/tags" Target="../tags/tag286.xml"/><Relationship Id="rId9" Type="http://schemas.openxmlformats.org/officeDocument/2006/relationships/tags" Target="../tags/tag291.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301.xml"/><Relationship Id="rId3" Type="http://schemas.openxmlformats.org/officeDocument/2006/relationships/tags" Target="../tags/tag296.xml"/><Relationship Id="rId7" Type="http://schemas.openxmlformats.org/officeDocument/2006/relationships/tags" Target="../tags/tag300.xml"/><Relationship Id="rId2" Type="http://schemas.openxmlformats.org/officeDocument/2006/relationships/tags" Target="../tags/tag295.xml"/><Relationship Id="rId1" Type="http://schemas.openxmlformats.org/officeDocument/2006/relationships/tags" Target="../tags/tag294.xml"/><Relationship Id="rId6" Type="http://schemas.openxmlformats.org/officeDocument/2006/relationships/tags" Target="../tags/tag299.xml"/><Relationship Id="rId11" Type="http://schemas.openxmlformats.org/officeDocument/2006/relationships/slideMaster" Target="../slideMasters/slideMaster2.xml"/><Relationship Id="rId5" Type="http://schemas.openxmlformats.org/officeDocument/2006/relationships/tags" Target="../tags/tag298.xml"/><Relationship Id="rId10" Type="http://schemas.openxmlformats.org/officeDocument/2006/relationships/tags" Target="../tags/tag303.xml"/><Relationship Id="rId4" Type="http://schemas.openxmlformats.org/officeDocument/2006/relationships/tags" Target="../tags/tag297.xml"/><Relationship Id="rId9" Type="http://schemas.openxmlformats.org/officeDocument/2006/relationships/tags" Target="../tags/tag302.xml"/></Relationships>
</file>

<file path=ppt/slideLayouts/_rels/slideLayout2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06.xml"/><Relationship Id="rId7" Type="http://schemas.openxmlformats.org/officeDocument/2006/relationships/tags" Target="../tags/tag310.xml"/><Relationship Id="rId2" Type="http://schemas.openxmlformats.org/officeDocument/2006/relationships/tags" Target="../tags/tag305.xml"/><Relationship Id="rId1" Type="http://schemas.openxmlformats.org/officeDocument/2006/relationships/tags" Target="../tags/tag304.xml"/><Relationship Id="rId6" Type="http://schemas.openxmlformats.org/officeDocument/2006/relationships/tags" Target="../tags/tag309.xml"/><Relationship Id="rId5" Type="http://schemas.openxmlformats.org/officeDocument/2006/relationships/tags" Target="../tags/tag308.xml"/><Relationship Id="rId4" Type="http://schemas.openxmlformats.org/officeDocument/2006/relationships/tags" Target="../tags/tag307.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31.xml"/><Relationship Id="rId3" Type="http://schemas.openxmlformats.org/officeDocument/2006/relationships/tags" Target="../tags/tag26.xml"/><Relationship Id="rId7" Type="http://schemas.openxmlformats.org/officeDocument/2006/relationships/tags" Target="../tags/tag30.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9"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tags" Target="../tags/tag318.xml"/><Relationship Id="rId13" Type="http://schemas.openxmlformats.org/officeDocument/2006/relationships/tags" Target="../tags/tag323.xml"/><Relationship Id="rId18" Type="http://schemas.openxmlformats.org/officeDocument/2006/relationships/tags" Target="../tags/tag328.xml"/><Relationship Id="rId3" Type="http://schemas.openxmlformats.org/officeDocument/2006/relationships/tags" Target="../tags/tag313.xml"/><Relationship Id="rId21" Type="http://schemas.openxmlformats.org/officeDocument/2006/relationships/slideMaster" Target="../slideMasters/slideMaster2.xml"/><Relationship Id="rId7" Type="http://schemas.openxmlformats.org/officeDocument/2006/relationships/tags" Target="../tags/tag317.xml"/><Relationship Id="rId12" Type="http://schemas.openxmlformats.org/officeDocument/2006/relationships/tags" Target="../tags/tag322.xml"/><Relationship Id="rId17" Type="http://schemas.openxmlformats.org/officeDocument/2006/relationships/tags" Target="../tags/tag327.xml"/><Relationship Id="rId2" Type="http://schemas.openxmlformats.org/officeDocument/2006/relationships/tags" Target="../tags/tag312.xml"/><Relationship Id="rId16" Type="http://schemas.openxmlformats.org/officeDocument/2006/relationships/tags" Target="../tags/tag326.xml"/><Relationship Id="rId20" Type="http://schemas.openxmlformats.org/officeDocument/2006/relationships/tags" Target="../tags/tag330.xml"/><Relationship Id="rId1" Type="http://schemas.openxmlformats.org/officeDocument/2006/relationships/tags" Target="../tags/tag311.xml"/><Relationship Id="rId6" Type="http://schemas.openxmlformats.org/officeDocument/2006/relationships/tags" Target="../tags/tag316.xml"/><Relationship Id="rId11" Type="http://schemas.openxmlformats.org/officeDocument/2006/relationships/tags" Target="../tags/tag321.xml"/><Relationship Id="rId5" Type="http://schemas.openxmlformats.org/officeDocument/2006/relationships/tags" Target="../tags/tag315.xml"/><Relationship Id="rId15" Type="http://schemas.openxmlformats.org/officeDocument/2006/relationships/tags" Target="../tags/tag325.xml"/><Relationship Id="rId10" Type="http://schemas.openxmlformats.org/officeDocument/2006/relationships/tags" Target="../tags/tag320.xml"/><Relationship Id="rId19" Type="http://schemas.openxmlformats.org/officeDocument/2006/relationships/tags" Target="../tags/tag329.xml"/><Relationship Id="rId4" Type="http://schemas.openxmlformats.org/officeDocument/2006/relationships/tags" Target="../tags/tag314.xml"/><Relationship Id="rId9" Type="http://schemas.openxmlformats.org/officeDocument/2006/relationships/tags" Target="../tags/tag319.xml"/><Relationship Id="rId14" Type="http://schemas.openxmlformats.org/officeDocument/2006/relationships/tags" Target="../tags/tag324.xml"/></Relationships>
</file>

<file path=ppt/slideLayouts/_rels/slideLayout31.xml.rels><?xml version="1.0" encoding="UTF-8" standalone="yes"?>
<Relationships xmlns="http://schemas.openxmlformats.org/package/2006/relationships"><Relationship Id="rId8" Type="http://schemas.openxmlformats.org/officeDocument/2006/relationships/tags" Target="../tags/tag338.xml"/><Relationship Id="rId3" Type="http://schemas.openxmlformats.org/officeDocument/2006/relationships/tags" Target="../tags/tag333.xml"/><Relationship Id="rId7" Type="http://schemas.openxmlformats.org/officeDocument/2006/relationships/tags" Target="../tags/tag337.xml"/><Relationship Id="rId12" Type="http://schemas.openxmlformats.org/officeDocument/2006/relationships/slideMaster" Target="../slideMasters/slideMaster2.xml"/><Relationship Id="rId2" Type="http://schemas.openxmlformats.org/officeDocument/2006/relationships/tags" Target="../tags/tag332.xml"/><Relationship Id="rId1" Type="http://schemas.openxmlformats.org/officeDocument/2006/relationships/tags" Target="../tags/tag331.xml"/><Relationship Id="rId6" Type="http://schemas.openxmlformats.org/officeDocument/2006/relationships/tags" Target="../tags/tag336.xml"/><Relationship Id="rId11" Type="http://schemas.openxmlformats.org/officeDocument/2006/relationships/tags" Target="../tags/tag341.xml"/><Relationship Id="rId5" Type="http://schemas.openxmlformats.org/officeDocument/2006/relationships/tags" Target="../tags/tag335.xml"/><Relationship Id="rId10" Type="http://schemas.openxmlformats.org/officeDocument/2006/relationships/tags" Target="../tags/tag340.xml"/><Relationship Id="rId4" Type="http://schemas.openxmlformats.org/officeDocument/2006/relationships/tags" Target="../tags/tag334.xml"/><Relationship Id="rId9" Type="http://schemas.openxmlformats.org/officeDocument/2006/relationships/tags" Target="../tags/tag339.xml"/></Relationships>
</file>

<file path=ppt/slideLayouts/_rels/slideLayout32.xml.rels><?xml version="1.0" encoding="UTF-8" standalone="yes"?>
<Relationships xmlns="http://schemas.openxmlformats.org/package/2006/relationships"><Relationship Id="rId8" Type="http://schemas.openxmlformats.org/officeDocument/2006/relationships/tags" Target="../tags/tag349.xml"/><Relationship Id="rId13" Type="http://schemas.openxmlformats.org/officeDocument/2006/relationships/slideMaster" Target="../slideMasters/slideMaster2.xml"/><Relationship Id="rId3" Type="http://schemas.openxmlformats.org/officeDocument/2006/relationships/tags" Target="../tags/tag344.xml"/><Relationship Id="rId7" Type="http://schemas.openxmlformats.org/officeDocument/2006/relationships/tags" Target="../tags/tag348.xml"/><Relationship Id="rId12" Type="http://schemas.openxmlformats.org/officeDocument/2006/relationships/tags" Target="../tags/tag353.xml"/><Relationship Id="rId2" Type="http://schemas.openxmlformats.org/officeDocument/2006/relationships/tags" Target="../tags/tag343.xml"/><Relationship Id="rId1" Type="http://schemas.openxmlformats.org/officeDocument/2006/relationships/tags" Target="../tags/tag342.xml"/><Relationship Id="rId6" Type="http://schemas.openxmlformats.org/officeDocument/2006/relationships/tags" Target="../tags/tag347.xml"/><Relationship Id="rId11" Type="http://schemas.openxmlformats.org/officeDocument/2006/relationships/tags" Target="../tags/tag352.xml"/><Relationship Id="rId5" Type="http://schemas.openxmlformats.org/officeDocument/2006/relationships/tags" Target="../tags/tag346.xml"/><Relationship Id="rId10" Type="http://schemas.openxmlformats.org/officeDocument/2006/relationships/tags" Target="../tags/tag351.xml"/><Relationship Id="rId4" Type="http://schemas.openxmlformats.org/officeDocument/2006/relationships/tags" Target="../tags/tag345.xml"/><Relationship Id="rId9" Type="http://schemas.openxmlformats.org/officeDocument/2006/relationships/tags" Target="../tags/tag350.xml"/></Relationships>
</file>

<file path=ppt/slideLayouts/_rels/slideLayout33.xml.rels><?xml version="1.0" encoding="UTF-8" standalone="yes"?>
<Relationships xmlns="http://schemas.openxmlformats.org/package/2006/relationships"><Relationship Id="rId8" Type="http://schemas.openxmlformats.org/officeDocument/2006/relationships/tags" Target="../tags/tag361.xml"/><Relationship Id="rId13" Type="http://schemas.openxmlformats.org/officeDocument/2006/relationships/slideMaster" Target="../slideMasters/slideMaster2.xml"/><Relationship Id="rId3" Type="http://schemas.openxmlformats.org/officeDocument/2006/relationships/tags" Target="../tags/tag356.xml"/><Relationship Id="rId7" Type="http://schemas.openxmlformats.org/officeDocument/2006/relationships/tags" Target="../tags/tag360.xml"/><Relationship Id="rId12" Type="http://schemas.openxmlformats.org/officeDocument/2006/relationships/tags" Target="../tags/tag365.xml"/><Relationship Id="rId2" Type="http://schemas.openxmlformats.org/officeDocument/2006/relationships/tags" Target="../tags/tag355.xml"/><Relationship Id="rId1" Type="http://schemas.openxmlformats.org/officeDocument/2006/relationships/tags" Target="../tags/tag354.xml"/><Relationship Id="rId6" Type="http://schemas.openxmlformats.org/officeDocument/2006/relationships/tags" Target="../tags/tag359.xml"/><Relationship Id="rId11" Type="http://schemas.openxmlformats.org/officeDocument/2006/relationships/tags" Target="../tags/tag364.xml"/><Relationship Id="rId5" Type="http://schemas.openxmlformats.org/officeDocument/2006/relationships/tags" Target="../tags/tag358.xml"/><Relationship Id="rId10" Type="http://schemas.openxmlformats.org/officeDocument/2006/relationships/tags" Target="../tags/tag363.xml"/><Relationship Id="rId4" Type="http://schemas.openxmlformats.org/officeDocument/2006/relationships/tags" Target="../tags/tag357.xml"/><Relationship Id="rId9" Type="http://schemas.openxmlformats.org/officeDocument/2006/relationships/tags" Target="../tags/tag362.xml"/></Relationships>
</file>

<file path=ppt/slideLayouts/_rels/slideLayout34.xml.rels><?xml version="1.0" encoding="UTF-8" standalone="yes"?>
<Relationships xmlns="http://schemas.openxmlformats.org/package/2006/relationships"><Relationship Id="rId8" Type="http://schemas.openxmlformats.org/officeDocument/2006/relationships/tags" Target="../tags/tag373.xml"/><Relationship Id="rId13" Type="http://schemas.openxmlformats.org/officeDocument/2006/relationships/slideMaster" Target="../slideMasters/slideMaster2.xml"/><Relationship Id="rId3" Type="http://schemas.openxmlformats.org/officeDocument/2006/relationships/tags" Target="../tags/tag368.xml"/><Relationship Id="rId7" Type="http://schemas.openxmlformats.org/officeDocument/2006/relationships/tags" Target="../tags/tag372.xml"/><Relationship Id="rId12" Type="http://schemas.openxmlformats.org/officeDocument/2006/relationships/tags" Target="../tags/tag377.xml"/><Relationship Id="rId2" Type="http://schemas.openxmlformats.org/officeDocument/2006/relationships/tags" Target="../tags/tag367.xml"/><Relationship Id="rId1" Type="http://schemas.openxmlformats.org/officeDocument/2006/relationships/tags" Target="../tags/tag366.xml"/><Relationship Id="rId6" Type="http://schemas.openxmlformats.org/officeDocument/2006/relationships/tags" Target="../tags/tag371.xml"/><Relationship Id="rId11" Type="http://schemas.openxmlformats.org/officeDocument/2006/relationships/tags" Target="../tags/tag376.xml"/><Relationship Id="rId5" Type="http://schemas.openxmlformats.org/officeDocument/2006/relationships/tags" Target="../tags/tag370.xml"/><Relationship Id="rId10" Type="http://schemas.openxmlformats.org/officeDocument/2006/relationships/tags" Target="../tags/tag375.xml"/><Relationship Id="rId4" Type="http://schemas.openxmlformats.org/officeDocument/2006/relationships/tags" Target="../tags/tag369.xml"/><Relationship Id="rId9" Type="http://schemas.openxmlformats.org/officeDocument/2006/relationships/tags" Target="../tags/tag374.xml"/></Relationships>
</file>

<file path=ppt/slideLayouts/_rels/slideLayout35.xml.rels><?xml version="1.0" encoding="UTF-8" standalone="yes"?>
<Relationships xmlns="http://schemas.openxmlformats.org/package/2006/relationships"><Relationship Id="rId8" Type="http://schemas.openxmlformats.org/officeDocument/2006/relationships/tags" Target="../tags/tag385.xml"/><Relationship Id="rId13" Type="http://schemas.openxmlformats.org/officeDocument/2006/relationships/slideMaster" Target="../slideMasters/slideMaster2.xml"/><Relationship Id="rId3" Type="http://schemas.openxmlformats.org/officeDocument/2006/relationships/tags" Target="../tags/tag380.xml"/><Relationship Id="rId7" Type="http://schemas.openxmlformats.org/officeDocument/2006/relationships/tags" Target="../tags/tag384.xml"/><Relationship Id="rId12" Type="http://schemas.openxmlformats.org/officeDocument/2006/relationships/tags" Target="../tags/tag389.xml"/><Relationship Id="rId2" Type="http://schemas.openxmlformats.org/officeDocument/2006/relationships/tags" Target="../tags/tag379.xml"/><Relationship Id="rId1" Type="http://schemas.openxmlformats.org/officeDocument/2006/relationships/tags" Target="../tags/tag378.xml"/><Relationship Id="rId6" Type="http://schemas.openxmlformats.org/officeDocument/2006/relationships/tags" Target="../tags/tag383.xml"/><Relationship Id="rId11" Type="http://schemas.openxmlformats.org/officeDocument/2006/relationships/tags" Target="../tags/tag388.xml"/><Relationship Id="rId5" Type="http://schemas.openxmlformats.org/officeDocument/2006/relationships/tags" Target="../tags/tag382.xml"/><Relationship Id="rId10" Type="http://schemas.openxmlformats.org/officeDocument/2006/relationships/tags" Target="../tags/tag387.xml"/><Relationship Id="rId4" Type="http://schemas.openxmlformats.org/officeDocument/2006/relationships/tags" Target="../tags/tag381.xml"/><Relationship Id="rId9" Type="http://schemas.openxmlformats.org/officeDocument/2006/relationships/tags" Target="../tags/tag386.xml"/></Relationships>
</file>

<file path=ppt/slideLayouts/_rels/slideLayout36.xml.rels><?xml version="1.0" encoding="UTF-8" standalone="yes"?>
<Relationships xmlns="http://schemas.openxmlformats.org/package/2006/relationships"><Relationship Id="rId8" Type="http://schemas.openxmlformats.org/officeDocument/2006/relationships/tags" Target="../tags/tag397.xml"/><Relationship Id="rId3" Type="http://schemas.openxmlformats.org/officeDocument/2006/relationships/tags" Target="../tags/tag392.xml"/><Relationship Id="rId7" Type="http://schemas.openxmlformats.org/officeDocument/2006/relationships/tags" Target="../tags/tag396.xml"/><Relationship Id="rId2" Type="http://schemas.openxmlformats.org/officeDocument/2006/relationships/tags" Target="../tags/tag391.xml"/><Relationship Id="rId1" Type="http://schemas.openxmlformats.org/officeDocument/2006/relationships/tags" Target="../tags/tag390.xml"/><Relationship Id="rId6" Type="http://schemas.openxmlformats.org/officeDocument/2006/relationships/tags" Target="../tags/tag395.xml"/><Relationship Id="rId5" Type="http://schemas.openxmlformats.org/officeDocument/2006/relationships/tags" Target="../tags/tag394.xml"/><Relationship Id="rId10" Type="http://schemas.openxmlformats.org/officeDocument/2006/relationships/slideMaster" Target="../slideMasters/slideMaster2.xml"/><Relationship Id="rId4" Type="http://schemas.openxmlformats.org/officeDocument/2006/relationships/tags" Target="../tags/tag393.xml"/><Relationship Id="rId9" Type="http://schemas.openxmlformats.org/officeDocument/2006/relationships/tags" Target="../tags/tag398.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12" Type="http://schemas.openxmlformats.org/officeDocument/2006/relationships/slideMaster" Target="../slideMasters/slideMaster1.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tags" Target="../tags/tag42.xml"/><Relationship Id="rId5" Type="http://schemas.openxmlformats.org/officeDocument/2006/relationships/tags" Target="../tags/tag36.xml"/><Relationship Id="rId10" Type="http://schemas.openxmlformats.org/officeDocument/2006/relationships/tags" Target="../tags/tag41.xml"/><Relationship Id="rId4" Type="http://schemas.openxmlformats.org/officeDocument/2006/relationships/tags" Target="../tags/tag35.xml"/><Relationship Id="rId9" Type="http://schemas.openxmlformats.org/officeDocument/2006/relationships/tags" Target="../tags/tag40.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tags" Target="../tags/tag55.xml"/><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tags" Target="../tags/tag54.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tags" Target="../tags/tag53.xml"/><Relationship Id="rId5" Type="http://schemas.openxmlformats.org/officeDocument/2006/relationships/tags" Target="../tags/tag47.xml"/><Relationship Id="rId10" Type="http://schemas.openxmlformats.org/officeDocument/2006/relationships/tags" Target="../tags/tag52.xml"/><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63.xml"/><Relationship Id="rId3" Type="http://schemas.openxmlformats.org/officeDocument/2006/relationships/tags" Target="../tags/tag58.xml"/><Relationship Id="rId7" Type="http://schemas.openxmlformats.org/officeDocument/2006/relationships/tags" Target="../tags/tag62.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5" Type="http://schemas.openxmlformats.org/officeDocument/2006/relationships/tags" Target="../tags/tag60.xml"/><Relationship Id="rId10" Type="http://schemas.openxmlformats.org/officeDocument/2006/relationships/slideMaster" Target="../slideMasters/slideMaster1.xml"/><Relationship Id="rId4" Type="http://schemas.openxmlformats.org/officeDocument/2006/relationships/tags" Target="../tags/tag59.xml"/><Relationship Id="rId9" Type="http://schemas.openxmlformats.org/officeDocument/2006/relationships/tags" Target="../tags/tag64.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72.xml"/><Relationship Id="rId3" Type="http://schemas.openxmlformats.org/officeDocument/2006/relationships/tags" Target="../tags/tag67.xml"/><Relationship Id="rId7" Type="http://schemas.openxmlformats.org/officeDocument/2006/relationships/tags" Target="../tags/tag71.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9"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80.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tags" Target="../tags/tag78.xml"/><Relationship Id="rId11" Type="http://schemas.openxmlformats.org/officeDocument/2006/relationships/tags" Target="../tags/tag83.xml"/><Relationship Id="rId5" Type="http://schemas.openxmlformats.org/officeDocument/2006/relationships/tags" Target="../tags/tag77.xml"/><Relationship Id="rId10" Type="http://schemas.openxmlformats.org/officeDocument/2006/relationships/tags" Target="../tags/tag82.xml"/><Relationship Id="rId4" Type="http://schemas.openxmlformats.org/officeDocument/2006/relationships/tags" Target="../tags/tag76.xml"/><Relationship Id="rId9" Type="http://schemas.openxmlformats.org/officeDocument/2006/relationships/tags" Target="../tags/tag8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91.xml"/><Relationship Id="rId3" Type="http://schemas.openxmlformats.org/officeDocument/2006/relationships/tags" Target="../tags/tag86.xml"/><Relationship Id="rId7" Type="http://schemas.openxmlformats.org/officeDocument/2006/relationships/tags" Target="../tags/tag90.xml"/><Relationship Id="rId12" Type="http://schemas.openxmlformats.org/officeDocument/2006/relationships/slideMaster" Target="../slideMasters/slideMaster1.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tags" Target="../tags/tag89.xml"/><Relationship Id="rId11" Type="http://schemas.openxmlformats.org/officeDocument/2006/relationships/tags" Target="../tags/tag94.xml"/><Relationship Id="rId5" Type="http://schemas.openxmlformats.org/officeDocument/2006/relationships/tags" Target="../tags/tag88.xml"/><Relationship Id="rId10" Type="http://schemas.openxmlformats.org/officeDocument/2006/relationships/tags" Target="../tags/tag93.xml"/><Relationship Id="rId4" Type="http://schemas.openxmlformats.org/officeDocument/2006/relationships/tags" Target="../tags/tag87.xml"/><Relationship Id="rId9" Type="http://schemas.openxmlformats.org/officeDocument/2006/relationships/tags" Target="../tags/tag9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p:custDataLst>
              <p:tags r:id="rId1"/>
            </p:custDataLst>
          </p:nvPr>
        </p:nvSpPr>
        <p:spPr>
          <a:xfrm>
            <a:off x="6654047" y="1890395"/>
            <a:ext cx="5543326" cy="2952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矩形 7"/>
          <p:cNvSpPr/>
          <p:nvPr>
            <p:custDataLst>
              <p:tags r:id="rId2"/>
            </p:custDataLst>
          </p:nvPr>
        </p:nvSpPr>
        <p:spPr>
          <a:xfrm>
            <a:off x="0" y="470262"/>
            <a:ext cx="1757522" cy="5805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latin typeface="+mn-ea"/>
            </a:endParaRPr>
          </a:p>
        </p:txBody>
      </p:sp>
      <p:sp>
        <p:nvSpPr>
          <p:cNvPr id="2" name="标题 1"/>
          <p:cNvSpPr>
            <a:spLocks noGrp="1"/>
          </p:cNvSpPr>
          <p:nvPr>
            <p:ph type="ctrTitle" hasCustomPrompt="1"/>
            <p:custDataLst>
              <p:tags r:id="rId3"/>
            </p:custDataLst>
          </p:nvPr>
        </p:nvSpPr>
        <p:spPr>
          <a:xfrm>
            <a:off x="1779038" y="2560320"/>
            <a:ext cx="6831562" cy="1253489"/>
          </a:xfrm>
        </p:spPr>
        <p:txBody>
          <a:bodyPr anchor="b">
            <a:normAutofit/>
          </a:bodyPr>
          <a:lstStyle>
            <a:lvl1pPr algn="just">
              <a:lnSpc>
                <a:spcPct val="130000"/>
              </a:lnSpc>
              <a:defRPr sz="6000" b="0" spc="0" baseline="0">
                <a:solidFill>
                  <a:schemeClr val="tx1"/>
                </a:solidFill>
                <a:latin typeface="微软雅黑" panose="020B0503020204020204" charset="-122"/>
                <a:ea typeface="汉仪旗黑-85S" panose="00020600040101010101" pitchFamily="18" charset="-122"/>
              </a:defRPr>
            </a:lvl1pPr>
          </a:lstStyle>
          <a:p>
            <a:r>
              <a:rPr lang="zh-CN" altLang="en-US" dirty="0"/>
              <a:t>单击此处编辑标题</a:t>
            </a:r>
          </a:p>
        </p:txBody>
      </p:sp>
      <p:sp>
        <p:nvSpPr>
          <p:cNvPr id="3" name="副标题 2"/>
          <p:cNvSpPr>
            <a:spLocks noGrp="1"/>
          </p:cNvSpPr>
          <p:nvPr>
            <p:ph type="subTitle" idx="1" hasCustomPrompt="1"/>
            <p:custDataLst>
              <p:tags r:id="rId4"/>
            </p:custDataLst>
          </p:nvPr>
        </p:nvSpPr>
        <p:spPr>
          <a:xfrm>
            <a:off x="1833880" y="3879438"/>
            <a:ext cx="4851400" cy="776382"/>
          </a:xfrm>
        </p:spPr>
        <p:txBody>
          <a:bodyPr>
            <a:normAutofit/>
          </a:bodyPr>
          <a:lstStyle>
            <a:lvl1pPr marL="0" indent="0" algn="l">
              <a:lnSpc>
                <a:spcPct val="130000"/>
              </a:lnSpc>
              <a:buNone/>
              <a:defRPr sz="2800" spc="0" baseline="0">
                <a:solidFill>
                  <a:schemeClr val="tx1"/>
                </a:solidFill>
                <a:latin typeface="微软雅黑" panose="020B0503020204020204" charset="-122"/>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4" name="日期占位符 3"/>
          <p:cNvSpPr>
            <a:spLocks noGrp="1"/>
          </p:cNvSpPr>
          <p:nvPr>
            <p:ph type="dt" sz="half" idx="10"/>
            <p:custDataLst>
              <p:tags r:id="rId5"/>
            </p:custDataLst>
          </p:nvPr>
        </p:nvSpPr>
        <p:spPr/>
        <p:txBody>
          <a:bodyPr/>
          <a:lstStyle/>
          <a:p>
            <a:fld id="{D997B5FA-0921-464F-AAE1-844C04324D75}" type="datetime1">
              <a:rPr lang="zh-CN" altLang="en-US" smtClean="0"/>
              <a:t>2023/7/16</a:t>
            </a:fld>
            <a:endParaRPr lang="zh-CN" altLang="en-US" dirty="0"/>
          </a:p>
        </p:txBody>
      </p:sp>
      <p:sp>
        <p:nvSpPr>
          <p:cNvPr id="5" name="页脚占位符 4"/>
          <p:cNvSpPr>
            <a:spLocks noGrp="1"/>
          </p:cNvSpPr>
          <p:nvPr>
            <p:ph type="ftr" sz="quarter" idx="11"/>
            <p:custDataLst>
              <p:tags r:id="rId6"/>
            </p:custDataLst>
          </p:nvPr>
        </p:nvSpPr>
        <p:spPr/>
        <p:txBody>
          <a:bodyPr/>
          <a:lstStyle/>
          <a:p>
            <a:r>
              <a:rPr lang="zh-CN" altLang="en-US"/>
              <a:t>福建师范大学附属中学 俞畅</a:t>
            </a:r>
          </a:p>
        </p:txBody>
      </p:sp>
      <p:sp>
        <p:nvSpPr>
          <p:cNvPr id="6" name="灯片编号占位符 5"/>
          <p:cNvSpPr>
            <a:spLocks noGrp="1"/>
          </p:cNvSpPr>
          <p:nvPr>
            <p:ph type="sldNum" sz="quarter" idx="12"/>
            <p:custDataLst>
              <p:tags r:id="rId7"/>
            </p:custDataLst>
          </p:nvPr>
        </p:nvSpPr>
        <p:spPr/>
        <p:txBody>
          <a:bodyPr/>
          <a:lstStyle/>
          <a:p>
            <a:fld id="{565CE74E-AB26-4998-AD42-012C4C1AD076}" type="slidenum">
              <a:rPr lang="zh-CN" altLang="en-US" smtClean="0"/>
              <a:t>‹#›</a:t>
            </a:fld>
            <a:endParaRPr lang="zh-CN" altLang="en-US"/>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12" name="组合 11"/>
          <p:cNvGrpSpPr/>
          <p:nvPr>
            <p:custDataLst>
              <p:tags r:id="rId1"/>
            </p:custDataLst>
          </p:nvPr>
        </p:nvGrpSpPr>
        <p:grpSpPr>
          <a:xfrm>
            <a:off x="0" y="0"/>
            <a:ext cx="12192000" cy="6872513"/>
            <a:chOff x="0" y="0"/>
            <a:chExt cx="12192000" cy="6872513"/>
          </a:xfrm>
        </p:grpSpPr>
        <p:sp>
          <p:nvSpPr>
            <p:cNvPr id="13" name="矩形 12"/>
            <p:cNvSpPr/>
            <p:nvPr userDrawn="1">
              <p:custDataLst>
                <p:tags r:id="rId6"/>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userDrawn="1"/>
          </p:nvGrpSpPr>
          <p:grpSpPr>
            <a:xfrm>
              <a:off x="0" y="0"/>
              <a:ext cx="12192000" cy="6872513"/>
              <a:chOff x="0" y="0"/>
              <a:chExt cx="12192000" cy="6872513"/>
            </a:xfrm>
          </p:grpSpPr>
          <p:grpSp>
            <p:nvGrpSpPr>
              <p:cNvPr id="15" name="组合 14"/>
              <p:cNvGrpSpPr/>
              <p:nvPr userDrawn="1"/>
            </p:nvGrpSpPr>
            <p:grpSpPr>
              <a:xfrm>
                <a:off x="6604000" y="6128173"/>
                <a:ext cx="5588000" cy="744340"/>
                <a:chOff x="6604000" y="6128173"/>
                <a:chExt cx="5588000" cy="744340"/>
              </a:xfrm>
            </p:grpSpPr>
            <p:sp>
              <p:nvSpPr>
                <p:cNvPr id="19" name="直角三角形 18"/>
                <p:cNvSpPr/>
                <p:nvPr userDrawn="1">
                  <p:custDataLst>
                    <p:tags r:id="rId9"/>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0" name="直角三角形 19"/>
                <p:cNvSpPr/>
                <p:nvPr userDrawn="1">
                  <p:custDataLst>
                    <p:tags r:id="rId10"/>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16" name="组合 15"/>
              <p:cNvGrpSpPr/>
              <p:nvPr userDrawn="1"/>
            </p:nvGrpSpPr>
            <p:grpSpPr>
              <a:xfrm rot="10800000">
                <a:off x="0" y="0"/>
                <a:ext cx="5588000" cy="744340"/>
                <a:chOff x="6604000" y="6128173"/>
                <a:chExt cx="5588000" cy="744340"/>
              </a:xfrm>
            </p:grpSpPr>
            <p:sp>
              <p:nvSpPr>
                <p:cNvPr id="17" name="直角三角形 16"/>
                <p:cNvSpPr/>
                <p:nvPr userDrawn="1">
                  <p:custDataLst>
                    <p:tags r:id="rId7"/>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8" name="直角三角形 17"/>
                <p:cNvSpPr/>
                <p:nvPr userDrawn="1">
                  <p:custDataLst>
                    <p:tags r:id="rId8"/>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grpSp>
      <p:sp>
        <p:nvSpPr>
          <p:cNvPr id="3" name="日期占位符 2"/>
          <p:cNvSpPr>
            <a:spLocks noGrp="1"/>
          </p:cNvSpPr>
          <p:nvPr>
            <p:ph type="dt" sz="half" idx="10"/>
            <p:custDataLst>
              <p:tags r:id="rId2"/>
            </p:custDataLst>
          </p:nvPr>
        </p:nvSpPr>
        <p:spPr/>
        <p:txBody>
          <a:bodyPr/>
          <a:lstStyle/>
          <a:p>
            <a:fld id="{760FBDFE-C587-4B4C-A407-44438C67B59E}" type="datetime1">
              <a:rPr lang="zh-CN" altLang="en-US" smtClean="0"/>
              <a:t>2023/7/16</a:t>
            </a:fld>
            <a:endParaRPr lang="zh-CN" altLang="en-US"/>
          </a:p>
        </p:txBody>
      </p:sp>
      <p:sp>
        <p:nvSpPr>
          <p:cNvPr id="4" name="页脚占位符 3"/>
          <p:cNvSpPr>
            <a:spLocks noGrp="1"/>
          </p:cNvSpPr>
          <p:nvPr>
            <p:ph type="ftr" sz="quarter" idx="11"/>
            <p:custDataLst>
              <p:tags r:id="rId3"/>
            </p:custDataLst>
          </p:nvPr>
        </p:nvSpPr>
        <p:spPr/>
        <p:txBody>
          <a:bodyPr/>
          <a:lstStyle/>
          <a:p>
            <a:r>
              <a:rPr lang="zh-CN" altLang="en-US"/>
              <a:t>福建师范大学附属中学 俞畅</a:t>
            </a:r>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任意多边形 5" descr="e7d195523061f1c09e9d68d7cf438b91ef959ecb14fc25d26BBA7F7DBC18E55DFF4014AF651F0BF2569D4B6C1DA7F1A4683A481403BD872FC687266AD13265C1DE7C373772FD8728ABDD69ADD03BFF5BE2862BC891DBB79E3C9979A23521FCF1A67160B2B6B6CD16CBA7B1784A25B5F129F70D6FCD32ADE0EAAA810CE8415E9AF4DC535103F22B3E79E22A953605F539"/>
          <p:cNvSpPr/>
          <p:nvPr>
            <p:custDataLst>
              <p:tags r:id="rId1"/>
            </p:custDataLst>
          </p:nvPr>
        </p:nvSpPr>
        <p:spPr>
          <a:xfrm>
            <a:off x="1507735" y="0"/>
            <a:ext cx="9127816" cy="6858000"/>
          </a:xfrm>
          <a:custGeom>
            <a:avLst/>
            <a:gdLst>
              <a:gd name="connsiteX0" fmla="*/ 3637520 w 9127816"/>
              <a:gd name="connsiteY0" fmla="*/ 0 h 6858000"/>
              <a:gd name="connsiteX1" fmla="*/ 5490296 w 9127816"/>
              <a:gd name="connsiteY1" fmla="*/ 0 h 6858000"/>
              <a:gd name="connsiteX2" fmla="*/ 9127816 w 9127816"/>
              <a:gd name="connsiteY2" fmla="*/ 3637520 h 6858000"/>
              <a:gd name="connsiteX3" fmla="*/ 5907336 w 9127816"/>
              <a:gd name="connsiteY3" fmla="*/ 6858000 h 6858000"/>
              <a:gd name="connsiteX4" fmla="*/ 3220480 w 9127816"/>
              <a:gd name="connsiteY4" fmla="*/ 6858000 h 6858000"/>
              <a:gd name="connsiteX5" fmla="*/ 0 w 9127816"/>
              <a:gd name="connsiteY5" fmla="*/ 36375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27816" h="6858000">
                <a:moveTo>
                  <a:pt x="3637520" y="0"/>
                </a:moveTo>
                <a:lnTo>
                  <a:pt x="5490296" y="0"/>
                </a:lnTo>
                <a:lnTo>
                  <a:pt x="9127816" y="3637520"/>
                </a:lnTo>
                <a:lnTo>
                  <a:pt x="5907336" y="6858000"/>
                </a:lnTo>
                <a:lnTo>
                  <a:pt x="3220480" y="6858000"/>
                </a:lnTo>
                <a:lnTo>
                  <a:pt x="0" y="363752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solidFill>
                <a:prstClr val="white"/>
              </a:solidFill>
            </a:endParaRPr>
          </a:p>
        </p:txBody>
      </p:sp>
      <p:sp>
        <p:nvSpPr>
          <p:cNvPr id="7" name="标题 1" hidden="1"/>
          <p:cNvSpPr txBox="1"/>
          <p:nvPr>
            <p:custDataLst>
              <p:tags r:id="rId2"/>
            </p:custDataLst>
          </p:nvPr>
        </p:nvSpPr>
        <p:spPr>
          <a:xfrm>
            <a:off x="3581400" y="2595880"/>
            <a:ext cx="5029200" cy="1320293"/>
          </a:xfrm>
          <a:prstGeom prst="rect">
            <a:avLst/>
          </a:prstGeom>
          <a:solidFill>
            <a:schemeClr val="accent6"/>
          </a:solidFill>
        </p:spPr>
        <p:txBody>
          <a:bodyPr vert="horz" lIns="90000" tIns="46800" rIns="90000" bIns="46800" rtlCol="0" anchor="b">
            <a:normAutofit/>
          </a:bodyPr>
          <a:lstStyle>
            <a:lvl1pPr algn="ctr" defTabSz="914400" rtl="0" eaLnBrk="1" latinLnBrk="0" hangingPunct="1">
              <a:lnSpc>
                <a:spcPct val="90000"/>
              </a:lnSpc>
              <a:spcBef>
                <a:spcPct val="0"/>
              </a:spcBef>
              <a:buNone/>
              <a:defRPr sz="7200" kern="1200">
                <a:solidFill>
                  <a:schemeClr val="tx1"/>
                </a:solidFill>
                <a:latin typeface="+mj-lt"/>
                <a:ea typeface="+mj-ea"/>
                <a:cs typeface="+mj-cs"/>
              </a:defRPr>
            </a:lvl1pPr>
          </a:lstStyle>
          <a:p>
            <a:r>
              <a:rPr lang="zh-CN" altLang="en-US" dirty="0"/>
              <a:t>编辑标题</a:t>
            </a:r>
          </a:p>
        </p:txBody>
      </p:sp>
      <p:sp>
        <p:nvSpPr>
          <p:cNvPr id="8" name="文本占位符 11"/>
          <p:cNvSpPr>
            <a:spLocks noGrp="1"/>
          </p:cNvSpPr>
          <p:nvPr>
            <p:ph type="body" sz="quarter" idx="13" hasCustomPrompt="1"/>
            <p:custDataLst>
              <p:tags r:id="rId3"/>
            </p:custDataLst>
          </p:nvPr>
        </p:nvSpPr>
        <p:spPr>
          <a:xfrm>
            <a:off x="3581400" y="3954176"/>
            <a:ext cx="5029200" cy="796067"/>
          </a:xfrm>
        </p:spPr>
        <p:txBody>
          <a:bodyPr lIns="90000" tIns="46800" rIns="90000" bIns="46800">
            <a:normAutofit/>
          </a:bodyPr>
          <a:lstStyle>
            <a:lvl1pPr marL="0" indent="0" algn="ctr">
              <a:lnSpc>
                <a:spcPct val="130000"/>
              </a:lnSpc>
              <a:buNone/>
              <a:defRPr sz="2400" spc="0" baseline="0">
                <a:solidFill>
                  <a:schemeClr val="tx1"/>
                </a:solidFill>
                <a:latin typeface="微软雅黑" panose="020B0503020204020204" charset="-122"/>
                <a:ea typeface="微软雅黑" panose="020B0503020204020204" charset="-122"/>
              </a:defRPr>
            </a:lvl1pPr>
            <a:lvl2pPr marL="457200" indent="0">
              <a:buNone/>
              <a:defRPr/>
            </a:lvl2pPr>
          </a:lstStyle>
          <a:p>
            <a:pPr lvl="0"/>
            <a:r>
              <a:rPr lang="zh-CN" altLang="en-US" dirty="0"/>
              <a:t>单击此处编辑副标题</a:t>
            </a:r>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1">
              <a:rPr lang="zh-CN" altLang="en-US" smtClean="0"/>
              <a:t>2023/7/16</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r>
              <a:rPr lang="zh-CN" altLang="en-US"/>
              <a:t>福建师范大学附属中学 俞畅</a:t>
            </a:r>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7"/>
            </p:custDataLst>
          </p:nvPr>
        </p:nvSpPr>
        <p:spPr>
          <a:xfrm>
            <a:off x="3581400" y="2407920"/>
            <a:ext cx="5029201" cy="1472382"/>
          </a:xfrm>
        </p:spPr>
        <p:txBody>
          <a:bodyPr vert="horz" lIns="90000" tIns="46800" rIns="90000" bIns="46800" rtlCol="0" anchor="b" anchorCtr="0">
            <a:normAutofit/>
          </a:bodyPr>
          <a:lstStyle>
            <a:lvl1pPr marL="0" marR="0" algn="ctr" defTabSz="914400" rtl="0" eaLnBrk="1" fontAlgn="auto" latinLnBrk="0" hangingPunct="1">
              <a:lnSpc>
                <a:spcPct val="130000"/>
              </a:lnSpc>
              <a:buNone/>
              <a:defRPr kumimoji="0" lang="zh-CN" altLang="en-US" sz="7200" b="1" i="0" u="none" strike="noStrike" kern="1200" cap="none" spc="0" normalizeH="0" baseline="0" noProof="1" dirty="0">
                <a:solidFill>
                  <a:schemeClr val="tx1"/>
                </a:solidFill>
                <a:uFillTx/>
                <a:latin typeface="微软雅黑" panose="020B0503020204020204" charset="-122"/>
                <a:ea typeface="汉仪旗黑-85S" panose="00020600040101010101" pitchFamily="18" charset="-122"/>
                <a:cs typeface="+mj-cs"/>
                <a:sym typeface="+mn-ea"/>
              </a:defRPr>
            </a:lvl1pPr>
          </a:lstStyle>
          <a:p>
            <a:pPr lvl="0"/>
            <a:r>
              <a:rPr dirty="0">
                <a:sym typeface="+mn-ea"/>
              </a:rPr>
              <a:t>编辑标题</a:t>
            </a:r>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19" name="组合 18"/>
          <p:cNvGrpSpPr/>
          <p:nvPr>
            <p:custDataLst>
              <p:tags r:id="rId1"/>
            </p:custDataLst>
          </p:nvPr>
        </p:nvGrpSpPr>
        <p:grpSpPr>
          <a:xfrm>
            <a:off x="0" y="0"/>
            <a:ext cx="12192000" cy="6872513"/>
            <a:chOff x="0" y="0"/>
            <a:chExt cx="12192000" cy="6872513"/>
          </a:xfrm>
        </p:grpSpPr>
        <p:grpSp>
          <p:nvGrpSpPr>
            <p:cNvPr id="20" name="组合 19"/>
            <p:cNvGrpSpPr/>
            <p:nvPr userDrawn="1"/>
          </p:nvGrpSpPr>
          <p:grpSpPr>
            <a:xfrm>
              <a:off x="6604000" y="6128173"/>
              <a:ext cx="5588000" cy="744340"/>
              <a:chOff x="6604000" y="6128173"/>
              <a:chExt cx="5588000" cy="744340"/>
            </a:xfrm>
          </p:grpSpPr>
          <p:sp>
            <p:nvSpPr>
              <p:cNvPr id="24" name="直角三角形 23"/>
              <p:cNvSpPr/>
              <p:nvPr userDrawn="1">
                <p:custDataLst>
                  <p:tags r:id="rId19"/>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5" name="直角三角形 24"/>
              <p:cNvSpPr/>
              <p:nvPr userDrawn="1">
                <p:custDataLst>
                  <p:tags r:id="rId20"/>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21" name="组合 20"/>
            <p:cNvGrpSpPr/>
            <p:nvPr userDrawn="1"/>
          </p:nvGrpSpPr>
          <p:grpSpPr>
            <a:xfrm rot="10800000">
              <a:off x="0" y="0"/>
              <a:ext cx="5588000" cy="744340"/>
              <a:chOff x="6604000" y="6128173"/>
              <a:chExt cx="5588000" cy="744340"/>
            </a:xfrm>
          </p:grpSpPr>
          <p:sp>
            <p:nvSpPr>
              <p:cNvPr id="22" name="直角三角形 21"/>
              <p:cNvSpPr/>
              <p:nvPr userDrawn="1">
                <p:custDataLst>
                  <p:tags r:id="rId17"/>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3" name="直角三角形 22"/>
              <p:cNvSpPr/>
              <p:nvPr userDrawn="1">
                <p:custDataLst>
                  <p:tags r:id="rId18"/>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grpSp>
        <p:nvGrpSpPr>
          <p:cNvPr id="16" name="组合 15"/>
          <p:cNvGrpSpPr/>
          <p:nvPr>
            <p:custDataLst>
              <p:tags r:id="rId2"/>
            </p:custDataLst>
          </p:nvPr>
        </p:nvGrpSpPr>
        <p:grpSpPr>
          <a:xfrm>
            <a:off x="11405235" y="6027420"/>
            <a:ext cx="683260" cy="722630"/>
            <a:chOff x="17863" y="9419"/>
            <a:chExt cx="1076" cy="1138"/>
          </a:xfrm>
        </p:grpSpPr>
        <p:sp>
          <p:nvSpPr>
            <p:cNvPr id="6" name="椭圆 5"/>
            <p:cNvSpPr/>
            <p:nvPr userDrawn="1">
              <p:custDataLst>
                <p:tags r:id="rId7"/>
              </p:custDataLst>
            </p:nvPr>
          </p:nvSpPr>
          <p:spPr>
            <a:xfrm flipH="1">
              <a:off x="17863" y="10395"/>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custDataLst>
                <p:tags r:id="rId8"/>
              </p:custDataLst>
            </p:nvPr>
          </p:nvSpPr>
          <p:spPr>
            <a:xfrm flipH="1">
              <a:off x="18168" y="10395"/>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custDataLst>
                <p:tags r:id="rId9"/>
              </p:custDataLst>
            </p:nvPr>
          </p:nvSpPr>
          <p:spPr>
            <a:xfrm flipH="1">
              <a:off x="18168" y="10101"/>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custDataLst>
                <p:tags r:id="rId10"/>
              </p:custDataLst>
            </p:nvPr>
          </p:nvSpPr>
          <p:spPr>
            <a:xfrm flipH="1">
              <a:off x="18472" y="10390"/>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custDataLst>
                <p:tags r:id="rId11"/>
              </p:custDataLst>
            </p:nvPr>
          </p:nvSpPr>
          <p:spPr>
            <a:xfrm flipH="1">
              <a:off x="18472" y="10095"/>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userDrawn="1">
              <p:custDataLst>
                <p:tags r:id="rId12"/>
              </p:custDataLst>
            </p:nvPr>
          </p:nvSpPr>
          <p:spPr>
            <a:xfrm flipH="1">
              <a:off x="18472" y="9770"/>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userDrawn="1">
              <p:custDataLst>
                <p:tags r:id="rId13"/>
              </p:custDataLst>
            </p:nvPr>
          </p:nvSpPr>
          <p:spPr>
            <a:xfrm flipH="1">
              <a:off x="18777" y="10390"/>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custDataLst>
                <p:tags r:id="rId14"/>
              </p:custDataLst>
            </p:nvPr>
          </p:nvSpPr>
          <p:spPr>
            <a:xfrm flipH="1">
              <a:off x="18777" y="10095"/>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userDrawn="1">
              <p:custDataLst>
                <p:tags r:id="rId15"/>
              </p:custDataLst>
            </p:nvPr>
          </p:nvSpPr>
          <p:spPr>
            <a:xfrm flipH="1">
              <a:off x="18777" y="9770"/>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userDrawn="1">
              <p:custDataLst>
                <p:tags r:id="rId16"/>
              </p:custDataLst>
            </p:nvPr>
          </p:nvSpPr>
          <p:spPr>
            <a:xfrm flipH="1">
              <a:off x="18777" y="9419"/>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 name="标题 1"/>
          <p:cNvSpPr>
            <a:spLocks noGrp="1"/>
          </p:cNvSpPr>
          <p:nvPr>
            <p:ph type="title"/>
            <p:custDataLst>
              <p:tags r:id="rId3"/>
            </p:custDataLst>
          </p:nvPr>
        </p:nvSpPr>
        <p:spPr/>
        <p:txBody>
          <a:bodyPr/>
          <a:lstStyle>
            <a:lvl1pPr>
              <a:defRPr baseline="0">
                <a:latin typeface="微软雅黑" panose="020B0503020204020204" charset="-122"/>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1">
              <a:rPr lang="zh-CN" altLang="en-US" smtClean="0"/>
              <a:t>2023/7/16</a:t>
            </a:fld>
            <a:endParaRPr lang="zh-CN" altLang="en-US"/>
          </a:p>
        </p:txBody>
      </p:sp>
      <p:sp>
        <p:nvSpPr>
          <p:cNvPr id="4" name="页脚占位符 3"/>
          <p:cNvSpPr>
            <a:spLocks noGrp="1"/>
          </p:cNvSpPr>
          <p:nvPr>
            <p:ph type="ftr" sz="quarter" idx="11"/>
            <p:custDataLst>
              <p:tags r:id="rId5"/>
            </p:custDataLst>
          </p:nvPr>
        </p:nvSpPr>
        <p:spPr/>
        <p:txBody>
          <a:bodyPr/>
          <a:lstStyle/>
          <a:p>
            <a:r>
              <a:rPr lang="zh-CN" altLang="en-US" dirty="0"/>
              <a:t>福建师范大学附属中学 俞畅</a:t>
            </a:r>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Tree>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grpSp>
        <p:nvGrpSpPr>
          <p:cNvPr id="17" name="组合 16"/>
          <p:cNvGrpSpPr/>
          <p:nvPr>
            <p:custDataLst>
              <p:tags r:id="rId1"/>
            </p:custDataLst>
          </p:nvPr>
        </p:nvGrpSpPr>
        <p:grpSpPr>
          <a:xfrm>
            <a:off x="0" y="0"/>
            <a:ext cx="12192000" cy="6872513"/>
            <a:chOff x="0" y="0"/>
            <a:chExt cx="12192000" cy="6872513"/>
          </a:xfrm>
        </p:grpSpPr>
        <p:sp>
          <p:nvSpPr>
            <p:cNvPr id="8" name="矩形 7"/>
            <p:cNvSpPr/>
            <p:nvPr userDrawn="1">
              <p:custDataLst>
                <p:tags r:id="rId7"/>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nvGrpSpPr>
            <p:cNvPr id="10" name="组合 9"/>
            <p:cNvGrpSpPr/>
            <p:nvPr userDrawn="1"/>
          </p:nvGrpSpPr>
          <p:grpSpPr>
            <a:xfrm>
              <a:off x="0" y="0"/>
              <a:ext cx="12192000" cy="6872513"/>
              <a:chOff x="0" y="0"/>
              <a:chExt cx="12192000" cy="6872513"/>
            </a:xfrm>
          </p:grpSpPr>
          <p:grpSp>
            <p:nvGrpSpPr>
              <p:cNvPr id="11" name="组合 10"/>
              <p:cNvGrpSpPr/>
              <p:nvPr userDrawn="1"/>
            </p:nvGrpSpPr>
            <p:grpSpPr>
              <a:xfrm>
                <a:off x="6604000" y="6128173"/>
                <a:ext cx="5588000" cy="744340"/>
                <a:chOff x="6604000" y="6128173"/>
                <a:chExt cx="5588000" cy="744340"/>
              </a:xfrm>
            </p:grpSpPr>
            <p:sp>
              <p:nvSpPr>
                <p:cNvPr id="15" name="直角三角形 14"/>
                <p:cNvSpPr/>
                <p:nvPr userDrawn="1">
                  <p:custDataLst>
                    <p:tags r:id="rId10"/>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6" name="直角三角形 15"/>
                <p:cNvSpPr/>
                <p:nvPr userDrawn="1">
                  <p:custDataLst>
                    <p:tags r:id="rId11"/>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grpSp>
          <p:grpSp>
            <p:nvGrpSpPr>
              <p:cNvPr id="12" name="组合 11"/>
              <p:cNvGrpSpPr/>
              <p:nvPr userDrawn="1"/>
            </p:nvGrpSpPr>
            <p:grpSpPr>
              <a:xfrm rot="10800000">
                <a:off x="0" y="0"/>
                <a:ext cx="5588000" cy="744340"/>
                <a:chOff x="6604000" y="6128173"/>
                <a:chExt cx="5588000" cy="744340"/>
              </a:xfrm>
            </p:grpSpPr>
            <p:sp>
              <p:nvSpPr>
                <p:cNvPr id="13" name="直角三角形 12"/>
                <p:cNvSpPr/>
                <p:nvPr userDrawn="1">
                  <p:custDataLst>
                    <p:tags r:id="rId8"/>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4" name="直角三角形 13"/>
                <p:cNvSpPr/>
                <p:nvPr userDrawn="1">
                  <p:custDataLst>
                    <p:tags r:id="rId9"/>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grpSp>
        </p:grpSp>
      </p:grpSp>
      <p:sp>
        <p:nvSpPr>
          <p:cNvPr id="2" name="标题 1"/>
          <p:cNvSpPr>
            <a:spLocks noGrp="1"/>
          </p:cNvSpPr>
          <p:nvPr>
            <p:ph type="title" hasCustomPrompt="1"/>
            <p:custDataLst>
              <p:tags r:id="rId2"/>
            </p:custDataLst>
          </p:nvPr>
        </p:nvSpPr>
        <p:spPr>
          <a:xfrm>
            <a:off x="1281600" y="1249200"/>
            <a:ext cx="9626400" cy="723600"/>
          </a:xfrm>
        </p:spPr>
        <p:txBody>
          <a:bodyPr anchor="ctr"/>
          <a:lstStyle>
            <a:lvl1pPr>
              <a:defRPr sz="3200" baseline="0">
                <a:latin typeface="微软雅黑" panose="020B0503020204020204" charset="-122"/>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3"/>
            </p:custDataLst>
          </p:nvPr>
        </p:nvSpPr>
        <p:spPr>
          <a:xfrm>
            <a:off x="1281113" y="2163600"/>
            <a:ext cx="9626600" cy="34452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1">
              <a:rPr lang="zh-CN" altLang="en-US" smtClean="0"/>
              <a:t>2023/7/16</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r>
              <a:rPr lang="zh-CN" altLang="en-US" dirty="0"/>
              <a:t>福建师范大学附属中学 俞畅</a:t>
            </a:r>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latin typeface="微软雅黑" panose="020B0503020204020204" charset="-122"/>
              <a:ea typeface="微软雅黑" panose="020B0503020204020204" charset="-122"/>
              <a:sym typeface="+mn-ea"/>
            </a:endParaRPr>
          </a:p>
        </p:txBody>
      </p:sp>
      <p:grpSp>
        <p:nvGrpSpPr>
          <p:cNvPr id="10" name="组合 9"/>
          <p:cNvGrpSpPr/>
          <p:nvPr>
            <p:custDataLst>
              <p:tags r:id="rId2"/>
            </p:custDataLst>
          </p:nvPr>
        </p:nvGrpSpPr>
        <p:grpSpPr>
          <a:xfrm>
            <a:off x="0" y="0"/>
            <a:ext cx="12192000" cy="6872513"/>
            <a:chOff x="0" y="0"/>
            <a:chExt cx="12192000" cy="6872513"/>
          </a:xfrm>
        </p:grpSpPr>
        <p:grpSp>
          <p:nvGrpSpPr>
            <p:cNvPr id="11" name="组合 10"/>
            <p:cNvGrpSpPr/>
            <p:nvPr userDrawn="1"/>
          </p:nvGrpSpPr>
          <p:grpSpPr>
            <a:xfrm>
              <a:off x="6604000" y="6128173"/>
              <a:ext cx="5588000" cy="744340"/>
              <a:chOff x="6604000" y="6128173"/>
              <a:chExt cx="5588000" cy="744340"/>
            </a:xfrm>
          </p:grpSpPr>
          <p:sp>
            <p:nvSpPr>
              <p:cNvPr id="15" name="直角三角形 14"/>
              <p:cNvSpPr/>
              <p:nvPr userDrawn="1">
                <p:custDataLst>
                  <p:tags r:id="rId11"/>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6" name="直角三角形 15"/>
              <p:cNvSpPr/>
              <p:nvPr userDrawn="1">
                <p:custDataLst>
                  <p:tags r:id="rId12"/>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grpSp>
        <p:grpSp>
          <p:nvGrpSpPr>
            <p:cNvPr id="12" name="组合 11"/>
            <p:cNvGrpSpPr/>
            <p:nvPr userDrawn="1"/>
          </p:nvGrpSpPr>
          <p:grpSpPr>
            <a:xfrm rot="10800000">
              <a:off x="0" y="0"/>
              <a:ext cx="5588000" cy="744340"/>
              <a:chOff x="6604000" y="6128173"/>
              <a:chExt cx="5588000" cy="744340"/>
            </a:xfrm>
          </p:grpSpPr>
          <p:sp>
            <p:nvSpPr>
              <p:cNvPr id="13" name="直角三角形 12"/>
              <p:cNvSpPr/>
              <p:nvPr userDrawn="1">
                <p:custDataLst>
                  <p:tags r:id="rId9"/>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4" name="直角三角形 13"/>
              <p:cNvSpPr/>
              <p:nvPr userDrawn="1">
                <p:custDataLst>
                  <p:tags r:id="rId10"/>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grpSp>
      </p:grpSp>
      <p:sp>
        <p:nvSpPr>
          <p:cNvPr id="2" name="标题 1"/>
          <p:cNvSpPr>
            <a:spLocks noGrp="1"/>
          </p:cNvSpPr>
          <p:nvPr>
            <p:ph type="title" hasCustomPrompt="1"/>
            <p:custDataLst>
              <p:tags r:id="rId3"/>
            </p:custDataLst>
          </p:nvPr>
        </p:nvSpPr>
        <p:spPr>
          <a:xfrm>
            <a:off x="583200" y="770400"/>
            <a:ext cx="3960000" cy="882000"/>
          </a:xfrm>
        </p:spPr>
        <p:txBody>
          <a:bodyPr anchor="ctr"/>
          <a:lstStyle>
            <a:lvl1pPr>
              <a:defRPr sz="3600" baseline="0">
                <a:solidFill>
                  <a:schemeClr val="bg1"/>
                </a:solidFill>
                <a:latin typeface="微软雅黑" panose="020B0503020204020204" charset="-122"/>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1">
              <a:rPr lang="zh-CN" altLang="en-US" smtClean="0"/>
              <a:t>2023/7/16</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r>
              <a:rPr lang="zh-CN" altLang="en-US" dirty="0"/>
              <a:t>福建师范大学附属中学 俞畅</a:t>
            </a:r>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a:lstStyle>
            <a:lvl1pPr>
              <a:defRPr baseline="0">
                <a:solidFill>
                  <a:schemeClr val="bg1"/>
                </a:solidFill>
                <a:latin typeface="微软雅黑" panose="020B0503020204020204" charset="-122"/>
                <a:ea typeface="微软雅黑" panose="020B0503020204020204" charset="-122"/>
              </a:defRPr>
            </a:lvl1pPr>
            <a:lvl2pPr>
              <a:defRPr baseline="0">
                <a:solidFill>
                  <a:schemeClr val="bg1"/>
                </a:solidFill>
                <a:latin typeface="微软雅黑" panose="020B0503020204020204" charset="-122"/>
                <a:ea typeface="微软雅黑" panose="020B0503020204020204" charset="-122"/>
              </a:defRPr>
            </a:lvl2pPr>
            <a:lvl3pPr>
              <a:defRPr baseline="0">
                <a:solidFill>
                  <a:schemeClr val="bg1"/>
                </a:solidFill>
                <a:latin typeface="微软雅黑" panose="020B0503020204020204" charset="-122"/>
                <a:ea typeface="微软雅黑" panose="020B0503020204020204" charset="-122"/>
              </a:defRPr>
            </a:lvl3pPr>
            <a:lvl4pPr>
              <a:defRPr baseline="0">
                <a:solidFill>
                  <a:schemeClr val="bg1"/>
                </a:solidFill>
                <a:latin typeface="微软雅黑" panose="020B0503020204020204" charset="-122"/>
                <a:ea typeface="微软雅黑" panose="020B0503020204020204" charset="-122"/>
              </a:defRPr>
            </a:lvl4pPr>
            <a:lvl5pPr>
              <a:defRPr baseline="0">
                <a:solidFill>
                  <a:schemeClr val="bg1"/>
                </a:solidFill>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5101200" y="769938"/>
            <a:ext cx="6480000" cy="5087937"/>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grpSp>
        <p:nvGrpSpPr>
          <p:cNvPr id="12" name="组合 11"/>
          <p:cNvGrpSpPr/>
          <p:nvPr>
            <p:custDataLst>
              <p:tags r:id="rId2"/>
            </p:custDataLst>
          </p:nvPr>
        </p:nvGrpSpPr>
        <p:grpSpPr>
          <a:xfrm>
            <a:off x="0" y="0"/>
            <a:ext cx="12192000" cy="6872513"/>
            <a:chOff x="0" y="0"/>
            <a:chExt cx="12192000" cy="6872513"/>
          </a:xfrm>
        </p:grpSpPr>
        <p:grpSp>
          <p:nvGrpSpPr>
            <p:cNvPr id="13" name="组合 12"/>
            <p:cNvGrpSpPr/>
            <p:nvPr userDrawn="1"/>
          </p:nvGrpSpPr>
          <p:grpSpPr>
            <a:xfrm>
              <a:off x="6604000" y="6128173"/>
              <a:ext cx="5588000" cy="744340"/>
              <a:chOff x="6604000" y="6128173"/>
              <a:chExt cx="5588000" cy="744340"/>
            </a:xfrm>
          </p:grpSpPr>
          <p:sp>
            <p:nvSpPr>
              <p:cNvPr id="17" name="直角三角形 16"/>
              <p:cNvSpPr/>
              <p:nvPr userDrawn="1">
                <p:custDataLst>
                  <p:tags r:id="rId11"/>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8" name="直角三角形 17"/>
              <p:cNvSpPr/>
              <p:nvPr userDrawn="1">
                <p:custDataLst>
                  <p:tags r:id="rId12"/>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grpSp>
        <p:grpSp>
          <p:nvGrpSpPr>
            <p:cNvPr id="14" name="组合 13"/>
            <p:cNvGrpSpPr/>
            <p:nvPr userDrawn="1"/>
          </p:nvGrpSpPr>
          <p:grpSpPr>
            <a:xfrm rot="10800000">
              <a:off x="0" y="0"/>
              <a:ext cx="5588000" cy="744340"/>
              <a:chOff x="6604000" y="6128173"/>
              <a:chExt cx="5588000" cy="744340"/>
            </a:xfrm>
          </p:grpSpPr>
          <p:sp>
            <p:nvSpPr>
              <p:cNvPr id="15" name="直角三角形 14"/>
              <p:cNvSpPr/>
              <p:nvPr userDrawn="1">
                <p:custDataLst>
                  <p:tags r:id="rId9"/>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6" name="直角三角形 15"/>
              <p:cNvSpPr/>
              <p:nvPr userDrawn="1">
                <p:custDataLst>
                  <p:tags r:id="rId10"/>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grpSp>
      </p:grpSp>
      <p:sp>
        <p:nvSpPr>
          <p:cNvPr id="2" name="标题 1"/>
          <p:cNvSpPr>
            <a:spLocks noGrp="1"/>
          </p:cNvSpPr>
          <p:nvPr>
            <p:ph type="title"/>
            <p:custDataLst>
              <p:tags r:id="rId3"/>
            </p:custDataLst>
          </p:nvPr>
        </p:nvSpPr>
        <p:spPr>
          <a:xfrm>
            <a:off x="612000" y="781200"/>
            <a:ext cx="10976400" cy="626400"/>
          </a:xfrm>
        </p:spPr>
        <p:txBody>
          <a:bodyPr anchor="ctr"/>
          <a:lstStyle>
            <a:lvl1pPr algn="ctr">
              <a:defRPr sz="3600" baseline="0">
                <a:solidFill>
                  <a:schemeClr val="bg1"/>
                </a:solidFill>
                <a:latin typeface="微软雅黑" panose="020B0503020204020204" charset="-122"/>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1">
              <a:rPr lang="zh-CN" altLang="en-US" smtClean="0"/>
              <a:t>2023/7/16</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r>
              <a:rPr lang="zh-CN" altLang="en-US" dirty="0"/>
              <a:t>福建师范大学附属中学 俞畅</a:t>
            </a:r>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612000" y="1659600"/>
            <a:ext cx="10975975" cy="828000"/>
          </a:xfrm>
        </p:spPr>
        <p:txBody>
          <a:bodyPr/>
          <a:lstStyle>
            <a:lvl1pPr algn="ctr">
              <a:defRPr baseline="0">
                <a:solidFill>
                  <a:schemeClr val="bg1"/>
                </a:solidFill>
                <a:latin typeface="微软雅黑" panose="020B0503020204020204" charset="-122"/>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8"/>
            </p:custDataLst>
          </p:nvPr>
        </p:nvSpPr>
        <p:spPr>
          <a:xfrm>
            <a:off x="612775" y="2808000"/>
            <a:ext cx="10965600" cy="34308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grpSp>
        <p:nvGrpSpPr>
          <p:cNvPr id="17" name="组合 16"/>
          <p:cNvGrpSpPr/>
          <p:nvPr>
            <p:custDataLst>
              <p:tags r:id="rId2"/>
            </p:custDataLst>
          </p:nvPr>
        </p:nvGrpSpPr>
        <p:grpSpPr>
          <a:xfrm>
            <a:off x="0" y="0"/>
            <a:ext cx="12192000" cy="6872513"/>
            <a:chOff x="0" y="0"/>
            <a:chExt cx="12192000" cy="6872513"/>
          </a:xfrm>
        </p:grpSpPr>
        <p:grpSp>
          <p:nvGrpSpPr>
            <p:cNvPr id="11" name="组合 10"/>
            <p:cNvGrpSpPr/>
            <p:nvPr userDrawn="1"/>
          </p:nvGrpSpPr>
          <p:grpSpPr>
            <a:xfrm>
              <a:off x="6604000" y="6128173"/>
              <a:ext cx="5588000" cy="744340"/>
              <a:chOff x="6604000" y="6128173"/>
              <a:chExt cx="5588000" cy="744340"/>
            </a:xfrm>
          </p:grpSpPr>
          <p:sp>
            <p:nvSpPr>
              <p:cNvPr id="12" name="直角三角形 11"/>
              <p:cNvSpPr/>
              <p:nvPr userDrawn="1">
                <p:custDataLst>
                  <p:tags r:id="rId11"/>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3" name="直角三角形 12"/>
              <p:cNvSpPr/>
              <p:nvPr userDrawn="1">
                <p:custDataLst>
                  <p:tags r:id="rId12"/>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grpSp>
        <p:grpSp>
          <p:nvGrpSpPr>
            <p:cNvPr id="14" name="组合 13"/>
            <p:cNvGrpSpPr/>
            <p:nvPr userDrawn="1"/>
          </p:nvGrpSpPr>
          <p:grpSpPr>
            <a:xfrm rot="10800000">
              <a:off x="0" y="0"/>
              <a:ext cx="5588000" cy="744340"/>
              <a:chOff x="6604000" y="6128173"/>
              <a:chExt cx="5588000" cy="744340"/>
            </a:xfrm>
          </p:grpSpPr>
          <p:sp>
            <p:nvSpPr>
              <p:cNvPr id="15" name="直角三角形 14"/>
              <p:cNvSpPr/>
              <p:nvPr userDrawn="1">
                <p:custDataLst>
                  <p:tags r:id="rId9"/>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6" name="直角三角形 15"/>
              <p:cNvSpPr/>
              <p:nvPr userDrawn="1">
                <p:custDataLst>
                  <p:tags r:id="rId10"/>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grpSp>
      </p:grpSp>
      <p:sp>
        <p:nvSpPr>
          <p:cNvPr id="2" name="标题 1"/>
          <p:cNvSpPr>
            <a:spLocks noGrp="1"/>
          </p:cNvSpPr>
          <p:nvPr>
            <p:ph type="title"/>
            <p:custDataLst>
              <p:tags r:id="rId3"/>
            </p:custDataLst>
          </p:nvPr>
        </p:nvSpPr>
        <p:spPr>
          <a:xfrm>
            <a:off x="604800" y="669600"/>
            <a:ext cx="10976400" cy="565200"/>
          </a:xfrm>
        </p:spPr>
        <p:txBody>
          <a:bodyPr anchor="ctr"/>
          <a:lstStyle>
            <a:lvl1pPr algn="ctr">
              <a:defRPr sz="3200" baseline="0">
                <a:latin typeface="微软雅黑" panose="020B0503020204020204" charset="-122"/>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1">
              <a:rPr lang="zh-CN" altLang="en-US" smtClean="0"/>
              <a:t>2023/7/16</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r>
              <a:rPr lang="zh-CN" altLang="en-US" dirty="0"/>
              <a:t>福建师范大学附属中学 俞畅</a:t>
            </a:r>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8"/>
            </p:custDataLst>
          </p:nvPr>
        </p:nvSpPr>
        <p:spPr>
          <a:xfrm>
            <a:off x="594000" y="5180400"/>
            <a:ext cx="11001600" cy="1011600"/>
          </a:xfrm>
        </p:spPr>
        <p:txBody>
          <a:bodyPr/>
          <a:lstStyle>
            <a:lvl1pPr>
              <a:defRPr baseline="0">
                <a:solidFill>
                  <a:schemeClr val="bg1"/>
                </a:solidFill>
                <a:latin typeface="微软雅黑" panose="020B0503020204020204" charset="-122"/>
                <a:ea typeface="微软雅黑" panose="020B0503020204020204" charset="-122"/>
              </a:defRPr>
            </a:lvl1pPr>
          </a:lstStyle>
          <a:p>
            <a:pPr lvl="0"/>
            <a:r>
              <a:rPr lang="zh-CN" altLang="en-US" dirty="0"/>
              <a:t>单击此处编辑母版文本样式</a:t>
            </a:r>
          </a:p>
        </p:txBody>
      </p:sp>
    </p:spTree>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p:custDataLst>
              <p:tags r:id="rId1"/>
            </p:custDataLst>
          </p:nvPr>
        </p:nvGrpSpPr>
        <p:grpSpPr>
          <a:xfrm>
            <a:off x="6604000" y="6128173"/>
            <a:ext cx="5588000" cy="744340"/>
            <a:chOff x="6604000" y="6128173"/>
            <a:chExt cx="5588000" cy="744340"/>
          </a:xfrm>
        </p:grpSpPr>
        <p:sp>
          <p:nvSpPr>
            <p:cNvPr id="6" name="直角三角形 5"/>
            <p:cNvSpPr/>
            <p:nvPr userDrawn="1">
              <p:custDataLst>
                <p:tags r:id="rId11"/>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8" name="直角三角形 7"/>
            <p:cNvSpPr/>
            <p:nvPr userDrawn="1">
              <p:custDataLst>
                <p:tags r:id="rId12"/>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grpSp>
      <p:sp>
        <p:nvSpPr>
          <p:cNvPr id="10" name="矩形 9"/>
          <p:cNvSpPr/>
          <p:nvPr>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p:custDataLst>
              <p:tags r:id="rId3"/>
            </p:custDataLst>
          </p:nvPr>
        </p:nvSpPr>
        <p:spPr>
          <a:xfrm>
            <a:off x="579600" y="237600"/>
            <a:ext cx="11037600" cy="441964"/>
          </a:xfrm>
        </p:spPr>
        <p:txBody>
          <a:bodyPr/>
          <a:lstStyle>
            <a:lvl1pPr>
              <a:defRPr baseline="0">
                <a:solidFill>
                  <a:schemeClr val="bg1"/>
                </a:solidFill>
                <a:latin typeface="微软雅黑" panose="020B0503020204020204" charset="-122"/>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1">
              <a:rPr lang="zh-CN" altLang="en-US" smtClean="0"/>
              <a:t>2023/7/16</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r>
              <a:rPr lang="zh-CN" altLang="en-US" dirty="0"/>
              <a:t>福建师范大学附属中学 俞畅</a:t>
            </a:r>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latin typeface="微软雅黑" panose="020B0503020204020204" charset="-122"/>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latin typeface="微软雅黑" panose="020B0503020204020204" charset="-122"/>
                <a:ea typeface="微软雅黑" panose="020B0503020204020204" charset="-122"/>
              </a:defRPr>
            </a:lvl1pPr>
          </a:lstStyle>
          <a:p>
            <a:pPr lvl="0"/>
            <a:r>
              <a:rPr lang="zh-CN" altLang="en-US" dirty="0"/>
              <a:t>单击此处编辑母版文本样式</a:t>
            </a:r>
          </a:p>
        </p:txBody>
      </p:sp>
    </p:spTree>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grpSp>
        <p:nvGrpSpPr>
          <p:cNvPr id="15" name="组合 14"/>
          <p:cNvGrpSpPr/>
          <p:nvPr>
            <p:custDataLst>
              <p:tags r:id="rId1"/>
            </p:custDataLst>
          </p:nvPr>
        </p:nvGrpSpPr>
        <p:grpSpPr>
          <a:xfrm>
            <a:off x="3312442" y="-1"/>
            <a:ext cx="7353971" cy="6858001"/>
            <a:chOff x="3579742" y="0"/>
            <a:chExt cx="7353971" cy="6858001"/>
          </a:xfrm>
        </p:grpSpPr>
        <p:sp>
          <p:nvSpPr>
            <p:cNvPr id="13" name="平行四边形 12"/>
            <p:cNvSpPr/>
            <p:nvPr userDrawn="1">
              <p:custDataLst>
                <p:tags r:id="rId8"/>
              </p:custDataLst>
            </p:nvPr>
          </p:nvSpPr>
          <p:spPr>
            <a:xfrm>
              <a:off x="3579742" y="1"/>
              <a:ext cx="6567148" cy="6858000"/>
            </a:xfrm>
            <a:prstGeom prst="parallelogram">
              <a:avLst>
                <a:gd name="adj" fmla="val 582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4" name="平行四边形 13"/>
            <p:cNvSpPr/>
            <p:nvPr userDrawn="1">
              <p:custDataLst>
                <p:tags r:id="rId9"/>
              </p:custDataLst>
            </p:nvPr>
          </p:nvSpPr>
          <p:spPr>
            <a:xfrm>
              <a:off x="6335396" y="0"/>
              <a:ext cx="4598317" cy="6858000"/>
            </a:xfrm>
            <a:prstGeom prst="parallelogram">
              <a:avLst>
                <a:gd name="adj" fmla="val 82226"/>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10" name="矩形 9"/>
          <p:cNvSpPr/>
          <p:nvPr>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lstStyle>
            <a:lvl1pPr algn="ctr">
              <a:defRPr sz="6000" baseline="0">
                <a:solidFill>
                  <a:schemeClr val="tx1">
                    <a:lumMod val="75000"/>
                    <a:lumOff val="25000"/>
                  </a:schemeClr>
                </a:solidFill>
                <a:latin typeface="微软雅黑" panose="020B0503020204020204" charset="-122"/>
                <a:ea typeface="微软雅黑" panose="020B0503020204020204" charset="-122"/>
              </a:defRPr>
            </a:lvl1pPr>
          </a:lstStyle>
          <a:p>
            <a:r>
              <a:rPr lang="zh-CN" altLang="en-US" dirty="0"/>
              <a:t>单击此处编辑标题</a:t>
            </a:r>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1">
              <a:rPr lang="zh-CN" altLang="en-US" smtClean="0"/>
              <a:t>2023/7/16</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r>
              <a:rPr lang="zh-CN" altLang="en-US" dirty="0"/>
              <a:t>福建师范大学附属中学 俞畅</a:t>
            </a:r>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baseline="0">
                <a:solidFill>
                  <a:schemeClr val="tx1">
                    <a:lumMod val="75000"/>
                    <a:lumOff val="25000"/>
                  </a:schemeClr>
                </a:solidFill>
                <a:latin typeface="微软雅黑" panose="020B0503020204020204" charset="-122"/>
                <a:ea typeface="微软雅黑" panose="020B0503020204020204" charset="-122"/>
              </a:defRPr>
            </a:lvl1pPr>
          </a:lstStyle>
          <a:p>
            <a:pPr lvl="0"/>
            <a:r>
              <a:rPr lang="zh-CN" altLang="en-US" dirty="0"/>
              <a:t>单击此处编辑母版文本样式</a:t>
            </a:r>
          </a:p>
        </p:txBody>
      </p:sp>
    </p:spTree>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p:custDataLst>
              <p:tags r:id="rId1"/>
            </p:custDataLst>
          </p:nvPr>
        </p:nvSpPr>
        <p:spPr>
          <a:xfrm>
            <a:off x="6654047" y="1890395"/>
            <a:ext cx="5543326" cy="2952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矩形 7"/>
          <p:cNvSpPr/>
          <p:nvPr>
            <p:custDataLst>
              <p:tags r:id="rId2"/>
            </p:custDataLst>
          </p:nvPr>
        </p:nvSpPr>
        <p:spPr>
          <a:xfrm>
            <a:off x="0" y="470262"/>
            <a:ext cx="1757522" cy="5805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latin typeface="+mn-ea"/>
            </a:endParaRPr>
          </a:p>
        </p:txBody>
      </p:sp>
      <p:sp>
        <p:nvSpPr>
          <p:cNvPr id="2" name="标题 1"/>
          <p:cNvSpPr>
            <a:spLocks noGrp="1"/>
          </p:cNvSpPr>
          <p:nvPr>
            <p:ph type="ctrTitle" hasCustomPrompt="1"/>
            <p:custDataLst>
              <p:tags r:id="rId3"/>
            </p:custDataLst>
          </p:nvPr>
        </p:nvSpPr>
        <p:spPr>
          <a:xfrm>
            <a:off x="1779038" y="2560320"/>
            <a:ext cx="6831562" cy="1253489"/>
          </a:xfrm>
        </p:spPr>
        <p:txBody>
          <a:bodyPr anchor="b">
            <a:normAutofit/>
          </a:bodyPr>
          <a:lstStyle>
            <a:lvl1pPr algn="just">
              <a:lnSpc>
                <a:spcPct val="130000"/>
              </a:lnSpc>
              <a:defRPr sz="6000" b="0" spc="0" baseline="0">
                <a:solidFill>
                  <a:schemeClr val="tx1"/>
                </a:solidFill>
                <a:latin typeface="微软雅黑" panose="020B0503020204020204" charset="-122"/>
                <a:ea typeface="汉仪旗黑-85S" panose="00020600040101010101" pitchFamily="18" charset="-122"/>
              </a:defRPr>
            </a:lvl1pPr>
          </a:lstStyle>
          <a:p>
            <a:r>
              <a:rPr lang="zh-CN" altLang="en-US" dirty="0"/>
              <a:t>单击此处编辑标题</a:t>
            </a:r>
          </a:p>
        </p:txBody>
      </p:sp>
      <p:sp>
        <p:nvSpPr>
          <p:cNvPr id="3" name="副标题 2"/>
          <p:cNvSpPr>
            <a:spLocks noGrp="1"/>
          </p:cNvSpPr>
          <p:nvPr>
            <p:ph type="subTitle" idx="1" hasCustomPrompt="1"/>
            <p:custDataLst>
              <p:tags r:id="rId4"/>
            </p:custDataLst>
          </p:nvPr>
        </p:nvSpPr>
        <p:spPr>
          <a:xfrm>
            <a:off x="1833880" y="3879438"/>
            <a:ext cx="4851400" cy="776382"/>
          </a:xfrm>
        </p:spPr>
        <p:txBody>
          <a:bodyPr>
            <a:normAutofit/>
          </a:bodyPr>
          <a:lstStyle>
            <a:lvl1pPr marL="0" indent="0" algn="l">
              <a:lnSpc>
                <a:spcPct val="130000"/>
              </a:lnSpc>
              <a:buNone/>
              <a:defRPr sz="2800" spc="0" baseline="0">
                <a:solidFill>
                  <a:schemeClr val="tx1"/>
                </a:solidFill>
                <a:latin typeface="微软雅黑" panose="020B0503020204020204" charset="-122"/>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4" name="日期占位符 3"/>
          <p:cNvSpPr>
            <a:spLocks noGrp="1"/>
          </p:cNvSpPr>
          <p:nvPr>
            <p:ph type="dt" sz="half" idx="10"/>
            <p:custDataLst>
              <p:tags r:id="rId5"/>
            </p:custDataLst>
          </p:nvPr>
        </p:nvSpPr>
        <p:spPr/>
        <p:txBody>
          <a:bodyPr/>
          <a:lstStyle/>
          <a:p>
            <a:fld id="{D997B5FA-0921-464F-AAE1-844C04324D75}" type="datetime1">
              <a:rPr lang="zh-CN" altLang="en-US" smtClean="0"/>
              <a:t>2023/7/16</a:t>
            </a:fld>
            <a:endParaRPr lang="zh-CN" altLang="en-US" dirty="0"/>
          </a:p>
        </p:txBody>
      </p:sp>
      <p:sp>
        <p:nvSpPr>
          <p:cNvPr id="5" name="页脚占位符 4"/>
          <p:cNvSpPr>
            <a:spLocks noGrp="1"/>
          </p:cNvSpPr>
          <p:nvPr>
            <p:ph type="ftr" sz="quarter" idx="11"/>
            <p:custDataLst>
              <p:tags r:id="rId6"/>
            </p:custDataLst>
          </p:nvPr>
        </p:nvSpPr>
        <p:spPr/>
        <p:txBody>
          <a:bodyPr/>
          <a:lstStyle/>
          <a:p>
            <a:r>
              <a:rPr lang="zh-CN" altLang="en-US"/>
              <a:t>福建师范大学附属中学 俞畅</a:t>
            </a:r>
          </a:p>
        </p:txBody>
      </p:sp>
      <p:sp>
        <p:nvSpPr>
          <p:cNvPr id="6" name="灯片编号占位符 5"/>
          <p:cNvSpPr>
            <a:spLocks noGrp="1"/>
          </p:cNvSpPr>
          <p:nvPr>
            <p:ph type="sldNum" sz="quarter" idx="12"/>
            <p:custDataLst>
              <p:tags r:id="rId7"/>
            </p:custDataLst>
          </p:nvPr>
        </p:nvSpPr>
        <p:spPr/>
        <p:txBody>
          <a:bodyPr/>
          <a:lstStyle/>
          <a:p>
            <a:fld id="{565CE74E-AB26-4998-AD42-012C4C1AD076}" type="slidenum">
              <a:rPr lang="zh-CN" altLang="en-US" smtClean="0"/>
              <a:t>‹#›</a:t>
            </a:fld>
            <a:endParaRPr lang="zh-CN" altLang="en-US"/>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13" name="组合 12"/>
          <p:cNvGrpSpPr/>
          <p:nvPr>
            <p:custDataLst>
              <p:tags r:id="rId1"/>
            </p:custDataLst>
          </p:nvPr>
        </p:nvGrpSpPr>
        <p:grpSpPr>
          <a:xfrm>
            <a:off x="0" y="0"/>
            <a:ext cx="12192000" cy="6872513"/>
            <a:chOff x="0" y="0"/>
            <a:chExt cx="12192000" cy="6872513"/>
          </a:xfrm>
        </p:grpSpPr>
        <p:grpSp>
          <p:nvGrpSpPr>
            <p:cNvPr id="14" name="组合 13"/>
            <p:cNvGrpSpPr/>
            <p:nvPr userDrawn="1"/>
          </p:nvGrpSpPr>
          <p:grpSpPr>
            <a:xfrm>
              <a:off x="6604000" y="6128173"/>
              <a:ext cx="5588000" cy="744340"/>
              <a:chOff x="6604000" y="6128173"/>
              <a:chExt cx="5588000" cy="744340"/>
            </a:xfrm>
          </p:grpSpPr>
          <p:sp>
            <p:nvSpPr>
              <p:cNvPr id="18" name="直角三角形 17"/>
              <p:cNvSpPr/>
              <p:nvPr userDrawn="1">
                <p:custDataLst>
                  <p:tags r:id="rId9"/>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9" name="直角三角形 18"/>
              <p:cNvSpPr/>
              <p:nvPr userDrawn="1">
                <p:custDataLst>
                  <p:tags r:id="rId10"/>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15" name="组合 14"/>
            <p:cNvGrpSpPr/>
            <p:nvPr userDrawn="1"/>
          </p:nvGrpSpPr>
          <p:grpSpPr>
            <a:xfrm rot="10800000">
              <a:off x="0" y="0"/>
              <a:ext cx="5588000" cy="744340"/>
              <a:chOff x="6604000" y="6128173"/>
              <a:chExt cx="5588000" cy="744340"/>
            </a:xfrm>
          </p:grpSpPr>
          <p:sp>
            <p:nvSpPr>
              <p:cNvPr id="16" name="直角三角形 15"/>
              <p:cNvSpPr/>
              <p:nvPr userDrawn="1">
                <p:custDataLst>
                  <p:tags r:id="rId7"/>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7" name="直角三角形 16"/>
              <p:cNvSpPr/>
              <p:nvPr userDrawn="1">
                <p:custDataLst>
                  <p:tags r:id="rId8"/>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sp>
        <p:nvSpPr>
          <p:cNvPr id="2" name="标题 1"/>
          <p:cNvSpPr>
            <a:spLocks noGrp="1"/>
          </p:cNvSpPr>
          <p:nvPr>
            <p:ph type="title"/>
            <p:custDataLst>
              <p:tags r:id="rId2"/>
            </p:custDataLst>
          </p:nvPr>
        </p:nvSpPr>
        <p:spPr>
          <a:xfrm>
            <a:off x="669882" y="443234"/>
            <a:ext cx="10852237" cy="441964"/>
          </a:xfrm>
        </p:spPr>
        <p:txBody>
          <a:bodyPr vert="horz" lIns="90000" tIns="46800" rIns="90000" bIns="46800" rtlCol="0" anchor="t" anchorCtr="0">
            <a:noAutofit/>
          </a:bodyPr>
          <a:lstStyle>
            <a:lvl1pPr marL="0" marR="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3"/>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4"/>
            </p:custDataLst>
          </p:nvPr>
        </p:nvSpPr>
        <p:spPr/>
        <p:txBody>
          <a:bodyPr/>
          <a:lstStyle>
            <a:lvl1pPr>
              <a:lnSpc>
                <a:spcPct val="120000"/>
              </a:lnSpc>
              <a:defRPr/>
            </a:lvl1pPr>
          </a:lstStyle>
          <a:p>
            <a:fld id="{760FBDFE-C587-4B4C-A407-44438C67B59E}" type="datetime1">
              <a:rPr lang="zh-CN" altLang="en-US" smtClean="0"/>
              <a:t>2023/7/16</a:t>
            </a:fld>
            <a:endParaRPr lang="zh-CN" altLang="en-US"/>
          </a:p>
        </p:txBody>
      </p:sp>
      <p:sp>
        <p:nvSpPr>
          <p:cNvPr id="5" name="页脚占位符 4"/>
          <p:cNvSpPr>
            <a:spLocks noGrp="1"/>
          </p:cNvSpPr>
          <p:nvPr>
            <p:ph type="ftr" sz="quarter" idx="11"/>
            <p:custDataLst>
              <p:tags r:id="rId5"/>
            </p:custDataLst>
          </p:nvPr>
        </p:nvSpPr>
        <p:spPr/>
        <p:txBody>
          <a:bodyPr/>
          <a:lstStyle>
            <a:lvl1pPr>
              <a:lnSpc>
                <a:spcPct val="120000"/>
              </a:lnSpc>
              <a:defRPr/>
            </a:lvl1pPr>
          </a:lstStyle>
          <a:p>
            <a:r>
              <a:rPr lang="zh-CN" altLang="en-US"/>
              <a:t>福建师范大学附属中学 俞畅</a:t>
            </a:r>
          </a:p>
        </p:txBody>
      </p:sp>
      <p:sp>
        <p:nvSpPr>
          <p:cNvPr id="6" name="灯片编号占位符 5"/>
          <p:cNvSpPr>
            <a:spLocks noGrp="1"/>
          </p:cNvSpPr>
          <p:nvPr>
            <p:ph type="sldNum" sz="quarter" idx="12"/>
            <p:custDataLst>
              <p:tags r:id="rId6"/>
            </p:custDataLst>
          </p:nvPr>
        </p:nvSpPr>
        <p:spPr/>
        <p:txBody>
          <a:bodyPr/>
          <a:lstStyle>
            <a:lvl1pPr>
              <a:lnSpc>
                <a:spcPct val="120000"/>
              </a:lnSpc>
              <a:defRPr/>
            </a:lvl1pPr>
          </a:lstStyle>
          <a:p>
            <a:fld id="{49AE70B2-8BF9-45C0-BB95-33D1B9D3A854}" type="slidenum">
              <a:rPr lang="zh-CN" altLang="en-US" smtClean="0"/>
              <a:t>‹#›</a:t>
            </a:fld>
            <a:endParaRPr lang="zh-CN" altLang="en-US"/>
          </a:p>
        </p:txBody>
      </p:sp>
    </p:spTree>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13" name="组合 12"/>
          <p:cNvGrpSpPr/>
          <p:nvPr>
            <p:custDataLst>
              <p:tags r:id="rId1"/>
            </p:custDataLst>
          </p:nvPr>
        </p:nvGrpSpPr>
        <p:grpSpPr>
          <a:xfrm>
            <a:off x="0" y="0"/>
            <a:ext cx="12192000" cy="6872513"/>
            <a:chOff x="0" y="0"/>
            <a:chExt cx="12192000" cy="6872513"/>
          </a:xfrm>
        </p:grpSpPr>
        <p:grpSp>
          <p:nvGrpSpPr>
            <p:cNvPr id="14" name="组合 13"/>
            <p:cNvGrpSpPr/>
            <p:nvPr userDrawn="1"/>
          </p:nvGrpSpPr>
          <p:grpSpPr>
            <a:xfrm>
              <a:off x="6604000" y="6128173"/>
              <a:ext cx="5588000" cy="744340"/>
              <a:chOff x="6604000" y="6128173"/>
              <a:chExt cx="5588000" cy="744340"/>
            </a:xfrm>
          </p:grpSpPr>
          <p:sp>
            <p:nvSpPr>
              <p:cNvPr id="18" name="直角三角形 17"/>
              <p:cNvSpPr/>
              <p:nvPr userDrawn="1">
                <p:custDataLst>
                  <p:tags r:id="rId9"/>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9" name="直角三角形 18"/>
              <p:cNvSpPr/>
              <p:nvPr userDrawn="1">
                <p:custDataLst>
                  <p:tags r:id="rId10"/>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15" name="组合 14"/>
            <p:cNvGrpSpPr/>
            <p:nvPr userDrawn="1"/>
          </p:nvGrpSpPr>
          <p:grpSpPr>
            <a:xfrm rot="10800000">
              <a:off x="0" y="0"/>
              <a:ext cx="5588000" cy="744340"/>
              <a:chOff x="6604000" y="6128173"/>
              <a:chExt cx="5588000" cy="744340"/>
            </a:xfrm>
          </p:grpSpPr>
          <p:sp>
            <p:nvSpPr>
              <p:cNvPr id="16" name="直角三角形 15"/>
              <p:cNvSpPr/>
              <p:nvPr userDrawn="1">
                <p:custDataLst>
                  <p:tags r:id="rId7"/>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7" name="直角三角形 16"/>
              <p:cNvSpPr/>
              <p:nvPr userDrawn="1">
                <p:custDataLst>
                  <p:tags r:id="rId8"/>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sp>
        <p:nvSpPr>
          <p:cNvPr id="2" name="标题 1"/>
          <p:cNvSpPr>
            <a:spLocks noGrp="1"/>
          </p:cNvSpPr>
          <p:nvPr>
            <p:ph type="title"/>
            <p:custDataLst>
              <p:tags r:id="rId2"/>
            </p:custDataLst>
          </p:nvPr>
        </p:nvSpPr>
        <p:spPr>
          <a:xfrm>
            <a:off x="669882" y="443234"/>
            <a:ext cx="10852237" cy="441964"/>
          </a:xfrm>
        </p:spPr>
        <p:txBody>
          <a:bodyPr vert="horz" lIns="90000" tIns="46800" rIns="90000" bIns="46800" rtlCol="0" anchor="t" anchorCtr="0">
            <a:noAutofit/>
          </a:bodyPr>
          <a:lstStyle>
            <a:lvl1pPr marL="0" marR="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3"/>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4"/>
            </p:custDataLst>
          </p:nvPr>
        </p:nvSpPr>
        <p:spPr/>
        <p:txBody>
          <a:bodyPr/>
          <a:lstStyle>
            <a:lvl1pPr>
              <a:lnSpc>
                <a:spcPct val="120000"/>
              </a:lnSpc>
              <a:defRPr/>
            </a:lvl1pPr>
          </a:lstStyle>
          <a:p>
            <a:fld id="{760FBDFE-C587-4B4C-A407-44438C67B59E}" type="datetime1">
              <a:rPr lang="zh-CN" altLang="en-US" smtClean="0"/>
              <a:t>2023/7/16</a:t>
            </a:fld>
            <a:endParaRPr lang="zh-CN" altLang="en-US"/>
          </a:p>
        </p:txBody>
      </p:sp>
      <p:sp>
        <p:nvSpPr>
          <p:cNvPr id="5" name="页脚占位符 4"/>
          <p:cNvSpPr>
            <a:spLocks noGrp="1"/>
          </p:cNvSpPr>
          <p:nvPr>
            <p:ph type="ftr" sz="quarter" idx="11"/>
            <p:custDataLst>
              <p:tags r:id="rId5"/>
            </p:custDataLst>
          </p:nvPr>
        </p:nvSpPr>
        <p:spPr/>
        <p:txBody>
          <a:bodyPr/>
          <a:lstStyle>
            <a:lvl1pPr>
              <a:lnSpc>
                <a:spcPct val="120000"/>
              </a:lnSpc>
              <a:defRPr/>
            </a:lvl1pPr>
          </a:lstStyle>
          <a:p>
            <a:r>
              <a:rPr lang="zh-CN" altLang="en-US"/>
              <a:t>福建师范大学附属中学 俞畅</a:t>
            </a:r>
          </a:p>
        </p:txBody>
      </p:sp>
      <p:sp>
        <p:nvSpPr>
          <p:cNvPr id="6" name="灯片编号占位符 5"/>
          <p:cNvSpPr>
            <a:spLocks noGrp="1"/>
          </p:cNvSpPr>
          <p:nvPr>
            <p:ph type="sldNum" sz="quarter" idx="12"/>
            <p:custDataLst>
              <p:tags r:id="rId6"/>
            </p:custDataLst>
          </p:nvPr>
        </p:nvSpPr>
        <p:spPr/>
        <p:txBody>
          <a:bodyPr/>
          <a:lstStyle>
            <a:lvl1pPr>
              <a:lnSpc>
                <a:spcPct val="120000"/>
              </a:lnSpc>
              <a:defRPr/>
            </a:lvl1pPr>
          </a:lstStyle>
          <a:p>
            <a:fld id="{49AE70B2-8BF9-45C0-BB95-33D1B9D3A854}" type="slidenum">
              <a:rPr lang="zh-CN" altLang="en-US" smtClean="0"/>
              <a:t>‹#›</a:t>
            </a:fld>
            <a:endParaRPr lang="zh-CN" altLang="en-US"/>
          </a:p>
        </p:txBody>
      </p:sp>
    </p:spTree>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cSld name="节标题">
    <p:bg>
      <p:bgPr>
        <a:solidFill>
          <a:schemeClr val="accent1"/>
        </a:solidFill>
        <a:effectLst/>
      </p:bgPr>
    </p:bg>
    <p:spTree>
      <p:nvGrpSpPr>
        <p:cNvPr id="1" name=""/>
        <p:cNvGrpSpPr/>
        <p:nvPr/>
      </p:nvGrpSpPr>
      <p:grpSpPr>
        <a:xfrm>
          <a:off x="0" y="0"/>
          <a:ext cx="0" cy="0"/>
          <a:chOff x="0" y="0"/>
          <a:chExt cx="0" cy="0"/>
        </a:xfrm>
      </p:grpSpPr>
      <p:sp>
        <p:nvSpPr>
          <p:cNvPr id="4" name="直角三角形 3"/>
          <p:cNvSpPr/>
          <p:nvPr>
            <p:custDataLst>
              <p:tags r:id="rId1"/>
            </p:custDataLst>
          </p:nvPr>
        </p:nvSpPr>
        <p:spPr>
          <a:xfrm>
            <a:off x="0" y="0"/>
            <a:ext cx="6858000" cy="6858000"/>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任意多边形 8"/>
          <p:cNvSpPr/>
          <p:nvPr>
            <p:custDataLst>
              <p:tags r:id="rId2"/>
            </p:custDataLst>
          </p:nvPr>
        </p:nvSpPr>
        <p:spPr bwMode="auto">
          <a:xfrm rot="12381667">
            <a:off x="2216150" y="2309813"/>
            <a:ext cx="2098675" cy="2117725"/>
          </a:xfrm>
          <a:custGeom>
            <a:avLst/>
            <a:gdLst>
              <a:gd name="connsiteX0" fmla="*/ 457200 w 914988"/>
              <a:gd name="connsiteY0" fmla="*/ 923492 h 923492"/>
              <a:gd name="connsiteX1" fmla="*/ 0 w 914988"/>
              <a:gd name="connsiteY1" fmla="*/ 923492 h 923492"/>
              <a:gd name="connsiteX2" fmla="*/ 0 w 914988"/>
              <a:gd name="connsiteY2" fmla="*/ 466292 h 923492"/>
              <a:gd name="connsiteX3" fmla="*/ 753 w 914988"/>
              <a:gd name="connsiteY3" fmla="*/ 458830 h 923492"/>
              <a:gd name="connsiteX4" fmla="*/ 588 w 914988"/>
              <a:gd name="connsiteY4" fmla="*/ 457200 h 923492"/>
              <a:gd name="connsiteX5" fmla="*/ 457788 w 914988"/>
              <a:gd name="connsiteY5" fmla="*/ 0 h 923492"/>
              <a:gd name="connsiteX6" fmla="*/ 914988 w 914988"/>
              <a:gd name="connsiteY6" fmla="*/ 0 h 923492"/>
              <a:gd name="connsiteX7" fmla="*/ 914988 w 914988"/>
              <a:gd name="connsiteY7" fmla="*/ 457200 h 923492"/>
              <a:gd name="connsiteX8" fmla="*/ 914236 w 914988"/>
              <a:gd name="connsiteY8" fmla="*/ 464663 h 923492"/>
              <a:gd name="connsiteX9" fmla="*/ 914400 w 914988"/>
              <a:gd name="connsiteY9" fmla="*/ 466292 h 923492"/>
              <a:gd name="connsiteX10" fmla="*/ 457200 w 914988"/>
              <a:gd name="connsiteY10" fmla="*/ 923492 h 923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988" h="923492">
                <a:moveTo>
                  <a:pt x="457200" y="923492"/>
                </a:moveTo>
                <a:lnTo>
                  <a:pt x="0" y="923492"/>
                </a:lnTo>
                <a:lnTo>
                  <a:pt x="0" y="466292"/>
                </a:lnTo>
                <a:lnTo>
                  <a:pt x="753" y="458830"/>
                </a:lnTo>
                <a:lnTo>
                  <a:pt x="588" y="457200"/>
                </a:lnTo>
                <a:cubicBezTo>
                  <a:pt x="588" y="204695"/>
                  <a:pt x="205283" y="0"/>
                  <a:pt x="457788" y="0"/>
                </a:cubicBezTo>
                <a:lnTo>
                  <a:pt x="914988" y="0"/>
                </a:lnTo>
                <a:lnTo>
                  <a:pt x="914988" y="457200"/>
                </a:lnTo>
                <a:lnTo>
                  <a:pt x="914236" y="464663"/>
                </a:lnTo>
                <a:lnTo>
                  <a:pt x="914400" y="466292"/>
                </a:lnTo>
                <a:cubicBezTo>
                  <a:pt x="914400" y="718797"/>
                  <a:pt x="709705" y="923492"/>
                  <a:pt x="457200" y="923492"/>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任意多边形 9"/>
          <p:cNvSpPr/>
          <p:nvPr>
            <p:custDataLst>
              <p:tags r:id="rId3"/>
            </p:custDataLst>
          </p:nvPr>
        </p:nvSpPr>
        <p:spPr bwMode="auto">
          <a:xfrm rot="12381667">
            <a:off x="2471738" y="2557463"/>
            <a:ext cx="1624012" cy="1638300"/>
          </a:xfrm>
          <a:custGeom>
            <a:avLst/>
            <a:gdLst>
              <a:gd name="connsiteX0" fmla="*/ 457200 w 914988"/>
              <a:gd name="connsiteY0" fmla="*/ 923492 h 923492"/>
              <a:gd name="connsiteX1" fmla="*/ 0 w 914988"/>
              <a:gd name="connsiteY1" fmla="*/ 923492 h 923492"/>
              <a:gd name="connsiteX2" fmla="*/ 0 w 914988"/>
              <a:gd name="connsiteY2" fmla="*/ 466292 h 923492"/>
              <a:gd name="connsiteX3" fmla="*/ 753 w 914988"/>
              <a:gd name="connsiteY3" fmla="*/ 458830 h 923492"/>
              <a:gd name="connsiteX4" fmla="*/ 588 w 914988"/>
              <a:gd name="connsiteY4" fmla="*/ 457200 h 923492"/>
              <a:gd name="connsiteX5" fmla="*/ 457788 w 914988"/>
              <a:gd name="connsiteY5" fmla="*/ 0 h 923492"/>
              <a:gd name="connsiteX6" fmla="*/ 914988 w 914988"/>
              <a:gd name="connsiteY6" fmla="*/ 0 h 923492"/>
              <a:gd name="connsiteX7" fmla="*/ 914988 w 914988"/>
              <a:gd name="connsiteY7" fmla="*/ 457200 h 923492"/>
              <a:gd name="connsiteX8" fmla="*/ 914236 w 914988"/>
              <a:gd name="connsiteY8" fmla="*/ 464663 h 923492"/>
              <a:gd name="connsiteX9" fmla="*/ 914400 w 914988"/>
              <a:gd name="connsiteY9" fmla="*/ 466292 h 923492"/>
              <a:gd name="connsiteX10" fmla="*/ 457200 w 914988"/>
              <a:gd name="connsiteY10" fmla="*/ 923492 h 923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988" h="923492">
                <a:moveTo>
                  <a:pt x="457200" y="923492"/>
                </a:moveTo>
                <a:lnTo>
                  <a:pt x="0" y="923492"/>
                </a:lnTo>
                <a:lnTo>
                  <a:pt x="0" y="466292"/>
                </a:lnTo>
                <a:lnTo>
                  <a:pt x="753" y="458830"/>
                </a:lnTo>
                <a:lnTo>
                  <a:pt x="588" y="457200"/>
                </a:lnTo>
                <a:cubicBezTo>
                  <a:pt x="588" y="204695"/>
                  <a:pt x="205283" y="0"/>
                  <a:pt x="457788" y="0"/>
                </a:cubicBezTo>
                <a:lnTo>
                  <a:pt x="914988" y="0"/>
                </a:lnTo>
                <a:lnTo>
                  <a:pt x="914988" y="457200"/>
                </a:lnTo>
                <a:lnTo>
                  <a:pt x="914236" y="464663"/>
                </a:lnTo>
                <a:lnTo>
                  <a:pt x="914400" y="466292"/>
                </a:lnTo>
                <a:cubicBezTo>
                  <a:pt x="914400" y="718797"/>
                  <a:pt x="709705" y="923492"/>
                  <a:pt x="457200" y="92349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title" hasCustomPrompt="1"/>
            <p:custDataLst>
              <p:tags r:id="rId4"/>
            </p:custDataLst>
          </p:nvPr>
        </p:nvSpPr>
        <p:spPr>
          <a:xfrm>
            <a:off x="5013500" y="1761067"/>
            <a:ext cx="6565228" cy="1586615"/>
          </a:xfrm>
        </p:spPr>
        <p:txBody>
          <a:bodyPr anchor="b"/>
          <a:lstStyle>
            <a:lvl1pPr>
              <a:lnSpc>
                <a:spcPct val="130000"/>
              </a:lnSpc>
              <a:defRPr sz="6000" spc="0" baseline="0">
                <a:solidFill>
                  <a:schemeClr val="tx1"/>
                </a:solidFill>
                <a:latin typeface="微软雅黑" panose="020B0503020204020204" charset="-122"/>
                <a:ea typeface="汉仪旗黑-85S" panose="00020600040101010101" pitchFamily="18" charset="-122"/>
              </a:defRPr>
            </a:lvl1pPr>
          </a:lstStyle>
          <a:p>
            <a:r>
              <a:rPr lang="zh-CN" altLang="en-US" dirty="0"/>
              <a:t>单击此处编辑标题</a:t>
            </a:r>
          </a:p>
        </p:txBody>
      </p:sp>
      <p:sp>
        <p:nvSpPr>
          <p:cNvPr id="3" name="文本占位符 2"/>
          <p:cNvSpPr>
            <a:spLocks noGrp="1"/>
          </p:cNvSpPr>
          <p:nvPr>
            <p:ph type="body" idx="1"/>
            <p:custDataLst>
              <p:tags r:id="rId5"/>
            </p:custDataLst>
          </p:nvPr>
        </p:nvSpPr>
        <p:spPr>
          <a:xfrm>
            <a:off x="5013500" y="3397530"/>
            <a:ext cx="6565228" cy="1500187"/>
          </a:xfrm>
        </p:spPr>
        <p:txBody>
          <a:bodyPr/>
          <a:lstStyle>
            <a:lvl1pPr marL="0" indent="0">
              <a:lnSpc>
                <a:spcPct val="130000"/>
              </a:lnSpc>
              <a:buNone/>
              <a:defRPr sz="2400" spc="0" baseline="0">
                <a:solidFill>
                  <a:schemeClr val="tx1"/>
                </a:solidFill>
                <a:latin typeface="微软雅黑" panose="020B0503020204020204" charset="-122"/>
                <a:ea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8" name="日期占位符 3"/>
          <p:cNvSpPr>
            <a:spLocks noGrp="1"/>
          </p:cNvSpPr>
          <p:nvPr>
            <p:ph type="dt" sz="half" idx="10"/>
            <p:custDataLst>
              <p:tags r:id="rId6"/>
            </p:custDataLst>
          </p:nvPr>
        </p:nvSpPr>
        <p:spPr/>
        <p:txBody>
          <a:bodyPr/>
          <a:lstStyle>
            <a:lvl1pPr>
              <a:defRPr/>
            </a:lvl1pPr>
          </a:lstStyle>
          <a:p>
            <a:pPr>
              <a:defRPr/>
            </a:pPr>
            <a:fld id="{D4ED2AAC-BD52-4C92-A424-CA7DE403532A}" type="datetime1">
              <a:rPr lang="zh-CN" altLang="en-US"/>
              <a:t>2023/7/16</a:t>
            </a:fld>
            <a:endParaRPr lang="zh-CN" altLang="en-US"/>
          </a:p>
        </p:txBody>
      </p:sp>
      <p:sp>
        <p:nvSpPr>
          <p:cNvPr id="9" name="页脚占位符 4"/>
          <p:cNvSpPr>
            <a:spLocks noGrp="1"/>
          </p:cNvSpPr>
          <p:nvPr>
            <p:ph type="ftr" sz="quarter" idx="11"/>
            <p:custDataLst>
              <p:tags r:id="rId7"/>
            </p:custDataLst>
          </p:nvPr>
        </p:nvSpPr>
        <p:spPr/>
        <p:txBody>
          <a:bodyPr/>
          <a:lstStyle>
            <a:lvl1pPr>
              <a:defRPr/>
            </a:lvl1pPr>
          </a:lstStyle>
          <a:p>
            <a:pPr>
              <a:defRPr/>
            </a:pPr>
            <a:r>
              <a:rPr lang="zh-CN" altLang="en-US"/>
              <a:t>福建师范大学附属中学 俞畅</a:t>
            </a:r>
          </a:p>
        </p:txBody>
      </p:sp>
      <p:sp>
        <p:nvSpPr>
          <p:cNvPr id="10" name="灯片编号占位符 5"/>
          <p:cNvSpPr>
            <a:spLocks noGrp="1"/>
          </p:cNvSpPr>
          <p:nvPr>
            <p:ph type="sldNum" sz="quarter" idx="12"/>
            <p:custDataLst>
              <p:tags r:id="rId8"/>
            </p:custDataLst>
          </p:nvPr>
        </p:nvSpPr>
        <p:spPr/>
        <p:txBody>
          <a:bodyPr/>
          <a:lstStyle>
            <a:lvl1pPr>
              <a:defRPr/>
            </a:lvl1pPr>
          </a:lstStyle>
          <a:p>
            <a:pPr>
              <a:defRPr/>
            </a:pPr>
            <a:fld id="{DF205A5E-6D34-4833-BB91-DA5211F7C78E}" type="slidenum">
              <a:rPr lang="zh-CN" altLang="en-US"/>
              <a:t>‹#›</a:t>
            </a:fld>
            <a:endParaRPr lang="zh-CN" altLang="en-US"/>
          </a:p>
        </p:txBody>
      </p:sp>
    </p:spTree>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13" name="组合 12"/>
          <p:cNvGrpSpPr/>
          <p:nvPr>
            <p:custDataLst>
              <p:tags r:id="rId1"/>
            </p:custDataLst>
          </p:nvPr>
        </p:nvGrpSpPr>
        <p:grpSpPr>
          <a:xfrm>
            <a:off x="0" y="0"/>
            <a:ext cx="12192000" cy="6872513"/>
            <a:chOff x="0" y="0"/>
            <a:chExt cx="12192000" cy="6872513"/>
          </a:xfrm>
        </p:grpSpPr>
        <p:grpSp>
          <p:nvGrpSpPr>
            <p:cNvPr id="14" name="组合 13"/>
            <p:cNvGrpSpPr/>
            <p:nvPr userDrawn="1"/>
          </p:nvGrpSpPr>
          <p:grpSpPr>
            <a:xfrm>
              <a:off x="6604000" y="6128173"/>
              <a:ext cx="5588000" cy="744340"/>
              <a:chOff x="6604000" y="6128173"/>
              <a:chExt cx="5588000" cy="744340"/>
            </a:xfrm>
          </p:grpSpPr>
          <p:sp>
            <p:nvSpPr>
              <p:cNvPr id="18" name="直角三角形 17"/>
              <p:cNvSpPr/>
              <p:nvPr userDrawn="1">
                <p:custDataLst>
                  <p:tags r:id="rId10"/>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9" name="直角三角形 18"/>
              <p:cNvSpPr/>
              <p:nvPr userDrawn="1">
                <p:custDataLst>
                  <p:tags r:id="rId11"/>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15" name="组合 14"/>
            <p:cNvGrpSpPr/>
            <p:nvPr userDrawn="1"/>
          </p:nvGrpSpPr>
          <p:grpSpPr>
            <a:xfrm rot="10800000">
              <a:off x="0" y="0"/>
              <a:ext cx="5588000" cy="744340"/>
              <a:chOff x="6604000" y="6128173"/>
              <a:chExt cx="5588000" cy="744340"/>
            </a:xfrm>
          </p:grpSpPr>
          <p:sp>
            <p:nvSpPr>
              <p:cNvPr id="16" name="直角三角形 15"/>
              <p:cNvSpPr/>
              <p:nvPr userDrawn="1">
                <p:custDataLst>
                  <p:tags r:id="rId8"/>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7" name="直角三角形 16"/>
              <p:cNvSpPr/>
              <p:nvPr userDrawn="1">
                <p:custDataLst>
                  <p:tags r:id="rId9"/>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lnSpc>
                <a:spcPct val="120000"/>
              </a:lnSpc>
              <a:defRPr sz="1600">
                <a:solidFill>
                  <a:schemeClr val="tx1">
                    <a:lumMod val="85000"/>
                    <a:lumOff val="15000"/>
                  </a:schemeClr>
                </a:solidFill>
                <a:latin typeface="微软雅黑" panose="020B0503020204020204" charset="-122"/>
                <a:ea typeface="微软雅黑" panose="020B0503020204020204" charset="-122"/>
              </a:defRPr>
            </a:lvl1pPr>
            <a:lvl2pPr>
              <a:lnSpc>
                <a:spcPct val="120000"/>
              </a:lnSpc>
              <a:defRPr sz="1600">
                <a:solidFill>
                  <a:schemeClr val="tx1">
                    <a:lumMod val="85000"/>
                    <a:lumOff val="15000"/>
                  </a:schemeClr>
                </a:solidFill>
                <a:latin typeface="微软雅黑" panose="020B0503020204020204" charset="-122"/>
                <a:ea typeface="微软雅黑" panose="020B0503020204020204" charset="-122"/>
              </a:defRPr>
            </a:lvl2pPr>
            <a:lvl3pPr>
              <a:lnSpc>
                <a:spcPct val="120000"/>
              </a:lnSpc>
              <a:defRPr sz="1600">
                <a:solidFill>
                  <a:schemeClr val="tx1">
                    <a:lumMod val="85000"/>
                    <a:lumOff val="15000"/>
                  </a:schemeClr>
                </a:solidFill>
                <a:latin typeface="微软雅黑" panose="020B0503020204020204" charset="-122"/>
                <a:ea typeface="微软雅黑" panose="020B0503020204020204" charset="-122"/>
              </a:defRPr>
            </a:lvl3pPr>
            <a:lvl4pPr>
              <a:lnSpc>
                <a:spcPct val="120000"/>
              </a:lnSpc>
              <a:defRPr sz="1600">
                <a:solidFill>
                  <a:schemeClr val="tx1">
                    <a:lumMod val="85000"/>
                    <a:lumOff val="15000"/>
                  </a:schemeClr>
                </a:solidFill>
                <a:latin typeface="微软雅黑" panose="020B0503020204020204" charset="-122"/>
                <a:ea typeface="微软雅黑" panose="020B0503020204020204" charset="-122"/>
              </a:defRPr>
            </a:lvl4pPr>
            <a:lvl5pPr>
              <a:lnSpc>
                <a:spcPct val="120000"/>
              </a:lnSpc>
              <a:defRPr sz="1600">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5"/>
            </p:custDataLst>
          </p:nvPr>
        </p:nvSpPr>
        <p:spPr/>
        <p:txBody>
          <a:bodyPr/>
          <a:lstStyle>
            <a:lvl1pPr>
              <a:lnSpc>
                <a:spcPct val="120000"/>
              </a:lnSpc>
              <a:defRPr/>
            </a:lvl1pPr>
          </a:lstStyle>
          <a:p>
            <a:fld id="{760FBDFE-C587-4B4C-A407-44438C67B59E}" type="datetime1">
              <a:rPr lang="zh-CN" altLang="en-US" smtClean="0"/>
              <a:t>2023/7/16</a:t>
            </a:fld>
            <a:endParaRPr lang="zh-CN" altLang="en-US"/>
          </a:p>
        </p:txBody>
      </p:sp>
      <p:sp>
        <p:nvSpPr>
          <p:cNvPr id="6" name="页脚占位符 5"/>
          <p:cNvSpPr>
            <a:spLocks noGrp="1"/>
          </p:cNvSpPr>
          <p:nvPr>
            <p:ph type="ftr" sz="quarter" idx="11"/>
            <p:custDataLst>
              <p:tags r:id="rId6"/>
            </p:custDataLst>
          </p:nvPr>
        </p:nvSpPr>
        <p:spPr/>
        <p:txBody>
          <a:bodyPr/>
          <a:lstStyle>
            <a:lvl1pPr>
              <a:lnSpc>
                <a:spcPct val="120000"/>
              </a:lnSpc>
              <a:defRPr/>
            </a:lvl1pPr>
          </a:lstStyle>
          <a:p>
            <a:r>
              <a:rPr lang="zh-CN" altLang="en-US"/>
              <a:t>福建师范大学附属中学 俞畅</a:t>
            </a:r>
          </a:p>
        </p:txBody>
      </p:sp>
      <p:sp>
        <p:nvSpPr>
          <p:cNvPr id="7" name="灯片编号占位符 6"/>
          <p:cNvSpPr>
            <a:spLocks noGrp="1"/>
          </p:cNvSpPr>
          <p:nvPr>
            <p:ph type="sldNum" sz="quarter" idx="12"/>
            <p:custDataLst>
              <p:tags r:id="rId7"/>
            </p:custDataLst>
          </p:nvPr>
        </p:nvSpPr>
        <p:spPr/>
        <p:txBody>
          <a:bodyPr/>
          <a:lstStyle>
            <a:lvl1pPr>
              <a:lnSpc>
                <a:spcPct val="120000"/>
              </a:lnSpc>
              <a:defRPr/>
            </a:lvl1pPr>
          </a:lstStyle>
          <a:p>
            <a:fld id="{49AE70B2-8BF9-45C0-BB95-33D1B9D3A854}" type="slidenum">
              <a:rPr lang="zh-CN" altLang="en-US" smtClean="0"/>
              <a:t>‹#›</a:t>
            </a:fld>
            <a:endParaRPr lang="zh-CN" altLang="en-US"/>
          </a:p>
        </p:txBody>
      </p:sp>
    </p:spTree>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5" name="组合 14"/>
          <p:cNvGrpSpPr/>
          <p:nvPr>
            <p:custDataLst>
              <p:tags r:id="rId1"/>
            </p:custDataLst>
          </p:nvPr>
        </p:nvGrpSpPr>
        <p:grpSpPr>
          <a:xfrm>
            <a:off x="0" y="0"/>
            <a:ext cx="12192000" cy="6872513"/>
            <a:chOff x="0" y="0"/>
            <a:chExt cx="12192000" cy="6872513"/>
          </a:xfrm>
        </p:grpSpPr>
        <p:grpSp>
          <p:nvGrpSpPr>
            <p:cNvPr id="16" name="组合 15"/>
            <p:cNvGrpSpPr/>
            <p:nvPr userDrawn="1"/>
          </p:nvGrpSpPr>
          <p:grpSpPr>
            <a:xfrm>
              <a:off x="6604000" y="6128173"/>
              <a:ext cx="5588000" cy="744340"/>
              <a:chOff x="6604000" y="6128173"/>
              <a:chExt cx="5588000" cy="744340"/>
            </a:xfrm>
          </p:grpSpPr>
          <p:sp>
            <p:nvSpPr>
              <p:cNvPr id="20" name="直角三角形 19"/>
              <p:cNvSpPr/>
              <p:nvPr userDrawn="1">
                <p:custDataLst>
                  <p:tags r:id="rId12"/>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1" name="直角三角形 20"/>
              <p:cNvSpPr/>
              <p:nvPr userDrawn="1">
                <p:custDataLst>
                  <p:tags r:id="rId13"/>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17" name="组合 16"/>
            <p:cNvGrpSpPr/>
            <p:nvPr userDrawn="1"/>
          </p:nvGrpSpPr>
          <p:grpSpPr>
            <a:xfrm rot="10800000">
              <a:off x="0" y="0"/>
              <a:ext cx="5588000" cy="744340"/>
              <a:chOff x="6604000" y="6128173"/>
              <a:chExt cx="5588000" cy="744340"/>
            </a:xfrm>
          </p:grpSpPr>
          <p:sp>
            <p:nvSpPr>
              <p:cNvPr id="18" name="直角三角形 17"/>
              <p:cNvSpPr/>
              <p:nvPr userDrawn="1">
                <p:custDataLst>
                  <p:tags r:id="rId10"/>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9" name="直角三角形 18"/>
              <p:cNvSpPr/>
              <p:nvPr userDrawn="1">
                <p:custDataLst>
                  <p:tags r:id="rId11"/>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20000"/>
              </a:lnSpc>
              <a:spcAft>
                <a:spcPts val="0"/>
              </a:spcAft>
              <a:buNone/>
              <a:defRPr sz="2000" b="0"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2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1">
              <a:rPr lang="zh-CN" altLang="en-US" smtClean="0"/>
              <a:t>2023/7/16</a:t>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r>
              <a:rPr lang="zh-CN" altLang="en-US"/>
              <a:t>福建师范大学附属中学 俞畅</a:t>
            </a:r>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t>‹#›</a:t>
            </a:fld>
            <a:endParaRPr lang="zh-CN" altLang="en-US"/>
          </a:p>
        </p:txBody>
      </p:sp>
    </p:spTree>
  </p:cSld>
  <p:clrMapOvr>
    <a:masterClrMapping/>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11" name="组合 10"/>
          <p:cNvGrpSpPr/>
          <p:nvPr>
            <p:custDataLst>
              <p:tags r:id="rId1"/>
            </p:custDataLst>
          </p:nvPr>
        </p:nvGrpSpPr>
        <p:grpSpPr>
          <a:xfrm>
            <a:off x="0" y="0"/>
            <a:ext cx="12192000" cy="6872513"/>
            <a:chOff x="0" y="0"/>
            <a:chExt cx="12192000" cy="6872513"/>
          </a:xfrm>
        </p:grpSpPr>
        <p:grpSp>
          <p:nvGrpSpPr>
            <p:cNvPr id="12" name="组合 11"/>
            <p:cNvGrpSpPr/>
            <p:nvPr userDrawn="1"/>
          </p:nvGrpSpPr>
          <p:grpSpPr>
            <a:xfrm>
              <a:off x="6604000" y="6128173"/>
              <a:ext cx="5588000" cy="744340"/>
              <a:chOff x="6604000" y="6128173"/>
              <a:chExt cx="5588000" cy="744340"/>
            </a:xfrm>
          </p:grpSpPr>
          <p:sp>
            <p:nvSpPr>
              <p:cNvPr id="16" name="直角三角形 15"/>
              <p:cNvSpPr/>
              <p:nvPr userDrawn="1">
                <p:custDataLst>
                  <p:tags r:id="rId8"/>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7" name="直角三角形 16"/>
              <p:cNvSpPr/>
              <p:nvPr userDrawn="1">
                <p:custDataLst>
                  <p:tags r:id="rId9"/>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13" name="组合 12"/>
            <p:cNvGrpSpPr/>
            <p:nvPr userDrawn="1"/>
          </p:nvGrpSpPr>
          <p:grpSpPr>
            <a:xfrm rot="10800000">
              <a:off x="0" y="0"/>
              <a:ext cx="5588000" cy="744340"/>
              <a:chOff x="6604000" y="6128173"/>
              <a:chExt cx="5588000" cy="744340"/>
            </a:xfrm>
          </p:grpSpPr>
          <p:sp>
            <p:nvSpPr>
              <p:cNvPr id="14" name="直角三角形 13"/>
              <p:cNvSpPr/>
              <p:nvPr userDrawn="1">
                <p:custDataLst>
                  <p:tags r:id="rId6"/>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5" name="直角三角形 14"/>
              <p:cNvSpPr/>
              <p:nvPr userDrawn="1">
                <p:custDataLst>
                  <p:tags r:id="rId7"/>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1">
              <a:rPr lang="zh-CN" altLang="en-US" smtClean="0"/>
              <a:t>2023/7/16</a:t>
            </a:fld>
            <a:endParaRPr lang="zh-CN" altLang="en-US"/>
          </a:p>
        </p:txBody>
      </p:sp>
      <p:sp>
        <p:nvSpPr>
          <p:cNvPr id="4" name="页脚占位符 3"/>
          <p:cNvSpPr>
            <a:spLocks noGrp="1"/>
          </p:cNvSpPr>
          <p:nvPr>
            <p:ph type="ftr" sz="quarter" idx="11"/>
            <p:custDataLst>
              <p:tags r:id="rId4"/>
            </p:custDataLst>
          </p:nvPr>
        </p:nvSpPr>
        <p:spPr/>
        <p:txBody>
          <a:bodyPr/>
          <a:lstStyle/>
          <a:p>
            <a:r>
              <a:rPr lang="zh-CN" altLang="en-US"/>
              <a:t>福建师范大学附属中学 俞畅</a:t>
            </a:r>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grpSp>
        <p:nvGrpSpPr>
          <p:cNvPr id="7" name="组合 6"/>
          <p:cNvGrpSpPr/>
          <p:nvPr>
            <p:custDataLst>
              <p:tags r:id="rId1"/>
            </p:custDataLst>
          </p:nvPr>
        </p:nvGrpSpPr>
        <p:grpSpPr>
          <a:xfrm>
            <a:off x="0" y="0"/>
            <a:ext cx="12192000" cy="6872513"/>
            <a:chOff x="0" y="0"/>
            <a:chExt cx="12192000" cy="6872513"/>
          </a:xfrm>
        </p:grpSpPr>
        <p:grpSp>
          <p:nvGrpSpPr>
            <p:cNvPr id="8" name="组合 7"/>
            <p:cNvGrpSpPr/>
            <p:nvPr userDrawn="1"/>
          </p:nvGrpSpPr>
          <p:grpSpPr>
            <a:xfrm>
              <a:off x="6604000" y="6128173"/>
              <a:ext cx="5588000" cy="744340"/>
              <a:chOff x="6604000" y="6128173"/>
              <a:chExt cx="5588000" cy="744340"/>
            </a:xfrm>
          </p:grpSpPr>
          <p:sp>
            <p:nvSpPr>
              <p:cNvPr id="12" name="直角三角形 11"/>
              <p:cNvSpPr/>
              <p:nvPr userDrawn="1">
                <p:custDataLst>
                  <p:tags r:id="rId7"/>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3" name="直角三角形 12"/>
              <p:cNvSpPr/>
              <p:nvPr userDrawn="1">
                <p:custDataLst>
                  <p:tags r:id="rId8"/>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9" name="组合 8"/>
            <p:cNvGrpSpPr/>
            <p:nvPr userDrawn="1"/>
          </p:nvGrpSpPr>
          <p:grpSpPr>
            <a:xfrm rot="10800000">
              <a:off x="0" y="0"/>
              <a:ext cx="5588000" cy="744340"/>
              <a:chOff x="6604000" y="6128173"/>
              <a:chExt cx="5588000" cy="744340"/>
            </a:xfrm>
          </p:grpSpPr>
          <p:sp>
            <p:nvSpPr>
              <p:cNvPr id="10" name="直角三角形 9"/>
              <p:cNvSpPr/>
              <p:nvPr userDrawn="1">
                <p:custDataLst>
                  <p:tags r:id="rId5"/>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1" name="直角三角形 10"/>
              <p:cNvSpPr/>
              <p:nvPr userDrawn="1">
                <p:custDataLst>
                  <p:tags r:id="rId6"/>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sp>
        <p:nvSpPr>
          <p:cNvPr id="2" name="日期占位符 1"/>
          <p:cNvSpPr>
            <a:spLocks noGrp="1"/>
          </p:cNvSpPr>
          <p:nvPr>
            <p:ph type="dt" sz="half" idx="10"/>
            <p:custDataLst>
              <p:tags r:id="rId2"/>
            </p:custDataLst>
          </p:nvPr>
        </p:nvSpPr>
        <p:spPr/>
        <p:txBody>
          <a:bodyPr/>
          <a:lstStyle/>
          <a:p>
            <a:fld id="{760FBDFE-C587-4B4C-A407-44438C67B59E}" type="datetime1">
              <a:rPr lang="zh-CN" altLang="en-US" smtClean="0"/>
              <a:t>2023/7/16</a:t>
            </a:fld>
            <a:endParaRPr lang="zh-CN" altLang="en-US"/>
          </a:p>
        </p:txBody>
      </p:sp>
      <p:sp>
        <p:nvSpPr>
          <p:cNvPr id="3" name="页脚占位符 2"/>
          <p:cNvSpPr>
            <a:spLocks noGrp="1"/>
          </p:cNvSpPr>
          <p:nvPr>
            <p:ph type="ftr" sz="quarter" idx="11"/>
            <p:custDataLst>
              <p:tags r:id="rId3"/>
            </p:custDataLst>
          </p:nvPr>
        </p:nvSpPr>
        <p:spPr/>
        <p:txBody>
          <a:bodyPr/>
          <a:lstStyle/>
          <a:p>
            <a:r>
              <a:rPr lang="zh-CN" altLang="en-US"/>
              <a:t>福建师范大学附属中学 俞畅</a:t>
            </a:r>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13" name="组合 12"/>
          <p:cNvGrpSpPr/>
          <p:nvPr>
            <p:custDataLst>
              <p:tags r:id="rId1"/>
            </p:custDataLst>
          </p:nvPr>
        </p:nvGrpSpPr>
        <p:grpSpPr>
          <a:xfrm>
            <a:off x="0" y="0"/>
            <a:ext cx="12192000" cy="6872513"/>
            <a:chOff x="0" y="0"/>
            <a:chExt cx="12192000" cy="6872513"/>
          </a:xfrm>
        </p:grpSpPr>
        <p:grpSp>
          <p:nvGrpSpPr>
            <p:cNvPr id="14" name="组合 13"/>
            <p:cNvGrpSpPr/>
            <p:nvPr userDrawn="1"/>
          </p:nvGrpSpPr>
          <p:grpSpPr>
            <a:xfrm>
              <a:off x="6604000" y="6128173"/>
              <a:ext cx="5588000" cy="744340"/>
              <a:chOff x="6604000" y="6128173"/>
              <a:chExt cx="5588000" cy="744340"/>
            </a:xfrm>
          </p:grpSpPr>
          <p:sp>
            <p:nvSpPr>
              <p:cNvPr id="18" name="直角三角形 17"/>
              <p:cNvSpPr/>
              <p:nvPr userDrawn="1">
                <p:custDataLst>
                  <p:tags r:id="rId10"/>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9" name="直角三角形 18"/>
              <p:cNvSpPr/>
              <p:nvPr userDrawn="1">
                <p:custDataLst>
                  <p:tags r:id="rId11"/>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15" name="组合 14"/>
            <p:cNvGrpSpPr/>
            <p:nvPr userDrawn="1"/>
          </p:nvGrpSpPr>
          <p:grpSpPr>
            <a:xfrm rot="10800000">
              <a:off x="0" y="0"/>
              <a:ext cx="5588000" cy="744340"/>
              <a:chOff x="6604000" y="6128173"/>
              <a:chExt cx="5588000" cy="744340"/>
            </a:xfrm>
          </p:grpSpPr>
          <p:sp>
            <p:nvSpPr>
              <p:cNvPr id="16" name="直角三角形 15"/>
              <p:cNvSpPr/>
              <p:nvPr userDrawn="1">
                <p:custDataLst>
                  <p:tags r:id="rId8"/>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7" name="直角三角形 16"/>
              <p:cNvSpPr/>
              <p:nvPr userDrawn="1">
                <p:custDataLst>
                  <p:tags r:id="rId9"/>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2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stStyle>
          <a:p>
            <a:pPr lvl="0"/>
            <a:r>
              <a:rPr dirty="0">
                <a:sym typeface="+mn-ea"/>
              </a:rPr>
              <a:t>单击此处编辑母版文本样式</a:t>
            </a:r>
          </a:p>
        </p:txBody>
      </p:sp>
      <p:sp>
        <p:nvSpPr>
          <p:cNvPr id="5" name="日期占位符 4"/>
          <p:cNvSpPr>
            <a:spLocks noGrp="1"/>
          </p:cNvSpPr>
          <p:nvPr>
            <p:ph type="dt" sz="half" idx="10"/>
            <p:custDataLst>
              <p:tags r:id="rId5"/>
            </p:custDataLst>
          </p:nvPr>
        </p:nvSpPr>
        <p:spPr/>
        <p:txBody>
          <a:bodyPr/>
          <a:lstStyle/>
          <a:p>
            <a:fld id="{9EFD9D74-47D9-4702-A33C-335B63B48DBF}" type="datetime1">
              <a:rPr lang="zh-CN" altLang="en-US" smtClean="0"/>
              <a:t>2023/7/16</a:t>
            </a:fld>
            <a:endParaRPr lang="zh-CN" altLang="en-US" dirty="0"/>
          </a:p>
        </p:txBody>
      </p:sp>
      <p:sp>
        <p:nvSpPr>
          <p:cNvPr id="6" name="页脚占位符 5"/>
          <p:cNvSpPr>
            <a:spLocks noGrp="1"/>
          </p:cNvSpPr>
          <p:nvPr>
            <p:ph type="ftr" sz="quarter" idx="11"/>
            <p:custDataLst>
              <p:tags r:id="rId6"/>
            </p:custDataLst>
          </p:nvPr>
        </p:nvSpPr>
        <p:spPr/>
        <p:txBody>
          <a:bodyPr/>
          <a:lstStyle/>
          <a:p>
            <a:r>
              <a:rPr lang="zh-CN" altLang="en-US" dirty="0"/>
              <a:t>福建师范大学附属中学 俞畅</a:t>
            </a:r>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t>‹#›</a:t>
            </a:fld>
            <a:endParaRPr lang="zh-CN" altLang="en-US"/>
          </a:p>
        </p:txBody>
      </p:sp>
    </p:spTree>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12" name="组合 11"/>
          <p:cNvGrpSpPr/>
          <p:nvPr>
            <p:custDataLst>
              <p:tags r:id="rId1"/>
            </p:custDataLst>
          </p:nvPr>
        </p:nvGrpSpPr>
        <p:grpSpPr>
          <a:xfrm>
            <a:off x="0" y="0"/>
            <a:ext cx="12192000" cy="6872513"/>
            <a:chOff x="0" y="0"/>
            <a:chExt cx="12192000" cy="6872513"/>
          </a:xfrm>
        </p:grpSpPr>
        <p:sp>
          <p:nvSpPr>
            <p:cNvPr id="13" name="矩形 12"/>
            <p:cNvSpPr/>
            <p:nvPr userDrawn="1">
              <p:custDataLst>
                <p:tags r:id="rId7"/>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userDrawn="1"/>
          </p:nvGrpSpPr>
          <p:grpSpPr>
            <a:xfrm>
              <a:off x="0" y="0"/>
              <a:ext cx="12192000" cy="6872513"/>
              <a:chOff x="0" y="0"/>
              <a:chExt cx="12192000" cy="6872513"/>
            </a:xfrm>
          </p:grpSpPr>
          <p:grpSp>
            <p:nvGrpSpPr>
              <p:cNvPr id="15" name="组合 14"/>
              <p:cNvGrpSpPr/>
              <p:nvPr userDrawn="1"/>
            </p:nvGrpSpPr>
            <p:grpSpPr>
              <a:xfrm>
                <a:off x="6604000" y="6128173"/>
                <a:ext cx="5588000" cy="744340"/>
                <a:chOff x="6604000" y="6128173"/>
                <a:chExt cx="5588000" cy="744340"/>
              </a:xfrm>
            </p:grpSpPr>
            <p:sp>
              <p:nvSpPr>
                <p:cNvPr id="19" name="直角三角形 18"/>
                <p:cNvSpPr/>
                <p:nvPr userDrawn="1">
                  <p:custDataLst>
                    <p:tags r:id="rId10"/>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0" name="直角三角形 19"/>
                <p:cNvSpPr/>
                <p:nvPr userDrawn="1">
                  <p:custDataLst>
                    <p:tags r:id="rId11"/>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16" name="组合 15"/>
              <p:cNvGrpSpPr/>
              <p:nvPr userDrawn="1"/>
            </p:nvGrpSpPr>
            <p:grpSpPr>
              <a:xfrm rot="10800000">
                <a:off x="0" y="0"/>
                <a:ext cx="5588000" cy="744340"/>
                <a:chOff x="6604000" y="6128173"/>
                <a:chExt cx="5588000" cy="744340"/>
              </a:xfrm>
            </p:grpSpPr>
            <p:sp>
              <p:nvSpPr>
                <p:cNvPr id="17" name="直角三角形 16"/>
                <p:cNvSpPr/>
                <p:nvPr userDrawn="1">
                  <p:custDataLst>
                    <p:tags r:id="rId8"/>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8" name="直角三角形 17"/>
                <p:cNvSpPr/>
                <p:nvPr userDrawn="1">
                  <p:custDataLst>
                    <p:tags r:id="rId9"/>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grpSp>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2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lnSpc>
                <a:spcPct val="120000"/>
              </a:lnSpc>
              <a:defRPr>
                <a:solidFill>
                  <a:schemeClr val="tx1">
                    <a:lumMod val="85000"/>
                    <a:lumOff val="15000"/>
                  </a:schemeClr>
                </a:solidFill>
                <a:latin typeface="微软雅黑" panose="020B0503020204020204" charset="-122"/>
                <a:ea typeface="微软雅黑" panose="020B0503020204020204" charset="-122"/>
              </a:defRPr>
            </a:lvl1pPr>
            <a:lvl2pPr indent="0" eaLnBrk="1" fontAlgn="auto" latinLnBrk="0" hangingPunct="1">
              <a:lnSpc>
                <a:spcPct val="120000"/>
              </a:lnSpc>
              <a:defRPr>
                <a:solidFill>
                  <a:schemeClr val="tx1">
                    <a:lumMod val="85000"/>
                    <a:lumOff val="15000"/>
                  </a:schemeClr>
                </a:solidFill>
                <a:latin typeface="微软雅黑" panose="020B0503020204020204" charset="-122"/>
                <a:ea typeface="微软雅黑" panose="020B0503020204020204" charset="-122"/>
              </a:defRPr>
            </a:lvl2pPr>
            <a:lvl3pPr indent="0" eaLnBrk="1" fontAlgn="auto" latinLnBrk="0" hangingPunct="1">
              <a:lnSpc>
                <a:spcPct val="120000"/>
              </a:lnSpc>
              <a:defRPr>
                <a:solidFill>
                  <a:schemeClr val="tx1">
                    <a:lumMod val="85000"/>
                    <a:lumOff val="15000"/>
                  </a:schemeClr>
                </a:solidFill>
                <a:latin typeface="微软雅黑" panose="020B0503020204020204" charset="-122"/>
                <a:ea typeface="微软雅黑" panose="020B0503020204020204" charset="-122"/>
              </a:defRPr>
            </a:lvl3pPr>
            <a:lvl4pPr indent="0" eaLnBrk="1" fontAlgn="auto" latinLnBrk="0" hangingPunct="1">
              <a:lnSpc>
                <a:spcPct val="120000"/>
              </a:lnSpc>
              <a:defRPr>
                <a:solidFill>
                  <a:schemeClr val="tx1">
                    <a:lumMod val="85000"/>
                    <a:lumOff val="15000"/>
                  </a:schemeClr>
                </a:solidFill>
                <a:latin typeface="微软雅黑" panose="020B0503020204020204" charset="-122"/>
                <a:ea typeface="微软雅黑" panose="020B0503020204020204" charset="-122"/>
              </a:defRPr>
            </a:lvl4pPr>
            <a:lvl5pPr indent="0" eaLnBrk="1" fontAlgn="auto" latinLnBrk="0" hangingPunct="1">
              <a:lnSpc>
                <a:spcPct val="120000"/>
              </a:lnSpc>
              <a:defRPr>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4"/>
            </p:custDataLst>
          </p:nvPr>
        </p:nvSpPr>
        <p:spPr/>
        <p:txBody>
          <a:bodyPr/>
          <a:lstStyle>
            <a:lvl1pPr>
              <a:lnSpc>
                <a:spcPct val="120000"/>
              </a:lnSpc>
              <a:defRPr/>
            </a:lvl1pPr>
          </a:lstStyle>
          <a:p>
            <a:fld id="{760FBDFE-C587-4B4C-A407-44438C67B59E}" type="datetime1">
              <a:rPr lang="zh-CN" altLang="en-US" smtClean="0"/>
              <a:t>2023/7/16</a:t>
            </a:fld>
            <a:endParaRPr lang="zh-CN" altLang="en-US"/>
          </a:p>
        </p:txBody>
      </p:sp>
      <p:sp>
        <p:nvSpPr>
          <p:cNvPr id="5" name="页脚占位符 4"/>
          <p:cNvSpPr>
            <a:spLocks noGrp="1"/>
          </p:cNvSpPr>
          <p:nvPr>
            <p:ph type="ftr" sz="quarter" idx="11"/>
            <p:custDataLst>
              <p:tags r:id="rId5"/>
            </p:custDataLst>
          </p:nvPr>
        </p:nvSpPr>
        <p:spPr/>
        <p:txBody>
          <a:bodyPr/>
          <a:lstStyle>
            <a:lvl1pPr>
              <a:lnSpc>
                <a:spcPct val="120000"/>
              </a:lnSpc>
              <a:defRPr/>
            </a:lvl1pPr>
          </a:lstStyle>
          <a:p>
            <a:r>
              <a:rPr lang="zh-CN" altLang="en-US"/>
              <a:t>福建师范大学附属中学 俞畅</a:t>
            </a:r>
          </a:p>
        </p:txBody>
      </p:sp>
      <p:sp>
        <p:nvSpPr>
          <p:cNvPr id="6" name="灯片编号占位符 5"/>
          <p:cNvSpPr>
            <a:spLocks noGrp="1"/>
          </p:cNvSpPr>
          <p:nvPr>
            <p:ph type="sldNum" sz="quarter" idx="12"/>
            <p:custDataLst>
              <p:tags r:id="rId6"/>
            </p:custDataLst>
          </p:nvPr>
        </p:nvSpPr>
        <p:spPr/>
        <p:txBody>
          <a:bodyPr/>
          <a:lstStyle>
            <a:lvl1pPr>
              <a:lnSpc>
                <a:spcPct val="120000"/>
              </a:lnSpc>
              <a:defRPr/>
            </a:lvl1pPr>
          </a:lstStyle>
          <a:p>
            <a:fld id="{49AE70B2-8BF9-45C0-BB95-33D1B9D3A854}" type="slidenum">
              <a:rPr lang="zh-CN" altLang="en-US" smtClean="0"/>
              <a:t>‹#›</a:t>
            </a:fld>
            <a:endParaRPr lang="zh-CN" altLang="en-US"/>
          </a:p>
        </p:txBody>
      </p:sp>
    </p:spTree>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12" name="组合 11"/>
          <p:cNvGrpSpPr/>
          <p:nvPr>
            <p:custDataLst>
              <p:tags r:id="rId1"/>
            </p:custDataLst>
          </p:nvPr>
        </p:nvGrpSpPr>
        <p:grpSpPr>
          <a:xfrm>
            <a:off x="0" y="0"/>
            <a:ext cx="12192000" cy="6872513"/>
            <a:chOff x="0" y="0"/>
            <a:chExt cx="12192000" cy="6872513"/>
          </a:xfrm>
        </p:grpSpPr>
        <p:sp>
          <p:nvSpPr>
            <p:cNvPr id="13" name="矩形 12"/>
            <p:cNvSpPr/>
            <p:nvPr userDrawn="1">
              <p:custDataLst>
                <p:tags r:id="rId6"/>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userDrawn="1"/>
          </p:nvGrpSpPr>
          <p:grpSpPr>
            <a:xfrm>
              <a:off x="0" y="0"/>
              <a:ext cx="12192000" cy="6872513"/>
              <a:chOff x="0" y="0"/>
              <a:chExt cx="12192000" cy="6872513"/>
            </a:xfrm>
          </p:grpSpPr>
          <p:grpSp>
            <p:nvGrpSpPr>
              <p:cNvPr id="15" name="组合 14"/>
              <p:cNvGrpSpPr/>
              <p:nvPr userDrawn="1"/>
            </p:nvGrpSpPr>
            <p:grpSpPr>
              <a:xfrm>
                <a:off x="6604000" y="6128173"/>
                <a:ext cx="5588000" cy="744340"/>
                <a:chOff x="6604000" y="6128173"/>
                <a:chExt cx="5588000" cy="744340"/>
              </a:xfrm>
            </p:grpSpPr>
            <p:sp>
              <p:nvSpPr>
                <p:cNvPr id="19" name="直角三角形 18"/>
                <p:cNvSpPr/>
                <p:nvPr userDrawn="1">
                  <p:custDataLst>
                    <p:tags r:id="rId9"/>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0" name="直角三角形 19"/>
                <p:cNvSpPr/>
                <p:nvPr userDrawn="1">
                  <p:custDataLst>
                    <p:tags r:id="rId10"/>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16" name="组合 15"/>
              <p:cNvGrpSpPr/>
              <p:nvPr userDrawn="1"/>
            </p:nvGrpSpPr>
            <p:grpSpPr>
              <a:xfrm rot="10800000">
                <a:off x="0" y="0"/>
                <a:ext cx="5588000" cy="744340"/>
                <a:chOff x="6604000" y="6128173"/>
                <a:chExt cx="5588000" cy="744340"/>
              </a:xfrm>
            </p:grpSpPr>
            <p:sp>
              <p:nvSpPr>
                <p:cNvPr id="17" name="直角三角形 16"/>
                <p:cNvSpPr/>
                <p:nvPr userDrawn="1">
                  <p:custDataLst>
                    <p:tags r:id="rId7"/>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8" name="直角三角形 17"/>
                <p:cNvSpPr/>
                <p:nvPr userDrawn="1">
                  <p:custDataLst>
                    <p:tags r:id="rId8"/>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grpSp>
      <p:sp>
        <p:nvSpPr>
          <p:cNvPr id="3" name="日期占位符 2"/>
          <p:cNvSpPr>
            <a:spLocks noGrp="1"/>
          </p:cNvSpPr>
          <p:nvPr>
            <p:ph type="dt" sz="half" idx="10"/>
            <p:custDataLst>
              <p:tags r:id="rId2"/>
            </p:custDataLst>
          </p:nvPr>
        </p:nvSpPr>
        <p:spPr/>
        <p:txBody>
          <a:bodyPr/>
          <a:lstStyle/>
          <a:p>
            <a:fld id="{760FBDFE-C587-4B4C-A407-44438C67B59E}" type="datetime1">
              <a:rPr lang="zh-CN" altLang="en-US" smtClean="0"/>
              <a:t>2023/7/16</a:t>
            </a:fld>
            <a:endParaRPr lang="zh-CN" altLang="en-US"/>
          </a:p>
        </p:txBody>
      </p:sp>
      <p:sp>
        <p:nvSpPr>
          <p:cNvPr id="4" name="页脚占位符 3"/>
          <p:cNvSpPr>
            <a:spLocks noGrp="1"/>
          </p:cNvSpPr>
          <p:nvPr>
            <p:ph type="ftr" sz="quarter" idx="11"/>
            <p:custDataLst>
              <p:tags r:id="rId3"/>
            </p:custDataLst>
          </p:nvPr>
        </p:nvSpPr>
        <p:spPr/>
        <p:txBody>
          <a:bodyPr/>
          <a:lstStyle/>
          <a:p>
            <a:r>
              <a:rPr lang="zh-CN" altLang="en-US"/>
              <a:t>福建师范大学附属中学 俞畅</a:t>
            </a:r>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hf hdr="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任意多边形 5" descr="e7d195523061f1c09e9d68d7cf438b91ef959ecb14fc25d26BBA7F7DBC18E55DFF4014AF651F0BF2569D4B6C1DA7F1A4683A481403BD872FC687266AD13265C1DE7C373772FD8728ABDD69ADD03BFF5BE2862BC891DBB79E3C9979A23521FCF1A67160B2B6B6CD16CBA7B1784A25B5F129F70D6FCD32ADE0EAAA810CE8415E9AF4DC535103F22B3E79E22A953605F539"/>
          <p:cNvSpPr/>
          <p:nvPr>
            <p:custDataLst>
              <p:tags r:id="rId1"/>
            </p:custDataLst>
          </p:nvPr>
        </p:nvSpPr>
        <p:spPr>
          <a:xfrm>
            <a:off x="1507735" y="0"/>
            <a:ext cx="9127816" cy="6858000"/>
          </a:xfrm>
          <a:custGeom>
            <a:avLst/>
            <a:gdLst>
              <a:gd name="connsiteX0" fmla="*/ 3637520 w 9127816"/>
              <a:gd name="connsiteY0" fmla="*/ 0 h 6858000"/>
              <a:gd name="connsiteX1" fmla="*/ 5490296 w 9127816"/>
              <a:gd name="connsiteY1" fmla="*/ 0 h 6858000"/>
              <a:gd name="connsiteX2" fmla="*/ 9127816 w 9127816"/>
              <a:gd name="connsiteY2" fmla="*/ 3637520 h 6858000"/>
              <a:gd name="connsiteX3" fmla="*/ 5907336 w 9127816"/>
              <a:gd name="connsiteY3" fmla="*/ 6858000 h 6858000"/>
              <a:gd name="connsiteX4" fmla="*/ 3220480 w 9127816"/>
              <a:gd name="connsiteY4" fmla="*/ 6858000 h 6858000"/>
              <a:gd name="connsiteX5" fmla="*/ 0 w 9127816"/>
              <a:gd name="connsiteY5" fmla="*/ 36375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27816" h="6858000">
                <a:moveTo>
                  <a:pt x="3637520" y="0"/>
                </a:moveTo>
                <a:lnTo>
                  <a:pt x="5490296" y="0"/>
                </a:lnTo>
                <a:lnTo>
                  <a:pt x="9127816" y="3637520"/>
                </a:lnTo>
                <a:lnTo>
                  <a:pt x="5907336" y="6858000"/>
                </a:lnTo>
                <a:lnTo>
                  <a:pt x="3220480" y="6858000"/>
                </a:lnTo>
                <a:lnTo>
                  <a:pt x="0" y="363752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solidFill>
                <a:prstClr val="white"/>
              </a:solidFill>
            </a:endParaRPr>
          </a:p>
        </p:txBody>
      </p:sp>
      <p:sp>
        <p:nvSpPr>
          <p:cNvPr id="7" name="标题 1" hidden="1"/>
          <p:cNvSpPr txBox="1"/>
          <p:nvPr>
            <p:custDataLst>
              <p:tags r:id="rId2"/>
            </p:custDataLst>
          </p:nvPr>
        </p:nvSpPr>
        <p:spPr>
          <a:xfrm>
            <a:off x="3581400" y="2595880"/>
            <a:ext cx="5029200" cy="1320293"/>
          </a:xfrm>
          <a:prstGeom prst="rect">
            <a:avLst/>
          </a:prstGeom>
          <a:solidFill>
            <a:schemeClr val="accent6"/>
          </a:solidFill>
        </p:spPr>
        <p:txBody>
          <a:bodyPr vert="horz" lIns="90000" tIns="46800" rIns="90000" bIns="46800" rtlCol="0" anchor="b">
            <a:normAutofit/>
          </a:bodyPr>
          <a:lstStyle>
            <a:lvl1pPr algn="ctr" defTabSz="914400" rtl="0" eaLnBrk="1" latinLnBrk="0" hangingPunct="1">
              <a:lnSpc>
                <a:spcPct val="90000"/>
              </a:lnSpc>
              <a:spcBef>
                <a:spcPct val="0"/>
              </a:spcBef>
              <a:buNone/>
              <a:defRPr sz="7200" kern="1200">
                <a:solidFill>
                  <a:schemeClr val="tx1"/>
                </a:solidFill>
                <a:latin typeface="+mj-lt"/>
                <a:ea typeface="+mj-ea"/>
                <a:cs typeface="+mj-cs"/>
              </a:defRPr>
            </a:lvl1pPr>
          </a:lstStyle>
          <a:p>
            <a:r>
              <a:rPr lang="zh-CN" altLang="en-US" dirty="0"/>
              <a:t>编辑标题</a:t>
            </a:r>
          </a:p>
        </p:txBody>
      </p:sp>
      <p:sp>
        <p:nvSpPr>
          <p:cNvPr id="8" name="文本占位符 11"/>
          <p:cNvSpPr>
            <a:spLocks noGrp="1"/>
          </p:cNvSpPr>
          <p:nvPr>
            <p:ph type="body" sz="quarter" idx="13" hasCustomPrompt="1"/>
            <p:custDataLst>
              <p:tags r:id="rId3"/>
            </p:custDataLst>
          </p:nvPr>
        </p:nvSpPr>
        <p:spPr>
          <a:xfrm>
            <a:off x="3581400" y="3954176"/>
            <a:ext cx="5029200" cy="796067"/>
          </a:xfrm>
        </p:spPr>
        <p:txBody>
          <a:bodyPr lIns="90000" tIns="46800" rIns="90000" bIns="46800">
            <a:normAutofit/>
          </a:bodyPr>
          <a:lstStyle>
            <a:lvl1pPr marL="0" indent="0" algn="ctr">
              <a:lnSpc>
                <a:spcPct val="130000"/>
              </a:lnSpc>
              <a:buNone/>
              <a:defRPr sz="2400" spc="0" baseline="0">
                <a:solidFill>
                  <a:schemeClr val="tx1"/>
                </a:solidFill>
                <a:latin typeface="微软雅黑" panose="020B0503020204020204" charset="-122"/>
                <a:ea typeface="微软雅黑" panose="020B0503020204020204" charset="-122"/>
              </a:defRPr>
            </a:lvl1pPr>
            <a:lvl2pPr marL="457200" indent="0">
              <a:buNone/>
              <a:defRPr/>
            </a:lvl2pPr>
          </a:lstStyle>
          <a:p>
            <a:pPr lvl="0"/>
            <a:r>
              <a:rPr lang="zh-CN" altLang="en-US" dirty="0"/>
              <a:t>单击此处编辑副标题</a:t>
            </a:r>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1">
              <a:rPr lang="zh-CN" altLang="en-US" smtClean="0"/>
              <a:t>2023/7/16</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r>
              <a:rPr lang="zh-CN" altLang="en-US"/>
              <a:t>福建师范大学附属中学 俞畅</a:t>
            </a:r>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7"/>
            </p:custDataLst>
          </p:nvPr>
        </p:nvSpPr>
        <p:spPr>
          <a:xfrm>
            <a:off x="3581400" y="2407920"/>
            <a:ext cx="5029201" cy="1472382"/>
          </a:xfrm>
        </p:spPr>
        <p:txBody>
          <a:bodyPr vert="horz" lIns="90000" tIns="46800" rIns="90000" bIns="46800" rtlCol="0" anchor="b" anchorCtr="0">
            <a:normAutofit/>
          </a:bodyPr>
          <a:lstStyle>
            <a:lvl1pPr marL="0" marR="0" algn="ctr" defTabSz="914400" rtl="0" eaLnBrk="1" fontAlgn="auto" latinLnBrk="0" hangingPunct="1">
              <a:lnSpc>
                <a:spcPct val="130000"/>
              </a:lnSpc>
              <a:buNone/>
              <a:defRPr kumimoji="0" lang="zh-CN" altLang="en-US" sz="7200" b="1" i="0" u="none" strike="noStrike" kern="1200" cap="none" spc="0" normalizeH="0" baseline="0" noProof="1" dirty="0">
                <a:solidFill>
                  <a:schemeClr val="tx1"/>
                </a:solidFill>
                <a:uFillTx/>
                <a:latin typeface="微软雅黑" panose="020B0503020204020204" charset="-122"/>
                <a:ea typeface="汉仪旗黑-85S" panose="00020600040101010101" pitchFamily="18" charset="-122"/>
                <a:cs typeface="+mj-cs"/>
                <a:sym typeface="+mn-ea"/>
              </a:defRPr>
            </a:lvl1pPr>
          </a:lstStyle>
          <a:p>
            <a:pPr lvl="0"/>
            <a:r>
              <a:rPr dirty="0">
                <a:sym typeface="+mn-ea"/>
              </a:rPr>
              <a:t>编辑标题</a:t>
            </a:r>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节标题">
    <p:bg>
      <p:bgPr>
        <a:solidFill>
          <a:schemeClr val="accent1"/>
        </a:solidFill>
        <a:effectLst/>
      </p:bgPr>
    </p:bg>
    <p:spTree>
      <p:nvGrpSpPr>
        <p:cNvPr id="1" name=""/>
        <p:cNvGrpSpPr/>
        <p:nvPr/>
      </p:nvGrpSpPr>
      <p:grpSpPr>
        <a:xfrm>
          <a:off x="0" y="0"/>
          <a:ext cx="0" cy="0"/>
          <a:chOff x="0" y="0"/>
          <a:chExt cx="0" cy="0"/>
        </a:xfrm>
      </p:grpSpPr>
      <p:sp>
        <p:nvSpPr>
          <p:cNvPr id="4" name="直角三角形 3"/>
          <p:cNvSpPr/>
          <p:nvPr>
            <p:custDataLst>
              <p:tags r:id="rId1"/>
            </p:custDataLst>
          </p:nvPr>
        </p:nvSpPr>
        <p:spPr>
          <a:xfrm>
            <a:off x="0" y="0"/>
            <a:ext cx="6858000" cy="6858000"/>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任意多边形 8"/>
          <p:cNvSpPr/>
          <p:nvPr>
            <p:custDataLst>
              <p:tags r:id="rId2"/>
            </p:custDataLst>
          </p:nvPr>
        </p:nvSpPr>
        <p:spPr bwMode="auto">
          <a:xfrm rot="12381667">
            <a:off x="2216150" y="2309813"/>
            <a:ext cx="2098675" cy="2117725"/>
          </a:xfrm>
          <a:custGeom>
            <a:avLst/>
            <a:gdLst>
              <a:gd name="connsiteX0" fmla="*/ 457200 w 914988"/>
              <a:gd name="connsiteY0" fmla="*/ 923492 h 923492"/>
              <a:gd name="connsiteX1" fmla="*/ 0 w 914988"/>
              <a:gd name="connsiteY1" fmla="*/ 923492 h 923492"/>
              <a:gd name="connsiteX2" fmla="*/ 0 w 914988"/>
              <a:gd name="connsiteY2" fmla="*/ 466292 h 923492"/>
              <a:gd name="connsiteX3" fmla="*/ 753 w 914988"/>
              <a:gd name="connsiteY3" fmla="*/ 458830 h 923492"/>
              <a:gd name="connsiteX4" fmla="*/ 588 w 914988"/>
              <a:gd name="connsiteY4" fmla="*/ 457200 h 923492"/>
              <a:gd name="connsiteX5" fmla="*/ 457788 w 914988"/>
              <a:gd name="connsiteY5" fmla="*/ 0 h 923492"/>
              <a:gd name="connsiteX6" fmla="*/ 914988 w 914988"/>
              <a:gd name="connsiteY6" fmla="*/ 0 h 923492"/>
              <a:gd name="connsiteX7" fmla="*/ 914988 w 914988"/>
              <a:gd name="connsiteY7" fmla="*/ 457200 h 923492"/>
              <a:gd name="connsiteX8" fmla="*/ 914236 w 914988"/>
              <a:gd name="connsiteY8" fmla="*/ 464663 h 923492"/>
              <a:gd name="connsiteX9" fmla="*/ 914400 w 914988"/>
              <a:gd name="connsiteY9" fmla="*/ 466292 h 923492"/>
              <a:gd name="connsiteX10" fmla="*/ 457200 w 914988"/>
              <a:gd name="connsiteY10" fmla="*/ 923492 h 923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988" h="923492">
                <a:moveTo>
                  <a:pt x="457200" y="923492"/>
                </a:moveTo>
                <a:lnTo>
                  <a:pt x="0" y="923492"/>
                </a:lnTo>
                <a:lnTo>
                  <a:pt x="0" y="466292"/>
                </a:lnTo>
                <a:lnTo>
                  <a:pt x="753" y="458830"/>
                </a:lnTo>
                <a:lnTo>
                  <a:pt x="588" y="457200"/>
                </a:lnTo>
                <a:cubicBezTo>
                  <a:pt x="588" y="204695"/>
                  <a:pt x="205283" y="0"/>
                  <a:pt x="457788" y="0"/>
                </a:cubicBezTo>
                <a:lnTo>
                  <a:pt x="914988" y="0"/>
                </a:lnTo>
                <a:lnTo>
                  <a:pt x="914988" y="457200"/>
                </a:lnTo>
                <a:lnTo>
                  <a:pt x="914236" y="464663"/>
                </a:lnTo>
                <a:lnTo>
                  <a:pt x="914400" y="466292"/>
                </a:lnTo>
                <a:cubicBezTo>
                  <a:pt x="914400" y="718797"/>
                  <a:pt x="709705" y="923492"/>
                  <a:pt x="457200" y="923492"/>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任意多边形 9"/>
          <p:cNvSpPr/>
          <p:nvPr>
            <p:custDataLst>
              <p:tags r:id="rId3"/>
            </p:custDataLst>
          </p:nvPr>
        </p:nvSpPr>
        <p:spPr bwMode="auto">
          <a:xfrm rot="12381667">
            <a:off x="2471738" y="2557463"/>
            <a:ext cx="1624012" cy="1638300"/>
          </a:xfrm>
          <a:custGeom>
            <a:avLst/>
            <a:gdLst>
              <a:gd name="connsiteX0" fmla="*/ 457200 w 914988"/>
              <a:gd name="connsiteY0" fmla="*/ 923492 h 923492"/>
              <a:gd name="connsiteX1" fmla="*/ 0 w 914988"/>
              <a:gd name="connsiteY1" fmla="*/ 923492 h 923492"/>
              <a:gd name="connsiteX2" fmla="*/ 0 w 914988"/>
              <a:gd name="connsiteY2" fmla="*/ 466292 h 923492"/>
              <a:gd name="connsiteX3" fmla="*/ 753 w 914988"/>
              <a:gd name="connsiteY3" fmla="*/ 458830 h 923492"/>
              <a:gd name="connsiteX4" fmla="*/ 588 w 914988"/>
              <a:gd name="connsiteY4" fmla="*/ 457200 h 923492"/>
              <a:gd name="connsiteX5" fmla="*/ 457788 w 914988"/>
              <a:gd name="connsiteY5" fmla="*/ 0 h 923492"/>
              <a:gd name="connsiteX6" fmla="*/ 914988 w 914988"/>
              <a:gd name="connsiteY6" fmla="*/ 0 h 923492"/>
              <a:gd name="connsiteX7" fmla="*/ 914988 w 914988"/>
              <a:gd name="connsiteY7" fmla="*/ 457200 h 923492"/>
              <a:gd name="connsiteX8" fmla="*/ 914236 w 914988"/>
              <a:gd name="connsiteY8" fmla="*/ 464663 h 923492"/>
              <a:gd name="connsiteX9" fmla="*/ 914400 w 914988"/>
              <a:gd name="connsiteY9" fmla="*/ 466292 h 923492"/>
              <a:gd name="connsiteX10" fmla="*/ 457200 w 914988"/>
              <a:gd name="connsiteY10" fmla="*/ 923492 h 923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988" h="923492">
                <a:moveTo>
                  <a:pt x="457200" y="923492"/>
                </a:moveTo>
                <a:lnTo>
                  <a:pt x="0" y="923492"/>
                </a:lnTo>
                <a:lnTo>
                  <a:pt x="0" y="466292"/>
                </a:lnTo>
                <a:lnTo>
                  <a:pt x="753" y="458830"/>
                </a:lnTo>
                <a:lnTo>
                  <a:pt x="588" y="457200"/>
                </a:lnTo>
                <a:cubicBezTo>
                  <a:pt x="588" y="204695"/>
                  <a:pt x="205283" y="0"/>
                  <a:pt x="457788" y="0"/>
                </a:cubicBezTo>
                <a:lnTo>
                  <a:pt x="914988" y="0"/>
                </a:lnTo>
                <a:lnTo>
                  <a:pt x="914988" y="457200"/>
                </a:lnTo>
                <a:lnTo>
                  <a:pt x="914236" y="464663"/>
                </a:lnTo>
                <a:lnTo>
                  <a:pt x="914400" y="466292"/>
                </a:lnTo>
                <a:cubicBezTo>
                  <a:pt x="914400" y="718797"/>
                  <a:pt x="709705" y="923492"/>
                  <a:pt x="457200" y="92349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title" hasCustomPrompt="1"/>
            <p:custDataLst>
              <p:tags r:id="rId4"/>
            </p:custDataLst>
          </p:nvPr>
        </p:nvSpPr>
        <p:spPr>
          <a:xfrm>
            <a:off x="5013500" y="1761067"/>
            <a:ext cx="6565228" cy="1586615"/>
          </a:xfrm>
        </p:spPr>
        <p:txBody>
          <a:bodyPr anchor="b"/>
          <a:lstStyle>
            <a:lvl1pPr>
              <a:lnSpc>
                <a:spcPct val="130000"/>
              </a:lnSpc>
              <a:defRPr sz="6000" spc="0" baseline="0">
                <a:solidFill>
                  <a:schemeClr val="tx1"/>
                </a:solidFill>
                <a:latin typeface="微软雅黑" panose="020B0503020204020204" charset="-122"/>
                <a:ea typeface="汉仪旗黑-85S" panose="00020600040101010101" pitchFamily="18" charset="-122"/>
              </a:defRPr>
            </a:lvl1pPr>
          </a:lstStyle>
          <a:p>
            <a:r>
              <a:rPr lang="zh-CN" altLang="en-US" dirty="0"/>
              <a:t>单击此处编辑标题</a:t>
            </a:r>
          </a:p>
        </p:txBody>
      </p:sp>
      <p:sp>
        <p:nvSpPr>
          <p:cNvPr id="3" name="文本占位符 2"/>
          <p:cNvSpPr>
            <a:spLocks noGrp="1"/>
          </p:cNvSpPr>
          <p:nvPr>
            <p:ph type="body" idx="1"/>
            <p:custDataLst>
              <p:tags r:id="rId5"/>
            </p:custDataLst>
          </p:nvPr>
        </p:nvSpPr>
        <p:spPr>
          <a:xfrm>
            <a:off x="5013500" y="3397530"/>
            <a:ext cx="6565228" cy="1500187"/>
          </a:xfrm>
        </p:spPr>
        <p:txBody>
          <a:bodyPr/>
          <a:lstStyle>
            <a:lvl1pPr marL="0" indent="0">
              <a:lnSpc>
                <a:spcPct val="130000"/>
              </a:lnSpc>
              <a:buNone/>
              <a:defRPr sz="2400" spc="0" baseline="0">
                <a:solidFill>
                  <a:schemeClr val="tx1"/>
                </a:solidFill>
                <a:latin typeface="微软雅黑" panose="020B0503020204020204" charset="-122"/>
                <a:ea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8" name="日期占位符 3"/>
          <p:cNvSpPr>
            <a:spLocks noGrp="1"/>
          </p:cNvSpPr>
          <p:nvPr>
            <p:ph type="dt" sz="half" idx="10"/>
            <p:custDataLst>
              <p:tags r:id="rId6"/>
            </p:custDataLst>
          </p:nvPr>
        </p:nvSpPr>
        <p:spPr/>
        <p:txBody>
          <a:bodyPr/>
          <a:lstStyle>
            <a:lvl1pPr>
              <a:defRPr/>
            </a:lvl1pPr>
          </a:lstStyle>
          <a:p>
            <a:pPr>
              <a:defRPr/>
            </a:pPr>
            <a:fld id="{D4ED2AAC-BD52-4C92-A424-CA7DE403532A}" type="datetime1">
              <a:rPr lang="zh-CN" altLang="en-US"/>
              <a:t>2023/7/16</a:t>
            </a:fld>
            <a:endParaRPr lang="zh-CN" altLang="en-US"/>
          </a:p>
        </p:txBody>
      </p:sp>
      <p:sp>
        <p:nvSpPr>
          <p:cNvPr id="9" name="页脚占位符 4"/>
          <p:cNvSpPr>
            <a:spLocks noGrp="1"/>
          </p:cNvSpPr>
          <p:nvPr>
            <p:ph type="ftr" sz="quarter" idx="11"/>
            <p:custDataLst>
              <p:tags r:id="rId7"/>
            </p:custDataLst>
          </p:nvPr>
        </p:nvSpPr>
        <p:spPr/>
        <p:txBody>
          <a:bodyPr/>
          <a:lstStyle>
            <a:lvl1pPr>
              <a:defRPr/>
            </a:lvl1pPr>
          </a:lstStyle>
          <a:p>
            <a:pPr>
              <a:defRPr/>
            </a:pPr>
            <a:r>
              <a:rPr lang="zh-CN" altLang="en-US"/>
              <a:t>福建师范大学附属中学 俞畅</a:t>
            </a:r>
          </a:p>
        </p:txBody>
      </p:sp>
      <p:sp>
        <p:nvSpPr>
          <p:cNvPr id="10" name="灯片编号占位符 5"/>
          <p:cNvSpPr>
            <a:spLocks noGrp="1"/>
          </p:cNvSpPr>
          <p:nvPr>
            <p:ph type="sldNum" sz="quarter" idx="12"/>
            <p:custDataLst>
              <p:tags r:id="rId8"/>
            </p:custDataLst>
          </p:nvPr>
        </p:nvSpPr>
        <p:spPr/>
        <p:txBody>
          <a:bodyPr/>
          <a:lstStyle>
            <a:lvl1pPr>
              <a:defRPr/>
            </a:lvl1pPr>
          </a:lstStyle>
          <a:p>
            <a:pPr>
              <a:defRPr/>
            </a:pPr>
            <a:fld id="{DF205A5E-6D34-4833-BB91-DA5211F7C78E}" type="slidenum">
              <a:rPr lang="zh-CN" altLang="en-US"/>
              <a:t>‹#›</a:t>
            </a:fld>
            <a:endParaRPr lang="zh-CN" altLang="en-US"/>
          </a:p>
        </p:txBody>
      </p:sp>
    </p:spTree>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19" name="组合 18"/>
          <p:cNvGrpSpPr/>
          <p:nvPr>
            <p:custDataLst>
              <p:tags r:id="rId1"/>
            </p:custDataLst>
          </p:nvPr>
        </p:nvGrpSpPr>
        <p:grpSpPr>
          <a:xfrm>
            <a:off x="0" y="0"/>
            <a:ext cx="12192000" cy="6872513"/>
            <a:chOff x="0" y="0"/>
            <a:chExt cx="12192000" cy="6872513"/>
          </a:xfrm>
        </p:grpSpPr>
        <p:grpSp>
          <p:nvGrpSpPr>
            <p:cNvPr id="20" name="组合 19"/>
            <p:cNvGrpSpPr/>
            <p:nvPr userDrawn="1"/>
          </p:nvGrpSpPr>
          <p:grpSpPr>
            <a:xfrm>
              <a:off x="6604000" y="6128173"/>
              <a:ext cx="5588000" cy="744340"/>
              <a:chOff x="6604000" y="6128173"/>
              <a:chExt cx="5588000" cy="744340"/>
            </a:xfrm>
          </p:grpSpPr>
          <p:sp>
            <p:nvSpPr>
              <p:cNvPr id="24" name="直角三角形 23"/>
              <p:cNvSpPr/>
              <p:nvPr userDrawn="1">
                <p:custDataLst>
                  <p:tags r:id="rId19"/>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5" name="直角三角形 24"/>
              <p:cNvSpPr/>
              <p:nvPr userDrawn="1">
                <p:custDataLst>
                  <p:tags r:id="rId20"/>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21" name="组合 20"/>
            <p:cNvGrpSpPr/>
            <p:nvPr userDrawn="1"/>
          </p:nvGrpSpPr>
          <p:grpSpPr>
            <a:xfrm rot="10800000">
              <a:off x="0" y="0"/>
              <a:ext cx="5588000" cy="744340"/>
              <a:chOff x="6604000" y="6128173"/>
              <a:chExt cx="5588000" cy="744340"/>
            </a:xfrm>
          </p:grpSpPr>
          <p:sp>
            <p:nvSpPr>
              <p:cNvPr id="22" name="直角三角形 21"/>
              <p:cNvSpPr/>
              <p:nvPr userDrawn="1">
                <p:custDataLst>
                  <p:tags r:id="rId17"/>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3" name="直角三角形 22"/>
              <p:cNvSpPr/>
              <p:nvPr userDrawn="1">
                <p:custDataLst>
                  <p:tags r:id="rId18"/>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grpSp>
        <p:nvGrpSpPr>
          <p:cNvPr id="16" name="组合 15"/>
          <p:cNvGrpSpPr/>
          <p:nvPr>
            <p:custDataLst>
              <p:tags r:id="rId2"/>
            </p:custDataLst>
          </p:nvPr>
        </p:nvGrpSpPr>
        <p:grpSpPr>
          <a:xfrm>
            <a:off x="11405235" y="6027420"/>
            <a:ext cx="683260" cy="722630"/>
            <a:chOff x="17863" y="9419"/>
            <a:chExt cx="1076" cy="1138"/>
          </a:xfrm>
        </p:grpSpPr>
        <p:sp>
          <p:nvSpPr>
            <p:cNvPr id="6" name="椭圆 5"/>
            <p:cNvSpPr/>
            <p:nvPr userDrawn="1">
              <p:custDataLst>
                <p:tags r:id="rId7"/>
              </p:custDataLst>
            </p:nvPr>
          </p:nvSpPr>
          <p:spPr>
            <a:xfrm flipH="1">
              <a:off x="17863" y="10395"/>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custDataLst>
                <p:tags r:id="rId8"/>
              </p:custDataLst>
            </p:nvPr>
          </p:nvSpPr>
          <p:spPr>
            <a:xfrm flipH="1">
              <a:off x="18168" y="10395"/>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custDataLst>
                <p:tags r:id="rId9"/>
              </p:custDataLst>
            </p:nvPr>
          </p:nvSpPr>
          <p:spPr>
            <a:xfrm flipH="1">
              <a:off x="18168" y="10101"/>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custDataLst>
                <p:tags r:id="rId10"/>
              </p:custDataLst>
            </p:nvPr>
          </p:nvSpPr>
          <p:spPr>
            <a:xfrm flipH="1">
              <a:off x="18472" y="10390"/>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custDataLst>
                <p:tags r:id="rId11"/>
              </p:custDataLst>
            </p:nvPr>
          </p:nvSpPr>
          <p:spPr>
            <a:xfrm flipH="1">
              <a:off x="18472" y="10095"/>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userDrawn="1">
              <p:custDataLst>
                <p:tags r:id="rId12"/>
              </p:custDataLst>
            </p:nvPr>
          </p:nvSpPr>
          <p:spPr>
            <a:xfrm flipH="1">
              <a:off x="18472" y="9770"/>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userDrawn="1">
              <p:custDataLst>
                <p:tags r:id="rId13"/>
              </p:custDataLst>
            </p:nvPr>
          </p:nvSpPr>
          <p:spPr>
            <a:xfrm flipH="1">
              <a:off x="18777" y="10390"/>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custDataLst>
                <p:tags r:id="rId14"/>
              </p:custDataLst>
            </p:nvPr>
          </p:nvSpPr>
          <p:spPr>
            <a:xfrm flipH="1">
              <a:off x="18777" y="10095"/>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userDrawn="1">
              <p:custDataLst>
                <p:tags r:id="rId15"/>
              </p:custDataLst>
            </p:nvPr>
          </p:nvSpPr>
          <p:spPr>
            <a:xfrm flipH="1">
              <a:off x="18777" y="9770"/>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userDrawn="1">
              <p:custDataLst>
                <p:tags r:id="rId16"/>
              </p:custDataLst>
            </p:nvPr>
          </p:nvSpPr>
          <p:spPr>
            <a:xfrm flipH="1">
              <a:off x="18777" y="9419"/>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 name="标题 1"/>
          <p:cNvSpPr>
            <a:spLocks noGrp="1"/>
          </p:cNvSpPr>
          <p:nvPr>
            <p:ph type="title"/>
            <p:custDataLst>
              <p:tags r:id="rId3"/>
            </p:custDataLst>
          </p:nvPr>
        </p:nvSpPr>
        <p:spPr/>
        <p:txBody>
          <a:bodyPr/>
          <a:lstStyle>
            <a:lvl1pPr>
              <a:defRPr baseline="0">
                <a:latin typeface="微软雅黑" panose="020B0503020204020204" charset="-122"/>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1">
              <a:rPr lang="zh-CN" altLang="en-US" smtClean="0"/>
              <a:t>2023/7/16</a:t>
            </a:fld>
            <a:endParaRPr lang="zh-CN" altLang="en-US"/>
          </a:p>
        </p:txBody>
      </p:sp>
      <p:sp>
        <p:nvSpPr>
          <p:cNvPr id="4" name="页脚占位符 3"/>
          <p:cNvSpPr>
            <a:spLocks noGrp="1"/>
          </p:cNvSpPr>
          <p:nvPr>
            <p:ph type="ftr" sz="quarter" idx="11"/>
            <p:custDataLst>
              <p:tags r:id="rId5"/>
            </p:custDataLst>
          </p:nvPr>
        </p:nvSpPr>
        <p:spPr/>
        <p:txBody>
          <a:bodyPr/>
          <a:lstStyle/>
          <a:p>
            <a:r>
              <a:rPr lang="zh-CN" altLang="en-US" dirty="0"/>
              <a:t>福建师范大学附属中学 俞畅</a:t>
            </a:r>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Tree>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grpSp>
        <p:nvGrpSpPr>
          <p:cNvPr id="17" name="组合 16"/>
          <p:cNvGrpSpPr/>
          <p:nvPr>
            <p:custDataLst>
              <p:tags r:id="rId1"/>
            </p:custDataLst>
          </p:nvPr>
        </p:nvGrpSpPr>
        <p:grpSpPr>
          <a:xfrm>
            <a:off x="0" y="0"/>
            <a:ext cx="12192000" cy="6872513"/>
            <a:chOff x="0" y="0"/>
            <a:chExt cx="12192000" cy="6872513"/>
          </a:xfrm>
        </p:grpSpPr>
        <p:sp>
          <p:nvSpPr>
            <p:cNvPr id="8" name="矩形 7"/>
            <p:cNvSpPr/>
            <p:nvPr userDrawn="1">
              <p:custDataLst>
                <p:tags r:id="rId7"/>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nvGrpSpPr>
            <p:cNvPr id="10" name="组合 9"/>
            <p:cNvGrpSpPr/>
            <p:nvPr userDrawn="1"/>
          </p:nvGrpSpPr>
          <p:grpSpPr>
            <a:xfrm>
              <a:off x="0" y="0"/>
              <a:ext cx="12192000" cy="6872513"/>
              <a:chOff x="0" y="0"/>
              <a:chExt cx="12192000" cy="6872513"/>
            </a:xfrm>
          </p:grpSpPr>
          <p:grpSp>
            <p:nvGrpSpPr>
              <p:cNvPr id="11" name="组合 10"/>
              <p:cNvGrpSpPr/>
              <p:nvPr userDrawn="1"/>
            </p:nvGrpSpPr>
            <p:grpSpPr>
              <a:xfrm>
                <a:off x="6604000" y="6128173"/>
                <a:ext cx="5588000" cy="744340"/>
                <a:chOff x="6604000" y="6128173"/>
                <a:chExt cx="5588000" cy="744340"/>
              </a:xfrm>
            </p:grpSpPr>
            <p:sp>
              <p:nvSpPr>
                <p:cNvPr id="15" name="直角三角形 14"/>
                <p:cNvSpPr/>
                <p:nvPr userDrawn="1">
                  <p:custDataLst>
                    <p:tags r:id="rId10"/>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6" name="直角三角形 15"/>
                <p:cNvSpPr/>
                <p:nvPr userDrawn="1">
                  <p:custDataLst>
                    <p:tags r:id="rId11"/>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grpSp>
          <p:grpSp>
            <p:nvGrpSpPr>
              <p:cNvPr id="12" name="组合 11"/>
              <p:cNvGrpSpPr/>
              <p:nvPr userDrawn="1"/>
            </p:nvGrpSpPr>
            <p:grpSpPr>
              <a:xfrm rot="10800000">
                <a:off x="0" y="0"/>
                <a:ext cx="5588000" cy="744340"/>
                <a:chOff x="6604000" y="6128173"/>
                <a:chExt cx="5588000" cy="744340"/>
              </a:xfrm>
            </p:grpSpPr>
            <p:sp>
              <p:nvSpPr>
                <p:cNvPr id="13" name="直角三角形 12"/>
                <p:cNvSpPr/>
                <p:nvPr userDrawn="1">
                  <p:custDataLst>
                    <p:tags r:id="rId8"/>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4" name="直角三角形 13"/>
                <p:cNvSpPr/>
                <p:nvPr userDrawn="1">
                  <p:custDataLst>
                    <p:tags r:id="rId9"/>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grpSp>
        </p:grpSp>
      </p:grpSp>
      <p:sp>
        <p:nvSpPr>
          <p:cNvPr id="2" name="标题 1"/>
          <p:cNvSpPr>
            <a:spLocks noGrp="1"/>
          </p:cNvSpPr>
          <p:nvPr>
            <p:ph type="title" hasCustomPrompt="1"/>
            <p:custDataLst>
              <p:tags r:id="rId2"/>
            </p:custDataLst>
          </p:nvPr>
        </p:nvSpPr>
        <p:spPr>
          <a:xfrm>
            <a:off x="1281600" y="1249200"/>
            <a:ext cx="9626400" cy="723600"/>
          </a:xfrm>
        </p:spPr>
        <p:txBody>
          <a:bodyPr anchor="ctr"/>
          <a:lstStyle>
            <a:lvl1pPr>
              <a:defRPr sz="3200" baseline="0">
                <a:latin typeface="微软雅黑" panose="020B0503020204020204" charset="-122"/>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3"/>
            </p:custDataLst>
          </p:nvPr>
        </p:nvSpPr>
        <p:spPr>
          <a:xfrm>
            <a:off x="1281113" y="2163600"/>
            <a:ext cx="9626600" cy="34452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1">
              <a:rPr lang="zh-CN" altLang="en-US" smtClean="0"/>
              <a:t>2023/7/16</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r>
              <a:rPr lang="zh-CN" altLang="en-US" dirty="0"/>
              <a:t>福建师范大学附属中学 俞畅</a:t>
            </a:r>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latin typeface="微软雅黑" panose="020B0503020204020204" charset="-122"/>
              <a:ea typeface="微软雅黑" panose="020B0503020204020204" charset="-122"/>
              <a:sym typeface="+mn-ea"/>
            </a:endParaRPr>
          </a:p>
        </p:txBody>
      </p:sp>
      <p:grpSp>
        <p:nvGrpSpPr>
          <p:cNvPr id="10" name="组合 9"/>
          <p:cNvGrpSpPr/>
          <p:nvPr>
            <p:custDataLst>
              <p:tags r:id="rId2"/>
            </p:custDataLst>
          </p:nvPr>
        </p:nvGrpSpPr>
        <p:grpSpPr>
          <a:xfrm>
            <a:off x="0" y="0"/>
            <a:ext cx="12192000" cy="6872513"/>
            <a:chOff x="0" y="0"/>
            <a:chExt cx="12192000" cy="6872513"/>
          </a:xfrm>
        </p:grpSpPr>
        <p:grpSp>
          <p:nvGrpSpPr>
            <p:cNvPr id="11" name="组合 10"/>
            <p:cNvGrpSpPr/>
            <p:nvPr userDrawn="1"/>
          </p:nvGrpSpPr>
          <p:grpSpPr>
            <a:xfrm>
              <a:off x="6604000" y="6128173"/>
              <a:ext cx="5588000" cy="744340"/>
              <a:chOff x="6604000" y="6128173"/>
              <a:chExt cx="5588000" cy="744340"/>
            </a:xfrm>
          </p:grpSpPr>
          <p:sp>
            <p:nvSpPr>
              <p:cNvPr id="15" name="直角三角形 14"/>
              <p:cNvSpPr/>
              <p:nvPr userDrawn="1">
                <p:custDataLst>
                  <p:tags r:id="rId11"/>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6" name="直角三角形 15"/>
              <p:cNvSpPr/>
              <p:nvPr userDrawn="1">
                <p:custDataLst>
                  <p:tags r:id="rId12"/>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grpSp>
        <p:grpSp>
          <p:nvGrpSpPr>
            <p:cNvPr id="12" name="组合 11"/>
            <p:cNvGrpSpPr/>
            <p:nvPr userDrawn="1"/>
          </p:nvGrpSpPr>
          <p:grpSpPr>
            <a:xfrm rot="10800000">
              <a:off x="0" y="0"/>
              <a:ext cx="5588000" cy="744340"/>
              <a:chOff x="6604000" y="6128173"/>
              <a:chExt cx="5588000" cy="744340"/>
            </a:xfrm>
          </p:grpSpPr>
          <p:sp>
            <p:nvSpPr>
              <p:cNvPr id="13" name="直角三角形 12"/>
              <p:cNvSpPr/>
              <p:nvPr userDrawn="1">
                <p:custDataLst>
                  <p:tags r:id="rId9"/>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4" name="直角三角形 13"/>
              <p:cNvSpPr/>
              <p:nvPr userDrawn="1">
                <p:custDataLst>
                  <p:tags r:id="rId10"/>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grpSp>
      </p:grpSp>
      <p:sp>
        <p:nvSpPr>
          <p:cNvPr id="2" name="标题 1"/>
          <p:cNvSpPr>
            <a:spLocks noGrp="1"/>
          </p:cNvSpPr>
          <p:nvPr>
            <p:ph type="title" hasCustomPrompt="1"/>
            <p:custDataLst>
              <p:tags r:id="rId3"/>
            </p:custDataLst>
          </p:nvPr>
        </p:nvSpPr>
        <p:spPr>
          <a:xfrm>
            <a:off x="583200" y="770400"/>
            <a:ext cx="3960000" cy="882000"/>
          </a:xfrm>
        </p:spPr>
        <p:txBody>
          <a:bodyPr anchor="ctr"/>
          <a:lstStyle>
            <a:lvl1pPr>
              <a:defRPr sz="3600" baseline="0">
                <a:solidFill>
                  <a:schemeClr val="bg1"/>
                </a:solidFill>
                <a:latin typeface="微软雅黑" panose="020B0503020204020204" charset="-122"/>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1">
              <a:rPr lang="zh-CN" altLang="en-US" smtClean="0"/>
              <a:t>2023/7/16</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r>
              <a:rPr lang="zh-CN" altLang="en-US" dirty="0"/>
              <a:t>福建师范大学附属中学 俞畅</a:t>
            </a:r>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a:lstStyle>
            <a:lvl1pPr>
              <a:defRPr baseline="0">
                <a:solidFill>
                  <a:schemeClr val="bg1"/>
                </a:solidFill>
                <a:latin typeface="微软雅黑" panose="020B0503020204020204" charset="-122"/>
                <a:ea typeface="微软雅黑" panose="020B0503020204020204" charset="-122"/>
              </a:defRPr>
            </a:lvl1pPr>
            <a:lvl2pPr>
              <a:defRPr baseline="0">
                <a:solidFill>
                  <a:schemeClr val="bg1"/>
                </a:solidFill>
                <a:latin typeface="微软雅黑" panose="020B0503020204020204" charset="-122"/>
                <a:ea typeface="微软雅黑" panose="020B0503020204020204" charset="-122"/>
              </a:defRPr>
            </a:lvl2pPr>
            <a:lvl3pPr>
              <a:defRPr baseline="0">
                <a:solidFill>
                  <a:schemeClr val="bg1"/>
                </a:solidFill>
                <a:latin typeface="微软雅黑" panose="020B0503020204020204" charset="-122"/>
                <a:ea typeface="微软雅黑" panose="020B0503020204020204" charset="-122"/>
              </a:defRPr>
            </a:lvl3pPr>
            <a:lvl4pPr>
              <a:defRPr baseline="0">
                <a:solidFill>
                  <a:schemeClr val="bg1"/>
                </a:solidFill>
                <a:latin typeface="微软雅黑" panose="020B0503020204020204" charset="-122"/>
                <a:ea typeface="微软雅黑" panose="020B0503020204020204" charset="-122"/>
              </a:defRPr>
            </a:lvl4pPr>
            <a:lvl5pPr>
              <a:defRPr baseline="0">
                <a:solidFill>
                  <a:schemeClr val="bg1"/>
                </a:solidFill>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5101200" y="769938"/>
            <a:ext cx="6480000" cy="5087937"/>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hf hdr="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grpSp>
        <p:nvGrpSpPr>
          <p:cNvPr id="12" name="组合 11"/>
          <p:cNvGrpSpPr/>
          <p:nvPr>
            <p:custDataLst>
              <p:tags r:id="rId2"/>
            </p:custDataLst>
          </p:nvPr>
        </p:nvGrpSpPr>
        <p:grpSpPr>
          <a:xfrm>
            <a:off x="0" y="0"/>
            <a:ext cx="12192000" cy="6872513"/>
            <a:chOff x="0" y="0"/>
            <a:chExt cx="12192000" cy="6872513"/>
          </a:xfrm>
        </p:grpSpPr>
        <p:grpSp>
          <p:nvGrpSpPr>
            <p:cNvPr id="13" name="组合 12"/>
            <p:cNvGrpSpPr/>
            <p:nvPr userDrawn="1"/>
          </p:nvGrpSpPr>
          <p:grpSpPr>
            <a:xfrm>
              <a:off x="6604000" y="6128173"/>
              <a:ext cx="5588000" cy="744340"/>
              <a:chOff x="6604000" y="6128173"/>
              <a:chExt cx="5588000" cy="744340"/>
            </a:xfrm>
          </p:grpSpPr>
          <p:sp>
            <p:nvSpPr>
              <p:cNvPr id="17" name="直角三角形 16"/>
              <p:cNvSpPr/>
              <p:nvPr userDrawn="1">
                <p:custDataLst>
                  <p:tags r:id="rId11"/>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8" name="直角三角形 17"/>
              <p:cNvSpPr/>
              <p:nvPr userDrawn="1">
                <p:custDataLst>
                  <p:tags r:id="rId12"/>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grpSp>
        <p:grpSp>
          <p:nvGrpSpPr>
            <p:cNvPr id="14" name="组合 13"/>
            <p:cNvGrpSpPr/>
            <p:nvPr userDrawn="1"/>
          </p:nvGrpSpPr>
          <p:grpSpPr>
            <a:xfrm rot="10800000">
              <a:off x="0" y="0"/>
              <a:ext cx="5588000" cy="744340"/>
              <a:chOff x="6604000" y="6128173"/>
              <a:chExt cx="5588000" cy="744340"/>
            </a:xfrm>
          </p:grpSpPr>
          <p:sp>
            <p:nvSpPr>
              <p:cNvPr id="15" name="直角三角形 14"/>
              <p:cNvSpPr/>
              <p:nvPr userDrawn="1">
                <p:custDataLst>
                  <p:tags r:id="rId9"/>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6" name="直角三角形 15"/>
              <p:cNvSpPr/>
              <p:nvPr userDrawn="1">
                <p:custDataLst>
                  <p:tags r:id="rId10"/>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grpSp>
      </p:grpSp>
      <p:sp>
        <p:nvSpPr>
          <p:cNvPr id="2" name="标题 1"/>
          <p:cNvSpPr>
            <a:spLocks noGrp="1"/>
          </p:cNvSpPr>
          <p:nvPr>
            <p:ph type="title"/>
            <p:custDataLst>
              <p:tags r:id="rId3"/>
            </p:custDataLst>
          </p:nvPr>
        </p:nvSpPr>
        <p:spPr>
          <a:xfrm>
            <a:off x="612000" y="781200"/>
            <a:ext cx="10976400" cy="626400"/>
          </a:xfrm>
        </p:spPr>
        <p:txBody>
          <a:bodyPr anchor="ctr"/>
          <a:lstStyle>
            <a:lvl1pPr algn="ctr">
              <a:defRPr sz="3600" baseline="0">
                <a:solidFill>
                  <a:schemeClr val="bg1"/>
                </a:solidFill>
                <a:latin typeface="微软雅黑" panose="020B0503020204020204" charset="-122"/>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1">
              <a:rPr lang="zh-CN" altLang="en-US" smtClean="0"/>
              <a:t>2023/7/16</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r>
              <a:rPr lang="zh-CN" altLang="en-US" dirty="0"/>
              <a:t>福建师范大学附属中学 俞畅</a:t>
            </a:r>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612000" y="1659600"/>
            <a:ext cx="10975975" cy="828000"/>
          </a:xfrm>
        </p:spPr>
        <p:txBody>
          <a:bodyPr/>
          <a:lstStyle>
            <a:lvl1pPr algn="ctr">
              <a:defRPr baseline="0">
                <a:solidFill>
                  <a:schemeClr val="bg1"/>
                </a:solidFill>
                <a:latin typeface="微软雅黑" panose="020B0503020204020204" charset="-122"/>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8"/>
            </p:custDataLst>
          </p:nvPr>
        </p:nvSpPr>
        <p:spPr>
          <a:xfrm>
            <a:off x="612775" y="2808000"/>
            <a:ext cx="10965600" cy="34308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hf hdr="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grpSp>
        <p:nvGrpSpPr>
          <p:cNvPr id="17" name="组合 16"/>
          <p:cNvGrpSpPr/>
          <p:nvPr>
            <p:custDataLst>
              <p:tags r:id="rId2"/>
            </p:custDataLst>
          </p:nvPr>
        </p:nvGrpSpPr>
        <p:grpSpPr>
          <a:xfrm>
            <a:off x="0" y="0"/>
            <a:ext cx="12192000" cy="6872513"/>
            <a:chOff x="0" y="0"/>
            <a:chExt cx="12192000" cy="6872513"/>
          </a:xfrm>
        </p:grpSpPr>
        <p:grpSp>
          <p:nvGrpSpPr>
            <p:cNvPr id="11" name="组合 10"/>
            <p:cNvGrpSpPr/>
            <p:nvPr userDrawn="1"/>
          </p:nvGrpSpPr>
          <p:grpSpPr>
            <a:xfrm>
              <a:off x="6604000" y="6128173"/>
              <a:ext cx="5588000" cy="744340"/>
              <a:chOff x="6604000" y="6128173"/>
              <a:chExt cx="5588000" cy="744340"/>
            </a:xfrm>
          </p:grpSpPr>
          <p:sp>
            <p:nvSpPr>
              <p:cNvPr id="12" name="直角三角形 11"/>
              <p:cNvSpPr/>
              <p:nvPr userDrawn="1">
                <p:custDataLst>
                  <p:tags r:id="rId11"/>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3" name="直角三角形 12"/>
              <p:cNvSpPr/>
              <p:nvPr userDrawn="1">
                <p:custDataLst>
                  <p:tags r:id="rId12"/>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grpSp>
        <p:grpSp>
          <p:nvGrpSpPr>
            <p:cNvPr id="14" name="组合 13"/>
            <p:cNvGrpSpPr/>
            <p:nvPr userDrawn="1"/>
          </p:nvGrpSpPr>
          <p:grpSpPr>
            <a:xfrm rot="10800000">
              <a:off x="0" y="0"/>
              <a:ext cx="5588000" cy="744340"/>
              <a:chOff x="6604000" y="6128173"/>
              <a:chExt cx="5588000" cy="744340"/>
            </a:xfrm>
          </p:grpSpPr>
          <p:sp>
            <p:nvSpPr>
              <p:cNvPr id="15" name="直角三角形 14"/>
              <p:cNvSpPr/>
              <p:nvPr userDrawn="1">
                <p:custDataLst>
                  <p:tags r:id="rId9"/>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6" name="直角三角形 15"/>
              <p:cNvSpPr/>
              <p:nvPr userDrawn="1">
                <p:custDataLst>
                  <p:tags r:id="rId10"/>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grpSp>
      </p:grpSp>
      <p:sp>
        <p:nvSpPr>
          <p:cNvPr id="2" name="标题 1"/>
          <p:cNvSpPr>
            <a:spLocks noGrp="1"/>
          </p:cNvSpPr>
          <p:nvPr>
            <p:ph type="title"/>
            <p:custDataLst>
              <p:tags r:id="rId3"/>
            </p:custDataLst>
          </p:nvPr>
        </p:nvSpPr>
        <p:spPr>
          <a:xfrm>
            <a:off x="604800" y="669600"/>
            <a:ext cx="10976400" cy="565200"/>
          </a:xfrm>
        </p:spPr>
        <p:txBody>
          <a:bodyPr anchor="ctr"/>
          <a:lstStyle>
            <a:lvl1pPr algn="ctr">
              <a:defRPr sz="3200" baseline="0">
                <a:latin typeface="微软雅黑" panose="020B0503020204020204" charset="-122"/>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1">
              <a:rPr lang="zh-CN" altLang="en-US" smtClean="0"/>
              <a:t>2023/7/16</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r>
              <a:rPr lang="zh-CN" altLang="en-US" dirty="0"/>
              <a:t>福建师范大学附属中学 俞畅</a:t>
            </a:r>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8"/>
            </p:custDataLst>
          </p:nvPr>
        </p:nvSpPr>
        <p:spPr>
          <a:xfrm>
            <a:off x="594000" y="5180400"/>
            <a:ext cx="11001600" cy="1011600"/>
          </a:xfrm>
        </p:spPr>
        <p:txBody>
          <a:bodyPr/>
          <a:lstStyle>
            <a:lvl1pPr>
              <a:defRPr baseline="0">
                <a:solidFill>
                  <a:schemeClr val="bg1"/>
                </a:solidFill>
                <a:latin typeface="微软雅黑" panose="020B0503020204020204" charset="-122"/>
                <a:ea typeface="微软雅黑" panose="020B0503020204020204" charset="-122"/>
              </a:defRPr>
            </a:lvl1pPr>
          </a:lstStyle>
          <a:p>
            <a:pPr lvl="0"/>
            <a:r>
              <a:rPr lang="zh-CN" altLang="en-US" dirty="0"/>
              <a:t>单击此处编辑母版文本样式</a:t>
            </a:r>
          </a:p>
        </p:txBody>
      </p:sp>
    </p:spTree>
  </p:cSld>
  <p:clrMapOvr>
    <a:masterClrMapping/>
  </p:clrMapOvr>
  <p:hf hdr="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p:custDataLst>
              <p:tags r:id="rId1"/>
            </p:custDataLst>
          </p:nvPr>
        </p:nvGrpSpPr>
        <p:grpSpPr>
          <a:xfrm>
            <a:off x="6604000" y="6128173"/>
            <a:ext cx="5588000" cy="744340"/>
            <a:chOff x="6604000" y="6128173"/>
            <a:chExt cx="5588000" cy="744340"/>
          </a:xfrm>
        </p:grpSpPr>
        <p:sp>
          <p:nvSpPr>
            <p:cNvPr id="6" name="直角三角形 5"/>
            <p:cNvSpPr/>
            <p:nvPr userDrawn="1">
              <p:custDataLst>
                <p:tags r:id="rId11"/>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8" name="直角三角形 7"/>
            <p:cNvSpPr/>
            <p:nvPr userDrawn="1">
              <p:custDataLst>
                <p:tags r:id="rId12"/>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grpSp>
      <p:sp>
        <p:nvSpPr>
          <p:cNvPr id="10" name="矩形 9"/>
          <p:cNvSpPr/>
          <p:nvPr>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p:custDataLst>
              <p:tags r:id="rId3"/>
            </p:custDataLst>
          </p:nvPr>
        </p:nvSpPr>
        <p:spPr>
          <a:xfrm>
            <a:off x="579600" y="237600"/>
            <a:ext cx="11037600" cy="441964"/>
          </a:xfrm>
        </p:spPr>
        <p:txBody>
          <a:bodyPr/>
          <a:lstStyle>
            <a:lvl1pPr>
              <a:defRPr baseline="0">
                <a:solidFill>
                  <a:schemeClr val="bg1"/>
                </a:solidFill>
                <a:latin typeface="微软雅黑" panose="020B0503020204020204" charset="-122"/>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1">
              <a:rPr lang="zh-CN" altLang="en-US" smtClean="0"/>
              <a:t>2023/7/16</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r>
              <a:rPr lang="zh-CN" altLang="en-US" dirty="0"/>
              <a:t>福建师范大学附属中学 俞畅</a:t>
            </a:r>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latin typeface="微软雅黑" panose="020B0503020204020204" charset="-122"/>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latin typeface="微软雅黑" panose="020B0503020204020204" charset="-122"/>
                <a:ea typeface="微软雅黑" panose="020B0503020204020204" charset="-122"/>
              </a:defRPr>
            </a:lvl1pPr>
          </a:lstStyle>
          <a:p>
            <a:pPr lvl="0"/>
            <a:r>
              <a:rPr lang="zh-CN" altLang="en-US" dirty="0"/>
              <a:t>单击此处编辑母版文本样式</a:t>
            </a:r>
          </a:p>
        </p:txBody>
      </p:sp>
    </p:spTree>
  </p:cSld>
  <p:clrMapOvr>
    <a:masterClrMapping/>
  </p:clrMapOvr>
  <p:hf hdr="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grpSp>
        <p:nvGrpSpPr>
          <p:cNvPr id="15" name="组合 14"/>
          <p:cNvGrpSpPr/>
          <p:nvPr>
            <p:custDataLst>
              <p:tags r:id="rId1"/>
            </p:custDataLst>
          </p:nvPr>
        </p:nvGrpSpPr>
        <p:grpSpPr>
          <a:xfrm>
            <a:off x="3312442" y="-1"/>
            <a:ext cx="7353971" cy="6858001"/>
            <a:chOff x="3579742" y="0"/>
            <a:chExt cx="7353971" cy="6858001"/>
          </a:xfrm>
        </p:grpSpPr>
        <p:sp>
          <p:nvSpPr>
            <p:cNvPr id="13" name="平行四边形 12"/>
            <p:cNvSpPr/>
            <p:nvPr userDrawn="1">
              <p:custDataLst>
                <p:tags r:id="rId8"/>
              </p:custDataLst>
            </p:nvPr>
          </p:nvSpPr>
          <p:spPr>
            <a:xfrm>
              <a:off x="3579742" y="1"/>
              <a:ext cx="6567148" cy="6858000"/>
            </a:xfrm>
            <a:prstGeom prst="parallelogram">
              <a:avLst>
                <a:gd name="adj" fmla="val 582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4" name="平行四边形 13"/>
            <p:cNvSpPr/>
            <p:nvPr userDrawn="1">
              <p:custDataLst>
                <p:tags r:id="rId9"/>
              </p:custDataLst>
            </p:nvPr>
          </p:nvSpPr>
          <p:spPr>
            <a:xfrm>
              <a:off x="6335396" y="0"/>
              <a:ext cx="4598317" cy="6858000"/>
            </a:xfrm>
            <a:prstGeom prst="parallelogram">
              <a:avLst>
                <a:gd name="adj" fmla="val 82226"/>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10" name="矩形 9"/>
          <p:cNvSpPr/>
          <p:nvPr>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lstStyle>
            <a:lvl1pPr algn="ctr">
              <a:defRPr sz="6000" baseline="0">
                <a:solidFill>
                  <a:schemeClr val="tx1">
                    <a:lumMod val="75000"/>
                    <a:lumOff val="25000"/>
                  </a:schemeClr>
                </a:solidFill>
                <a:latin typeface="微软雅黑" panose="020B0503020204020204" charset="-122"/>
                <a:ea typeface="微软雅黑" panose="020B0503020204020204" charset="-122"/>
              </a:defRPr>
            </a:lvl1pPr>
          </a:lstStyle>
          <a:p>
            <a:r>
              <a:rPr lang="zh-CN" altLang="en-US" dirty="0"/>
              <a:t>单击此处编辑标题</a:t>
            </a:r>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1">
              <a:rPr lang="zh-CN" altLang="en-US" smtClean="0"/>
              <a:t>2023/7/16</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r>
              <a:rPr lang="zh-CN" altLang="en-US" dirty="0"/>
              <a:t>福建师范大学附属中学 俞畅</a:t>
            </a:r>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baseline="0">
                <a:solidFill>
                  <a:schemeClr val="tx1">
                    <a:lumMod val="75000"/>
                    <a:lumOff val="25000"/>
                  </a:schemeClr>
                </a:solidFill>
                <a:latin typeface="微软雅黑" panose="020B0503020204020204" charset="-122"/>
                <a:ea typeface="微软雅黑" panose="020B0503020204020204" charset="-122"/>
              </a:defRPr>
            </a:lvl1pPr>
          </a:lstStyle>
          <a:p>
            <a:pPr lvl="0"/>
            <a:r>
              <a:rPr lang="zh-CN" altLang="en-US" dirty="0"/>
              <a:t>单击此处编辑母版文本样式</a:t>
            </a:r>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13" name="组合 12"/>
          <p:cNvGrpSpPr/>
          <p:nvPr>
            <p:custDataLst>
              <p:tags r:id="rId1"/>
            </p:custDataLst>
          </p:nvPr>
        </p:nvGrpSpPr>
        <p:grpSpPr>
          <a:xfrm>
            <a:off x="0" y="0"/>
            <a:ext cx="12192000" cy="6872513"/>
            <a:chOff x="0" y="0"/>
            <a:chExt cx="12192000" cy="6872513"/>
          </a:xfrm>
        </p:grpSpPr>
        <p:grpSp>
          <p:nvGrpSpPr>
            <p:cNvPr id="14" name="组合 13"/>
            <p:cNvGrpSpPr/>
            <p:nvPr userDrawn="1"/>
          </p:nvGrpSpPr>
          <p:grpSpPr>
            <a:xfrm>
              <a:off x="6604000" y="6128173"/>
              <a:ext cx="5588000" cy="744340"/>
              <a:chOff x="6604000" y="6128173"/>
              <a:chExt cx="5588000" cy="744340"/>
            </a:xfrm>
          </p:grpSpPr>
          <p:sp>
            <p:nvSpPr>
              <p:cNvPr id="18" name="直角三角形 17"/>
              <p:cNvSpPr/>
              <p:nvPr userDrawn="1">
                <p:custDataLst>
                  <p:tags r:id="rId10"/>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9" name="直角三角形 18"/>
              <p:cNvSpPr/>
              <p:nvPr userDrawn="1">
                <p:custDataLst>
                  <p:tags r:id="rId11"/>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15" name="组合 14"/>
            <p:cNvGrpSpPr/>
            <p:nvPr userDrawn="1"/>
          </p:nvGrpSpPr>
          <p:grpSpPr>
            <a:xfrm rot="10800000">
              <a:off x="0" y="0"/>
              <a:ext cx="5588000" cy="744340"/>
              <a:chOff x="6604000" y="6128173"/>
              <a:chExt cx="5588000" cy="744340"/>
            </a:xfrm>
          </p:grpSpPr>
          <p:sp>
            <p:nvSpPr>
              <p:cNvPr id="16" name="直角三角形 15"/>
              <p:cNvSpPr/>
              <p:nvPr userDrawn="1">
                <p:custDataLst>
                  <p:tags r:id="rId8"/>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7" name="直角三角形 16"/>
              <p:cNvSpPr/>
              <p:nvPr userDrawn="1">
                <p:custDataLst>
                  <p:tags r:id="rId9"/>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lnSpc>
                <a:spcPct val="120000"/>
              </a:lnSpc>
              <a:defRPr sz="1600">
                <a:solidFill>
                  <a:schemeClr val="tx1">
                    <a:lumMod val="85000"/>
                    <a:lumOff val="15000"/>
                  </a:schemeClr>
                </a:solidFill>
                <a:latin typeface="微软雅黑" panose="020B0503020204020204" charset="-122"/>
                <a:ea typeface="微软雅黑" panose="020B0503020204020204" charset="-122"/>
              </a:defRPr>
            </a:lvl1pPr>
            <a:lvl2pPr>
              <a:lnSpc>
                <a:spcPct val="120000"/>
              </a:lnSpc>
              <a:defRPr sz="1600">
                <a:solidFill>
                  <a:schemeClr val="tx1">
                    <a:lumMod val="85000"/>
                    <a:lumOff val="15000"/>
                  </a:schemeClr>
                </a:solidFill>
                <a:latin typeface="微软雅黑" panose="020B0503020204020204" charset="-122"/>
                <a:ea typeface="微软雅黑" panose="020B0503020204020204" charset="-122"/>
              </a:defRPr>
            </a:lvl2pPr>
            <a:lvl3pPr>
              <a:lnSpc>
                <a:spcPct val="120000"/>
              </a:lnSpc>
              <a:defRPr sz="1600">
                <a:solidFill>
                  <a:schemeClr val="tx1">
                    <a:lumMod val="85000"/>
                    <a:lumOff val="15000"/>
                  </a:schemeClr>
                </a:solidFill>
                <a:latin typeface="微软雅黑" panose="020B0503020204020204" charset="-122"/>
                <a:ea typeface="微软雅黑" panose="020B0503020204020204" charset="-122"/>
              </a:defRPr>
            </a:lvl3pPr>
            <a:lvl4pPr>
              <a:lnSpc>
                <a:spcPct val="120000"/>
              </a:lnSpc>
              <a:defRPr sz="1600">
                <a:solidFill>
                  <a:schemeClr val="tx1">
                    <a:lumMod val="85000"/>
                    <a:lumOff val="15000"/>
                  </a:schemeClr>
                </a:solidFill>
                <a:latin typeface="微软雅黑" panose="020B0503020204020204" charset="-122"/>
                <a:ea typeface="微软雅黑" panose="020B0503020204020204" charset="-122"/>
              </a:defRPr>
            </a:lvl4pPr>
            <a:lvl5pPr>
              <a:lnSpc>
                <a:spcPct val="120000"/>
              </a:lnSpc>
              <a:defRPr sz="1600">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5"/>
            </p:custDataLst>
          </p:nvPr>
        </p:nvSpPr>
        <p:spPr/>
        <p:txBody>
          <a:bodyPr/>
          <a:lstStyle>
            <a:lvl1pPr>
              <a:lnSpc>
                <a:spcPct val="120000"/>
              </a:lnSpc>
              <a:defRPr/>
            </a:lvl1pPr>
          </a:lstStyle>
          <a:p>
            <a:fld id="{760FBDFE-C587-4B4C-A407-44438C67B59E}" type="datetime1">
              <a:rPr lang="zh-CN" altLang="en-US" smtClean="0"/>
              <a:t>2023/7/16</a:t>
            </a:fld>
            <a:endParaRPr lang="zh-CN" altLang="en-US"/>
          </a:p>
        </p:txBody>
      </p:sp>
      <p:sp>
        <p:nvSpPr>
          <p:cNvPr id="6" name="页脚占位符 5"/>
          <p:cNvSpPr>
            <a:spLocks noGrp="1"/>
          </p:cNvSpPr>
          <p:nvPr>
            <p:ph type="ftr" sz="quarter" idx="11"/>
            <p:custDataLst>
              <p:tags r:id="rId6"/>
            </p:custDataLst>
          </p:nvPr>
        </p:nvSpPr>
        <p:spPr/>
        <p:txBody>
          <a:bodyPr/>
          <a:lstStyle>
            <a:lvl1pPr>
              <a:lnSpc>
                <a:spcPct val="120000"/>
              </a:lnSpc>
              <a:defRPr/>
            </a:lvl1pPr>
          </a:lstStyle>
          <a:p>
            <a:r>
              <a:rPr lang="zh-CN" altLang="en-US"/>
              <a:t>福建师范大学附属中学 俞畅</a:t>
            </a:r>
          </a:p>
        </p:txBody>
      </p:sp>
      <p:sp>
        <p:nvSpPr>
          <p:cNvPr id="7" name="灯片编号占位符 6"/>
          <p:cNvSpPr>
            <a:spLocks noGrp="1"/>
          </p:cNvSpPr>
          <p:nvPr>
            <p:ph type="sldNum" sz="quarter" idx="12"/>
            <p:custDataLst>
              <p:tags r:id="rId7"/>
            </p:custDataLst>
          </p:nvPr>
        </p:nvSpPr>
        <p:spPr/>
        <p:txBody>
          <a:bodyPr/>
          <a:lstStyle>
            <a:lvl1pPr>
              <a:lnSpc>
                <a:spcPct val="120000"/>
              </a:lnSpc>
              <a:defRPr/>
            </a:lvl1pPr>
          </a:lstStyle>
          <a:p>
            <a:fld id="{49AE70B2-8BF9-45C0-BB95-33D1B9D3A854}" type="slidenum">
              <a:rPr lang="zh-CN" altLang="en-US" smtClean="0"/>
              <a:t>‹#›</a:t>
            </a:fld>
            <a:endParaRPr lang="zh-CN" altLang="en-US"/>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5" name="组合 14"/>
          <p:cNvGrpSpPr/>
          <p:nvPr>
            <p:custDataLst>
              <p:tags r:id="rId1"/>
            </p:custDataLst>
          </p:nvPr>
        </p:nvGrpSpPr>
        <p:grpSpPr>
          <a:xfrm>
            <a:off x="0" y="0"/>
            <a:ext cx="12192000" cy="6872513"/>
            <a:chOff x="0" y="0"/>
            <a:chExt cx="12192000" cy="6872513"/>
          </a:xfrm>
        </p:grpSpPr>
        <p:grpSp>
          <p:nvGrpSpPr>
            <p:cNvPr id="16" name="组合 15"/>
            <p:cNvGrpSpPr/>
            <p:nvPr userDrawn="1"/>
          </p:nvGrpSpPr>
          <p:grpSpPr>
            <a:xfrm>
              <a:off x="6604000" y="6128173"/>
              <a:ext cx="5588000" cy="744340"/>
              <a:chOff x="6604000" y="6128173"/>
              <a:chExt cx="5588000" cy="744340"/>
            </a:xfrm>
          </p:grpSpPr>
          <p:sp>
            <p:nvSpPr>
              <p:cNvPr id="20" name="直角三角形 19"/>
              <p:cNvSpPr/>
              <p:nvPr userDrawn="1">
                <p:custDataLst>
                  <p:tags r:id="rId12"/>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1" name="直角三角形 20"/>
              <p:cNvSpPr/>
              <p:nvPr userDrawn="1">
                <p:custDataLst>
                  <p:tags r:id="rId13"/>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17" name="组合 16"/>
            <p:cNvGrpSpPr/>
            <p:nvPr userDrawn="1"/>
          </p:nvGrpSpPr>
          <p:grpSpPr>
            <a:xfrm rot="10800000">
              <a:off x="0" y="0"/>
              <a:ext cx="5588000" cy="744340"/>
              <a:chOff x="6604000" y="6128173"/>
              <a:chExt cx="5588000" cy="744340"/>
            </a:xfrm>
          </p:grpSpPr>
          <p:sp>
            <p:nvSpPr>
              <p:cNvPr id="18" name="直角三角形 17"/>
              <p:cNvSpPr/>
              <p:nvPr userDrawn="1">
                <p:custDataLst>
                  <p:tags r:id="rId10"/>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9" name="直角三角形 18"/>
              <p:cNvSpPr/>
              <p:nvPr userDrawn="1">
                <p:custDataLst>
                  <p:tags r:id="rId11"/>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20000"/>
              </a:lnSpc>
              <a:spcAft>
                <a:spcPts val="0"/>
              </a:spcAft>
              <a:buNone/>
              <a:defRPr sz="2000" b="0"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2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1">
              <a:rPr lang="zh-CN" altLang="en-US" smtClean="0"/>
              <a:t>2023/7/16</a:t>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r>
              <a:rPr lang="zh-CN" altLang="en-US"/>
              <a:t>福建师范大学附属中学 俞畅</a:t>
            </a:r>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t>‹#›</a:t>
            </a:fld>
            <a:endParaRPr lang="zh-CN" altLang="en-US"/>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11" name="组合 10"/>
          <p:cNvGrpSpPr/>
          <p:nvPr>
            <p:custDataLst>
              <p:tags r:id="rId1"/>
            </p:custDataLst>
          </p:nvPr>
        </p:nvGrpSpPr>
        <p:grpSpPr>
          <a:xfrm>
            <a:off x="0" y="0"/>
            <a:ext cx="12192000" cy="6872513"/>
            <a:chOff x="0" y="0"/>
            <a:chExt cx="12192000" cy="6872513"/>
          </a:xfrm>
        </p:grpSpPr>
        <p:grpSp>
          <p:nvGrpSpPr>
            <p:cNvPr id="12" name="组合 11"/>
            <p:cNvGrpSpPr/>
            <p:nvPr userDrawn="1"/>
          </p:nvGrpSpPr>
          <p:grpSpPr>
            <a:xfrm>
              <a:off x="6604000" y="6128173"/>
              <a:ext cx="5588000" cy="744340"/>
              <a:chOff x="6604000" y="6128173"/>
              <a:chExt cx="5588000" cy="744340"/>
            </a:xfrm>
          </p:grpSpPr>
          <p:sp>
            <p:nvSpPr>
              <p:cNvPr id="16" name="直角三角形 15"/>
              <p:cNvSpPr/>
              <p:nvPr userDrawn="1">
                <p:custDataLst>
                  <p:tags r:id="rId8"/>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7" name="直角三角形 16"/>
              <p:cNvSpPr/>
              <p:nvPr userDrawn="1">
                <p:custDataLst>
                  <p:tags r:id="rId9"/>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13" name="组合 12"/>
            <p:cNvGrpSpPr/>
            <p:nvPr userDrawn="1"/>
          </p:nvGrpSpPr>
          <p:grpSpPr>
            <a:xfrm rot="10800000">
              <a:off x="0" y="0"/>
              <a:ext cx="5588000" cy="744340"/>
              <a:chOff x="6604000" y="6128173"/>
              <a:chExt cx="5588000" cy="744340"/>
            </a:xfrm>
          </p:grpSpPr>
          <p:sp>
            <p:nvSpPr>
              <p:cNvPr id="14" name="直角三角形 13"/>
              <p:cNvSpPr/>
              <p:nvPr userDrawn="1">
                <p:custDataLst>
                  <p:tags r:id="rId6"/>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5" name="直角三角形 14"/>
              <p:cNvSpPr/>
              <p:nvPr userDrawn="1">
                <p:custDataLst>
                  <p:tags r:id="rId7"/>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1">
              <a:rPr lang="zh-CN" altLang="en-US" smtClean="0"/>
              <a:t>2023/7/16</a:t>
            </a:fld>
            <a:endParaRPr lang="zh-CN" altLang="en-US"/>
          </a:p>
        </p:txBody>
      </p:sp>
      <p:sp>
        <p:nvSpPr>
          <p:cNvPr id="4" name="页脚占位符 3"/>
          <p:cNvSpPr>
            <a:spLocks noGrp="1"/>
          </p:cNvSpPr>
          <p:nvPr>
            <p:ph type="ftr" sz="quarter" idx="11"/>
            <p:custDataLst>
              <p:tags r:id="rId4"/>
            </p:custDataLst>
          </p:nvPr>
        </p:nvSpPr>
        <p:spPr/>
        <p:txBody>
          <a:bodyPr/>
          <a:lstStyle/>
          <a:p>
            <a:r>
              <a:rPr lang="zh-CN" altLang="en-US"/>
              <a:t>福建师范大学附属中学 俞畅</a:t>
            </a:r>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grpSp>
        <p:nvGrpSpPr>
          <p:cNvPr id="7" name="组合 6"/>
          <p:cNvGrpSpPr/>
          <p:nvPr>
            <p:custDataLst>
              <p:tags r:id="rId1"/>
            </p:custDataLst>
          </p:nvPr>
        </p:nvGrpSpPr>
        <p:grpSpPr>
          <a:xfrm>
            <a:off x="0" y="0"/>
            <a:ext cx="12192000" cy="6872513"/>
            <a:chOff x="0" y="0"/>
            <a:chExt cx="12192000" cy="6872513"/>
          </a:xfrm>
        </p:grpSpPr>
        <p:grpSp>
          <p:nvGrpSpPr>
            <p:cNvPr id="8" name="组合 7"/>
            <p:cNvGrpSpPr/>
            <p:nvPr userDrawn="1"/>
          </p:nvGrpSpPr>
          <p:grpSpPr>
            <a:xfrm>
              <a:off x="6604000" y="6128173"/>
              <a:ext cx="5588000" cy="744340"/>
              <a:chOff x="6604000" y="6128173"/>
              <a:chExt cx="5588000" cy="744340"/>
            </a:xfrm>
          </p:grpSpPr>
          <p:sp>
            <p:nvSpPr>
              <p:cNvPr id="12" name="直角三角形 11"/>
              <p:cNvSpPr/>
              <p:nvPr userDrawn="1">
                <p:custDataLst>
                  <p:tags r:id="rId7"/>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3" name="直角三角形 12"/>
              <p:cNvSpPr/>
              <p:nvPr userDrawn="1">
                <p:custDataLst>
                  <p:tags r:id="rId8"/>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9" name="组合 8"/>
            <p:cNvGrpSpPr/>
            <p:nvPr userDrawn="1"/>
          </p:nvGrpSpPr>
          <p:grpSpPr>
            <a:xfrm rot="10800000">
              <a:off x="0" y="0"/>
              <a:ext cx="5588000" cy="744340"/>
              <a:chOff x="6604000" y="6128173"/>
              <a:chExt cx="5588000" cy="744340"/>
            </a:xfrm>
          </p:grpSpPr>
          <p:sp>
            <p:nvSpPr>
              <p:cNvPr id="10" name="直角三角形 9"/>
              <p:cNvSpPr/>
              <p:nvPr userDrawn="1">
                <p:custDataLst>
                  <p:tags r:id="rId5"/>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1" name="直角三角形 10"/>
              <p:cNvSpPr/>
              <p:nvPr userDrawn="1">
                <p:custDataLst>
                  <p:tags r:id="rId6"/>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sp>
        <p:nvSpPr>
          <p:cNvPr id="2" name="日期占位符 1"/>
          <p:cNvSpPr>
            <a:spLocks noGrp="1"/>
          </p:cNvSpPr>
          <p:nvPr>
            <p:ph type="dt" sz="half" idx="10"/>
            <p:custDataLst>
              <p:tags r:id="rId2"/>
            </p:custDataLst>
          </p:nvPr>
        </p:nvSpPr>
        <p:spPr/>
        <p:txBody>
          <a:bodyPr/>
          <a:lstStyle/>
          <a:p>
            <a:fld id="{760FBDFE-C587-4B4C-A407-44438C67B59E}" type="datetime1">
              <a:rPr lang="zh-CN" altLang="en-US" smtClean="0"/>
              <a:t>2023/7/16</a:t>
            </a:fld>
            <a:endParaRPr lang="zh-CN" altLang="en-US"/>
          </a:p>
        </p:txBody>
      </p:sp>
      <p:sp>
        <p:nvSpPr>
          <p:cNvPr id="3" name="页脚占位符 2"/>
          <p:cNvSpPr>
            <a:spLocks noGrp="1"/>
          </p:cNvSpPr>
          <p:nvPr>
            <p:ph type="ftr" sz="quarter" idx="11"/>
            <p:custDataLst>
              <p:tags r:id="rId3"/>
            </p:custDataLst>
          </p:nvPr>
        </p:nvSpPr>
        <p:spPr/>
        <p:txBody>
          <a:bodyPr/>
          <a:lstStyle/>
          <a:p>
            <a:r>
              <a:rPr lang="zh-CN" altLang="en-US"/>
              <a:t>福建师范大学附属中学 俞畅</a:t>
            </a:r>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13" name="组合 12"/>
          <p:cNvGrpSpPr/>
          <p:nvPr>
            <p:custDataLst>
              <p:tags r:id="rId1"/>
            </p:custDataLst>
          </p:nvPr>
        </p:nvGrpSpPr>
        <p:grpSpPr>
          <a:xfrm>
            <a:off x="0" y="0"/>
            <a:ext cx="12192000" cy="6872513"/>
            <a:chOff x="0" y="0"/>
            <a:chExt cx="12192000" cy="6872513"/>
          </a:xfrm>
        </p:grpSpPr>
        <p:grpSp>
          <p:nvGrpSpPr>
            <p:cNvPr id="14" name="组合 13"/>
            <p:cNvGrpSpPr/>
            <p:nvPr userDrawn="1"/>
          </p:nvGrpSpPr>
          <p:grpSpPr>
            <a:xfrm>
              <a:off x="6604000" y="6128173"/>
              <a:ext cx="5588000" cy="744340"/>
              <a:chOff x="6604000" y="6128173"/>
              <a:chExt cx="5588000" cy="744340"/>
            </a:xfrm>
          </p:grpSpPr>
          <p:sp>
            <p:nvSpPr>
              <p:cNvPr id="18" name="直角三角形 17"/>
              <p:cNvSpPr/>
              <p:nvPr userDrawn="1">
                <p:custDataLst>
                  <p:tags r:id="rId10"/>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9" name="直角三角形 18"/>
              <p:cNvSpPr/>
              <p:nvPr userDrawn="1">
                <p:custDataLst>
                  <p:tags r:id="rId11"/>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15" name="组合 14"/>
            <p:cNvGrpSpPr/>
            <p:nvPr userDrawn="1"/>
          </p:nvGrpSpPr>
          <p:grpSpPr>
            <a:xfrm rot="10800000">
              <a:off x="0" y="0"/>
              <a:ext cx="5588000" cy="744340"/>
              <a:chOff x="6604000" y="6128173"/>
              <a:chExt cx="5588000" cy="744340"/>
            </a:xfrm>
          </p:grpSpPr>
          <p:sp>
            <p:nvSpPr>
              <p:cNvPr id="16" name="直角三角形 15"/>
              <p:cNvSpPr/>
              <p:nvPr userDrawn="1">
                <p:custDataLst>
                  <p:tags r:id="rId8"/>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7" name="直角三角形 16"/>
              <p:cNvSpPr/>
              <p:nvPr userDrawn="1">
                <p:custDataLst>
                  <p:tags r:id="rId9"/>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2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stStyle>
          <a:p>
            <a:pPr lvl="0"/>
            <a:r>
              <a:rPr dirty="0">
                <a:sym typeface="+mn-ea"/>
              </a:rPr>
              <a:t>单击此处编辑母版文本样式</a:t>
            </a:r>
          </a:p>
        </p:txBody>
      </p:sp>
      <p:sp>
        <p:nvSpPr>
          <p:cNvPr id="5" name="日期占位符 4"/>
          <p:cNvSpPr>
            <a:spLocks noGrp="1"/>
          </p:cNvSpPr>
          <p:nvPr>
            <p:ph type="dt" sz="half" idx="10"/>
            <p:custDataLst>
              <p:tags r:id="rId5"/>
            </p:custDataLst>
          </p:nvPr>
        </p:nvSpPr>
        <p:spPr/>
        <p:txBody>
          <a:bodyPr/>
          <a:lstStyle/>
          <a:p>
            <a:fld id="{9EFD9D74-47D9-4702-A33C-335B63B48DBF}" type="datetime1">
              <a:rPr lang="zh-CN" altLang="en-US" smtClean="0"/>
              <a:t>2023/7/16</a:t>
            </a:fld>
            <a:endParaRPr lang="zh-CN" altLang="en-US" dirty="0"/>
          </a:p>
        </p:txBody>
      </p:sp>
      <p:sp>
        <p:nvSpPr>
          <p:cNvPr id="6" name="页脚占位符 5"/>
          <p:cNvSpPr>
            <a:spLocks noGrp="1"/>
          </p:cNvSpPr>
          <p:nvPr>
            <p:ph type="ftr" sz="quarter" idx="11"/>
            <p:custDataLst>
              <p:tags r:id="rId6"/>
            </p:custDataLst>
          </p:nvPr>
        </p:nvSpPr>
        <p:spPr/>
        <p:txBody>
          <a:bodyPr/>
          <a:lstStyle/>
          <a:p>
            <a:r>
              <a:rPr lang="zh-CN" altLang="en-US" dirty="0"/>
              <a:t>福建师范大学附属中学 俞畅</a:t>
            </a:r>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t>‹#›</a:t>
            </a:fld>
            <a:endParaRPr lang="zh-CN" altLang="en-US"/>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12" name="组合 11"/>
          <p:cNvGrpSpPr/>
          <p:nvPr>
            <p:custDataLst>
              <p:tags r:id="rId1"/>
            </p:custDataLst>
          </p:nvPr>
        </p:nvGrpSpPr>
        <p:grpSpPr>
          <a:xfrm>
            <a:off x="0" y="0"/>
            <a:ext cx="12192000" cy="6872513"/>
            <a:chOff x="0" y="0"/>
            <a:chExt cx="12192000" cy="6872513"/>
          </a:xfrm>
        </p:grpSpPr>
        <p:sp>
          <p:nvSpPr>
            <p:cNvPr id="13" name="矩形 12"/>
            <p:cNvSpPr/>
            <p:nvPr userDrawn="1">
              <p:custDataLst>
                <p:tags r:id="rId7"/>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userDrawn="1"/>
          </p:nvGrpSpPr>
          <p:grpSpPr>
            <a:xfrm>
              <a:off x="0" y="0"/>
              <a:ext cx="12192000" cy="6872513"/>
              <a:chOff x="0" y="0"/>
              <a:chExt cx="12192000" cy="6872513"/>
            </a:xfrm>
          </p:grpSpPr>
          <p:grpSp>
            <p:nvGrpSpPr>
              <p:cNvPr id="15" name="组合 14"/>
              <p:cNvGrpSpPr/>
              <p:nvPr userDrawn="1"/>
            </p:nvGrpSpPr>
            <p:grpSpPr>
              <a:xfrm>
                <a:off x="6604000" y="6128173"/>
                <a:ext cx="5588000" cy="744340"/>
                <a:chOff x="6604000" y="6128173"/>
                <a:chExt cx="5588000" cy="744340"/>
              </a:xfrm>
            </p:grpSpPr>
            <p:sp>
              <p:nvSpPr>
                <p:cNvPr id="19" name="直角三角形 18"/>
                <p:cNvSpPr/>
                <p:nvPr userDrawn="1">
                  <p:custDataLst>
                    <p:tags r:id="rId10"/>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0" name="直角三角形 19"/>
                <p:cNvSpPr/>
                <p:nvPr userDrawn="1">
                  <p:custDataLst>
                    <p:tags r:id="rId11"/>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16" name="组合 15"/>
              <p:cNvGrpSpPr/>
              <p:nvPr userDrawn="1"/>
            </p:nvGrpSpPr>
            <p:grpSpPr>
              <a:xfrm rot="10800000">
                <a:off x="0" y="0"/>
                <a:ext cx="5588000" cy="744340"/>
                <a:chOff x="6604000" y="6128173"/>
                <a:chExt cx="5588000" cy="744340"/>
              </a:xfrm>
            </p:grpSpPr>
            <p:sp>
              <p:nvSpPr>
                <p:cNvPr id="17" name="直角三角形 16"/>
                <p:cNvSpPr/>
                <p:nvPr userDrawn="1">
                  <p:custDataLst>
                    <p:tags r:id="rId8"/>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8" name="直角三角形 17"/>
                <p:cNvSpPr/>
                <p:nvPr userDrawn="1">
                  <p:custDataLst>
                    <p:tags r:id="rId9"/>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grpSp>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2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lnSpc>
                <a:spcPct val="120000"/>
              </a:lnSpc>
              <a:defRPr>
                <a:solidFill>
                  <a:schemeClr val="tx1">
                    <a:lumMod val="85000"/>
                    <a:lumOff val="15000"/>
                  </a:schemeClr>
                </a:solidFill>
                <a:latin typeface="微软雅黑" panose="020B0503020204020204" charset="-122"/>
                <a:ea typeface="微软雅黑" panose="020B0503020204020204" charset="-122"/>
              </a:defRPr>
            </a:lvl1pPr>
            <a:lvl2pPr indent="0" eaLnBrk="1" fontAlgn="auto" latinLnBrk="0" hangingPunct="1">
              <a:lnSpc>
                <a:spcPct val="120000"/>
              </a:lnSpc>
              <a:defRPr>
                <a:solidFill>
                  <a:schemeClr val="tx1">
                    <a:lumMod val="85000"/>
                    <a:lumOff val="15000"/>
                  </a:schemeClr>
                </a:solidFill>
                <a:latin typeface="微软雅黑" panose="020B0503020204020204" charset="-122"/>
                <a:ea typeface="微软雅黑" panose="020B0503020204020204" charset="-122"/>
              </a:defRPr>
            </a:lvl2pPr>
            <a:lvl3pPr indent="0" eaLnBrk="1" fontAlgn="auto" latinLnBrk="0" hangingPunct="1">
              <a:lnSpc>
                <a:spcPct val="120000"/>
              </a:lnSpc>
              <a:defRPr>
                <a:solidFill>
                  <a:schemeClr val="tx1">
                    <a:lumMod val="85000"/>
                    <a:lumOff val="15000"/>
                  </a:schemeClr>
                </a:solidFill>
                <a:latin typeface="微软雅黑" panose="020B0503020204020204" charset="-122"/>
                <a:ea typeface="微软雅黑" panose="020B0503020204020204" charset="-122"/>
              </a:defRPr>
            </a:lvl3pPr>
            <a:lvl4pPr indent="0" eaLnBrk="1" fontAlgn="auto" latinLnBrk="0" hangingPunct="1">
              <a:lnSpc>
                <a:spcPct val="120000"/>
              </a:lnSpc>
              <a:defRPr>
                <a:solidFill>
                  <a:schemeClr val="tx1">
                    <a:lumMod val="85000"/>
                    <a:lumOff val="15000"/>
                  </a:schemeClr>
                </a:solidFill>
                <a:latin typeface="微软雅黑" panose="020B0503020204020204" charset="-122"/>
                <a:ea typeface="微软雅黑" panose="020B0503020204020204" charset="-122"/>
              </a:defRPr>
            </a:lvl4pPr>
            <a:lvl5pPr indent="0" eaLnBrk="1" fontAlgn="auto" latinLnBrk="0" hangingPunct="1">
              <a:lnSpc>
                <a:spcPct val="120000"/>
              </a:lnSpc>
              <a:defRPr>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4"/>
            </p:custDataLst>
          </p:nvPr>
        </p:nvSpPr>
        <p:spPr/>
        <p:txBody>
          <a:bodyPr/>
          <a:lstStyle>
            <a:lvl1pPr>
              <a:lnSpc>
                <a:spcPct val="120000"/>
              </a:lnSpc>
              <a:defRPr/>
            </a:lvl1pPr>
          </a:lstStyle>
          <a:p>
            <a:fld id="{760FBDFE-C587-4B4C-A407-44438C67B59E}" type="datetime1">
              <a:rPr lang="zh-CN" altLang="en-US" smtClean="0"/>
              <a:t>2023/7/16</a:t>
            </a:fld>
            <a:endParaRPr lang="zh-CN" altLang="en-US"/>
          </a:p>
        </p:txBody>
      </p:sp>
      <p:sp>
        <p:nvSpPr>
          <p:cNvPr id="5" name="页脚占位符 4"/>
          <p:cNvSpPr>
            <a:spLocks noGrp="1"/>
          </p:cNvSpPr>
          <p:nvPr>
            <p:ph type="ftr" sz="quarter" idx="11"/>
            <p:custDataLst>
              <p:tags r:id="rId5"/>
            </p:custDataLst>
          </p:nvPr>
        </p:nvSpPr>
        <p:spPr/>
        <p:txBody>
          <a:bodyPr/>
          <a:lstStyle>
            <a:lvl1pPr>
              <a:lnSpc>
                <a:spcPct val="120000"/>
              </a:lnSpc>
              <a:defRPr/>
            </a:lvl1pPr>
          </a:lstStyle>
          <a:p>
            <a:r>
              <a:rPr lang="zh-CN" altLang="en-US"/>
              <a:t>福建师范大学附属中学 俞畅</a:t>
            </a:r>
          </a:p>
        </p:txBody>
      </p:sp>
      <p:sp>
        <p:nvSpPr>
          <p:cNvPr id="6" name="灯片编号占位符 5"/>
          <p:cNvSpPr>
            <a:spLocks noGrp="1"/>
          </p:cNvSpPr>
          <p:nvPr>
            <p:ph type="sldNum" sz="quarter" idx="12"/>
            <p:custDataLst>
              <p:tags r:id="rId6"/>
            </p:custDataLst>
          </p:nvPr>
        </p:nvSpPr>
        <p:spPr/>
        <p:txBody>
          <a:bodyPr/>
          <a:lstStyle>
            <a:lvl1pPr>
              <a:lnSpc>
                <a:spcPct val="120000"/>
              </a:lnSpc>
              <a:defRPr/>
            </a:lvl1pPr>
          </a:lstStyle>
          <a:p>
            <a:fld id="{49AE70B2-8BF9-45C0-BB95-33D1B9D3A854}" type="slidenum">
              <a:rPr lang="zh-CN" altLang="en-US" smtClean="0"/>
              <a:t>‹#›</a:t>
            </a:fld>
            <a:endParaRPr lang="zh-CN" altLang="en-US"/>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21" Type="http://schemas.openxmlformats.org/officeDocument/2006/relationships/tags" Target="../tags/tag20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5" Type="http://schemas.openxmlformats.org/officeDocument/2006/relationships/tags" Target="../tags/tag20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tags" Target="../tags/tag20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24" Type="http://schemas.openxmlformats.org/officeDocument/2006/relationships/tags" Target="../tags/tag204.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tags" Target="../tags/tag20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tags" Target="../tags/tag20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90000" tIns="46800" rIns="90000" bIns="46800" rtlCol="0" anchor="t"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0000" tIns="46800" rIns="90000" bIns="46800" rtlCol="0" anchor="ctr">
            <a:normAutofit/>
          </a:bodyPr>
          <a:lstStyle>
            <a:lvl1pPr algn="l">
              <a:lnSpc>
                <a:spcPct val="120000"/>
              </a:lnSpc>
              <a:defRPr sz="1200">
                <a:solidFill>
                  <a:schemeClr val="tx1">
                    <a:tint val="75000"/>
                  </a:schemeClr>
                </a:solidFill>
              </a:defRPr>
            </a:lvl1pPr>
          </a:lstStyle>
          <a:p>
            <a:fld id="{760FBDFE-C587-4B4C-A407-44438C67B59E}" type="datetime1">
              <a:rPr lang="zh-CN" altLang="en-US" smtClean="0"/>
              <a:t>2023/7/16</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0000" tIns="46800" rIns="90000" bIns="46800" rtlCol="0" anchor="ctr">
            <a:normAutofit/>
          </a:bodyPr>
          <a:lstStyle>
            <a:lvl1pPr algn="ctr">
              <a:lnSpc>
                <a:spcPct val="120000"/>
              </a:lnSpc>
              <a:defRPr sz="1200">
                <a:solidFill>
                  <a:schemeClr val="tx1">
                    <a:tint val="75000"/>
                  </a:schemeClr>
                </a:solidFill>
              </a:defRPr>
            </a:lvl1pPr>
          </a:lstStyle>
          <a:p>
            <a:r>
              <a:rPr lang="zh-CN" altLang="en-US" dirty="0"/>
              <a:t>福建师范大学附属中学 俞畅</a:t>
            </a:r>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0000" tIns="46800" rIns="90000" bIns="46800" rtlCol="0" anchor="ctr">
            <a:normAutofit/>
          </a:bodyPr>
          <a:lstStyle>
            <a:lvl1pPr algn="r">
              <a:lnSpc>
                <a:spcPct val="120000"/>
              </a:lnSpc>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p:txStyles>
    <p:titleStyle>
      <a:lvl1pPr algn="l" defTabSz="914400" rtl="0" eaLnBrk="1" fontAlgn="auto" latinLnBrk="0" hangingPunct="1">
        <a:lnSpc>
          <a:spcPct val="120000"/>
        </a:lnSpc>
        <a:spcBef>
          <a:spcPct val="0"/>
        </a:spcBef>
        <a:buNone/>
        <a:defRPr sz="2400" b="1"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90000" tIns="46800" rIns="90000" bIns="46800" rtlCol="0" anchor="t"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0000" tIns="46800" rIns="90000" bIns="46800" rtlCol="0" anchor="ctr">
            <a:normAutofit/>
          </a:bodyPr>
          <a:lstStyle>
            <a:lvl1pPr algn="l">
              <a:lnSpc>
                <a:spcPct val="120000"/>
              </a:lnSpc>
              <a:defRPr sz="1200">
                <a:solidFill>
                  <a:schemeClr val="tx1">
                    <a:tint val="75000"/>
                  </a:schemeClr>
                </a:solidFill>
              </a:defRPr>
            </a:lvl1pPr>
          </a:lstStyle>
          <a:p>
            <a:fld id="{760FBDFE-C587-4B4C-A407-44438C67B59E}" type="datetime1">
              <a:rPr lang="zh-CN" altLang="en-US" smtClean="0"/>
              <a:t>2023/7/16</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0000" tIns="46800" rIns="90000" bIns="46800" rtlCol="0" anchor="ctr">
            <a:normAutofit/>
          </a:bodyPr>
          <a:lstStyle>
            <a:lvl1pPr algn="ctr">
              <a:lnSpc>
                <a:spcPct val="120000"/>
              </a:lnSpc>
              <a:defRPr sz="1200">
                <a:solidFill>
                  <a:schemeClr val="tx1">
                    <a:tint val="75000"/>
                  </a:schemeClr>
                </a:solidFill>
              </a:defRPr>
            </a:lvl1pPr>
          </a:lstStyle>
          <a:p>
            <a:r>
              <a:rPr lang="zh-CN" altLang="en-US" dirty="0"/>
              <a:t>福建师范大学附属中学 俞畅</a:t>
            </a:r>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0000" tIns="46800" rIns="90000" bIns="46800" rtlCol="0" anchor="ctr">
            <a:normAutofit/>
          </a:bodyPr>
          <a:lstStyle>
            <a:lvl1pPr algn="r">
              <a:lnSpc>
                <a:spcPct val="120000"/>
              </a:lnSpc>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Lst>
  <p:hf hdr="0"/>
  <p:txStyles>
    <p:titleStyle>
      <a:lvl1pPr algn="l" defTabSz="914400" rtl="0" eaLnBrk="1" fontAlgn="auto" latinLnBrk="0" hangingPunct="1">
        <a:lnSpc>
          <a:spcPct val="120000"/>
        </a:lnSpc>
        <a:spcBef>
          <a:spcPct val="0"/>
        </a:spcBef>
        <a:buNone/>
        <a:defRPr sz="2400" b="1"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01.xml"/><Relationship Id="rId2" Type="http://schemas.openxmlformats.org/officeDocument/2006/relationships/tags" Target="../tags/tag400.xml"/><Relationship Id="rId1" Type="http://schemas.openxmlformats.org/officeDocument/2006/relationships/tags" Target="../tags/tag399.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410.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411.xml"/></Relationships>
</file>

<file path=ppt/slides/_rels/slide12.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slideLayout" Target="../slideLayouts/slideLayout2.xml"/><Relationship Id="rId1" Type="http://schemas.openxmlformats.org/officeDocument/2006/relationships/tags" Target="../tags/tag412.xml"/></Relationships>
</file>

<file path=ppt/slides/_rels/slide13.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slideLayout" Target="../slideLayouts/slideLayout2.xml"/><Relationship Id="rId1" Type="http://schemas.openxmlformats.org/officeDocument/2006/relationships/tags" Target="../tags/tag413.xml"/></Relationships>
</file>

<file path=ppt/slides/_rels/slide14.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slideLayout" Target="../slideLayouts/slideLayout2.xml"/><Relationship Id="rId1" Type="http://schemas.openxmlformats.org/officeDocument/2006/relationships/tags" Target="../tags/tag41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415.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416.xml"/></Relationships>
</file>

<file path=ppt/slides/_rels/slide17.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slideLayout" Target="../slideLayouts/slideLayout2.xml"/><Relationship Id="rId1" Type="http://schemas.openxmlformats.org/officeDocument/2006/relationships/tags" Target="../tags/tag41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41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403.xml"/></Relationships>
</file>

<file path=ppt/slides/_rels/slide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slideLayout" Target="../slideLayouts/slideLayout2.xml"/><Relationship Id="rId1" Type="http://schemas.openxmlformats.org/officeDocument/2006/relationships/tags" Target="../tags/tag40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40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40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40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408.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40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ctrTitle"/>
            <p:custDataLst>
              <p:tags r:id="rId2"/>
            </p:custDataLst>
          </p:nvPr>
        </p:nvSpPr>
        <p:spPr>
          <a:xfrm>
            <a:off x="4674558" y="2560320"/>
            <a:ext cx="4991877" cy="1253489"/>
          </a:xfrm>
        </p:spPr>
        <p:txBody>
          <a:bodyPr>
            <a:normAutofit fontScale="90000"/>
          </a:bodyPr>
          <a:lstStyle/>
          <a:p>
            <a:r>
              <a:rPr lang="zh-CN" altLang="en-US" dirty="0"/>
              <a:t>杂题</a:t>
            </a:r>
          </a:p>
        </p:txBody>
      </p:sp>
      <p:sp>
        <p:nvSpPr>
          <p:cNvPr id="15" name="副标题 14"/>
          <p:cNvSpPr>
            <a:spLocks noGrp="1"/>
          </p:cNvSpPr>
          <p:nvPr>
            <p:ph type="subTitle" idx="1"/>
            <p:custDataLst>
              <p:tags r:id="rId3"/>
            </p:custDataLst>
          </p:nvPr>
        </p:nvSpPr>
        <p:spPr>
          <a:xfrm>
            <a:off x="1851638" y="3879438"/>
            <a:ext cx="4851400" cy="776382"/>
          </a:xfrm>
        </p:spPr>
        <p:txBody>
          <a:bodyPr/>
          <a:lstStyle/>
          <a:p>
            <a:r>
              <a:rPr lang="zh-CN" altLang="en-US" dirty="0"/>
              <a:t>福建师范大学附属中学 </a:t>
            </a:r>
            <a:r>
              <a:rPr lang="zh-CN" altLang="en-US" dirty="0">
                <a:cs typeface="微软雅黑" panose="020B0503020204020204" charset="-122"/>
              </a:rPr>
              <a:t>俞畅</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8.</a:t>
            </a:r>
            <a:r>
              <a:rPr lang="zh-CN" altLang="en-US" sz="3600" dirty="0"/>
              <a:t>光</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rmAutofit/>
              </a:bodyPr>
              <a:lstStyle/>
              <a:p>
                <a:pPr marL="0" indent="0">
                  <a:buNone/>
                </a:pPr>
                <a:r>
                  <a:rPr lang="en-US" altLang="zh-CN" sz="2400" b="1"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rPr>
                  <a:t>一个环上有</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盏灯。</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某一时刻，如果一盏灯的相邻两灯开关状态不同，那么这盏灯下一时刻打开；否则为关闭。</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给出环上的灯在时刻</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i="1" smtClean="0">
                        <a:latin typeface="Cambria Math" panose="02040503050406030204" pitchFamily="18" charset="0"/>
                        <a:ea typeface="黑体" panose="02010609060101010101" pitchFamily="49" charset="-122"/>
                      </a:rPr>
                      <m:t>0</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的状态，求环上的灯在时刻</a:t>
                </a:r>
                <a14:m>
                  <m:oMath xmlns:m="http://schemas.openxmlformats.org/officeDocument/2006/math">
                    <m:r>
                      <a:rPr lang="en-US" altLang="zh-CN" sz="240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𝑚</m:t>
                    </m:r>
                    <m:r>
                      <a:rPr lang="en-US" altLang="zh-CN" sz="2400" i="1">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的状态。</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5</m:t>
                        </m:r>
                      </m:sup>
                    </m:sSup>
                    <m:r>
                      <a:rPr lang="en-US" altLang="zh-CN" sz="2400" b="0" i="1" smtClean="0">
                        <a:latin typeface="Cambria Math" panose="02040503050406030204" pitchFamily="18" charset="0"/>
                        <a:ea typeface="黑体" panose="02010609060101010101" pitchFamily="49" charset="-122"/>
                      </a:rPr>
                      <m:t>,1≤</m:t>
                    </m:r>
                    <m:r>
                      <a:rPr lang="en-US" altLang="zh-CN" sz="2400" b="0" i="1" smtClean="0">
                        <a:latin typeface="Cambria Math" panose="02040503050406030204" pitchFamily="18" charset="0"/>
                        <a:ea typeface="黑体" panose="02010609060101010101" pitchFamily="49" charset="-122"/>
                      </a:rPr>
                      <m:t>𝑚</m:t>
                    </m:r>
                    <m:r>
                      <a:rPr lang="en-US" altLang="zh-CN" sz="2400" b="0" i="1" smtClean="0">
                        <a:latin typeface="Cambria Math" panose="02040503050406030204" pitchFamily="18" charset="0"/>
                        <a:ea typeface="黑体" panose="02010609060101010101" pitchFamily="49" charset="-122"/>
                      </a:rPr>
                      <m: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15</m:t>
                        </m:r>
                      </m:sup>
                    </m:sSup>
                  </m:oMath>
                </a14:m>
                <a:endParaRPr lang="en-US" altLang="zh-CN" sz="2400" dirty="0">
                  <a:latin typeface="黑体" panose="02010609060101010101" pitchFamily="49" charset="-122"/>
                  <a:ea typeface="黑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2023/7/16</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10</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30772958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9.</a:t>
            </a:r>
            <a:r>
              <a:rPr lang="zh-CN" altLang="en-US" sz="3600" dirty="0"/>
              <a:t>简单题</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rmAutofit/>
              </a:bodyPr>
              <a:lstStyle/>
              <a:p>
                <a:pPr marL="0" indent="0">
                  <a:buNone/>
                </a:pPr>
                <a:r>
                  <a:rPr lang="zh-CN" altLang="en-US" sz="2400" dirty="0">
                    <a:latin typeface="黑体" panose="02010609060101010101" pitchFamily="49" charset="-122"/>
                    <a:ea typeface="黑体" panose="02010609060101010101" pitchFamily="49" charset="-122"/>
                  </a:rPr>
                  <a:t>    </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个点</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𝑚</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条边的有向图，边有边权</a:t>
                </a:r>
                <a14:m>
                  <m:oMath xmlns:m="http://schemas.openxmlformats.org/officeDocument/2006/math">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𝑤</m:t>
                        </m:r>
                      </m:e>
                      <m:sub>
                        <m:r>
                          <a:rPr lang="en-US" altLang="zh-CN" sz="2400" b="0" i="1" smtClean="0">
                            <a:latin typeface="Cambria Math" panose="02040503050406030204" pitchFamily="18" charset="0"/>
                            <a:ea typeface="黑体" panose="02010609060101010101" pitchFamily="49" charset="-122"/>
                          </a:rPr>
                          <m:t>𝑖</m:t>
                        </m:r>
                      </m:sub>
                    </m:sSub>
                  </m:oMath>
                </a14:m>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你要找到一个环使其平均边权最大。</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𝑚</m:t>
                    </m:r>
                    <m:r>
                      <a:rPr lang="en-US" altLang="zh-CN" sz="2400" b="0" i="1" smtClean="0">
                        <a:latin typeface="Cambria Math" panose="02040503050406030204" pitchFamily="18" charset="0"/>
                        <a:ea typeface="黑体" panose="02010609060101010101" pitchFamily="49" charset="-122"/>
                      </a:rPr>
                      <m:t>≤1500,</m:t>
                    </m:r>
                    <m:d>
                      <m:dPr>
                        <m:begChr m:val="|"/>
                        <m:endChr m:val="|"/>
                        <m:ctrlPr>
                          <a:rPr lang="en-US" altLang="zh-CN" sz="2400" b="0" i="1" smtClean="0">
                            <a:latin typeface="Cambria Math" panose="02040503050406030204" pitchFamily="18" charset="0"/>
                            <a:ea typeface="黑体" panose="02010609060101010101" pitchFamily="49" charset="-122"/>
                          </a:rPr>
                        </m:ctrlPr>
                      </m:dPr>
                      <m:e>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𝑤</m:t>
                            </m:r>
                          </m:e>
                          <m:sub>
                            <m:r>
                              <a:rPr lang="en-US" altLang="zh-CN" sz="2400" b="0" i="1" smtClean="0">
                                <a:latin typeface="Cambria Math" panose="02040503050406030204" pitchFamily="18" charset="0"/>
                                <a:ea typeface="黑体" panose="02010609060101010101" pitchFamily="49" charset="-122"/>
                              </a:rPr>
                              <m:t>𝑖</m:t>
                            </m:r>
                          </m:sub>
                        </m:sSub>
                      </m:e>
                    </m:d>
                    <m:r>
                      <a:rPr lang="en-US" altLang="zh-CN" sz="2400" b="0" i="1" smtClean="0">
                        <a:latin typeface="Cambria Math" panose="02040503050406030204" pitchFamily="18" charset="0"/>
                        <a:ea typeface="黑体" panose="02010609060101010101" pitchFamily="49" charset="-122"/>
                      </a:rPr>
                      <m: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9</m:t>
                        </m:r>
                      </m:sup>
                    </m:sSup>
                  </m:oMath>
                </a14:m>
                <a:endParaRPr lang="en-US" altLang="zh-CN" sz="2400" dirty="0">
                  <a:latin typeface="黑体" panose="02010609060101010101" pitchFamily="49" charset="-122"/>
                  <a:ea typeface="黑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t="-67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2023/7/16</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11</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6263425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10.</a:t>
            </a:r>
            <a:r>
              <a:rPr lang="zh-CN" altLang="en-US" sz="3600" dirty="0"/>
              <a:t>简单题</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rmAutofit/>
              </a:bodyPr>
              <a:lstStyle/>
              <a:p>
                <a:pPr marL="0" indent="0">
                  <a:buNone/>
                </a:pPr>
                <a:r>
                  <a:rPr lang="zh-CN" altLang="en-US" sz="2400" dirty="0">
                    <a:latin typeface="黑体" panose="02010609060101010101" pitchFamily="49" charset="-122"/>
                    <a:ea typeface="黑体" panose="02010609060101010101" pitchFamily="49" charset="-122"/>
                  </a:rPr>
                  <a:t>    给定一棵</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个结点的树，有正整数点权。你每次可以任选一个点权全正的连通块，使块内每个点权减一。求使得所有点权全部为</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0 </m:t>
                    </m:r>
                  </m:oMath>
                </a14:m>
                <a:r>
                  <a:rPr lang="zh-CN" altLang="en-US" sz="2400" dirty="0">
                    <a:latin typeface="黑体" panose="02010609060101010101" pitchFamily="49" charset="-122"/>
                    <a:ea typeface="黑体" panose="02010609060101010101" pitchFamily="49" charset="-122"/>
                  </a:rPr>
                  <a:t>最少需要减几次。</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𝑞</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次修改单点点权，求每次修改后的答案。</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𝑞</m:t>
                    </m:r>
                    <m:r>
                      <a:rPr lang="en-US" altLang="zh-CN" sz="2400" b="0" i="1" smtClean="0">
                        <a:latin typeface="Cambria Math" panose="02040503050406030204" pitchFamily="18" charset="0"/>
                        <a:ea typeface="黑体" panose="02010609060101010101" pitchFamily="49" charset="-122"/>
                      </a:rPr>
                      <m:t>≤100</m:t>
                    </m:r>
                    <m:r>
                      <m:rPr>
                        <m:lit/>
                      </m:rP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000</m:t>
                    </m:r>
                  </m:oMath>
                </a14:m>
                <a:r>
                  <a:rPr lang="zh-CN" altLang="en-US" sz="2400" dirty="0">
                    <a:latin typeface="黑体" panose="02010609060101010101" pitchFamily="49" charset="-122"/>
                    <a:ea typeface="黑体" panose="02010609060101010101" pitchFamily="49" charset="-122"/>
                  </a:rPr>
                  <a:t>，点权不超过</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 </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7</m:t>
                        </m:r>
                      </m:sup>
                    </m:sSup>
                  </m:oMath>
                </a14:m>
                <a:endParaRPr lang="en-US" altLang="zh-CN" sz="2400" dirty="0">
                  <a:latin typeface="黑体" panose="02010609060101010101" pitchFamily="49" charset="-122"/>
                  <a:ea typeface="黑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2023/7/16</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12</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28965560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11.</a:t>
            </a:r>
            <a:r>
              <a:rPr lang="zh-CN" altLang="en-US" sz="3600" dirty="0"/>
              <a:t>国旗计划</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rmAutofit/>
              </a:bodyPr>
              <a:lstStyle/>
              <a:p>
                <a:pPr marL="0" indent="0">
                  <a:buNone/>
                </a:pPr>
                <a:r>
                  <a:rPr lang="zh-CN" altLang="en-US" sz="2400"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Source: SCOI2015</a:t>
                </a:r>
              </a:p>
              <a:p>
                <a:pPr marL="0" indent="0">
                  <a:buNone/>
                </a:pPr>
                <a:r>
                  <a:rPr lang="zh-CN" altLang="en-US" sz="2400" dirty="0">
                    <a:latin typeface="黑体" panose="02010609060101010101" pitchFamily="49" charset="-122"/>
                    <a:ea typeface="黑体" panose="02010609060101010101" pitchFamily="49" charset="-122"/>
                  </a:rPr>
                  <a:t>    圆上有</a:t>
                </a:r>
                <a14:m>
                  <m:oMath xmlns:m="http://schemas.openxmlformats.org/officeDocument/2006/math">
                    <m:r>
                      <a:rPr lang="en-US" altLang="zh-CN" sz="2400" b="0" i="0" dirty="0" smtClean="0">
                        <a:latin typeface="Cambria Math" panose="02040503050406030204" pitchFamily="18" charset="0"/>
                        <a:ea typeface="黑体" panose="02010609060101010101" pitchFamily="49" charset="-122"/>
                      </a:rPr>
                      <m:t> </m:t>
                    </m:r>
                    <m:r>
                      <a:rPr lang="en-US" altLang="zh-CN" sz="2400" b="0" i="1" dirty="0" smtClean="0">
                        <a:latin typeface="Cambria Math" panose="02040503050406030204" pitchFamily="18" charset="0"/>
                        <a:ea typeface="黑体" panose="02010609060101010101" pitchFamily="49" charset="-122"/>
                      </a:rPr>
                      <m:t>𝑚</m:t>
                    </m:r>
                    <m:r>
                      <a:rPr lang="en-US" altLang="zh-CN" sz="2400" b="0" i="1" dirty="0"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个点，顺时针编号为</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1 </m:t>
                    </m:r>
                  </m:oMath>
                </a14:m>
                <a:r>
                  <a:rPr lang="zh-CN" altLang="en-US" sz="2400" dirty="0">
                    <a:latin typeface="黑体" panose="02010609060101010101" pitchFamily="49" charset="-122"/>
                    <a:ea typeface="黑体" panose="02010609060101010101" pitchFamily="49" charset="-122"/>
                  </a:rPr>
                  <a:t>到</a:t>
                </a:r>
                <a14:m>
                  <m:oMath xmlns:m="http://schemas.openxmlformats.org/officeDocument/2006/math">
                    <m:r>
                      <a:rPr lang="en-US" altLang="zh-CN" sz="2400" b="0" i="1" dirty="0" smtClean="0">
                        <a:latin typeface="Cambria Math" panose="02040503050406030204" pitchFamily="18" charset="0"/>
                        <a:ea typeface="黑体" panose="02010609060101010101" pitchFamily="49" charset="-122"/>
                      </a:rPr>
                      <m:t> </m:t>
                    </m:r>
                    <m:r>
                      <a:rPr lang="en-US" altLang="zh-CN" sz="2400" b="0" i="1" dirty="0" smtClean="0">
                        <a:latin typeface="Cambria Math" panose="02040503050406030204" pitchFamily="18" charset="0"/>
                        <a:ea typeface="黑体" panose="02010609060101010101" pitchFamily="49" charset="-122"/>
                      </a:rPr>
                      <m:t>𝑚</m:t>
                    </m:r>
                  </m:oMath>
                </a14:m>
                <a:r>
                  <a:rPr lang="zh-CN" altLang="en-US" sz="2400" dirty="0">
                    <a:latin typeface="黑体" panose="02010609060101010101" pitchFamily="49" charset="-122"/>
                    <a:ea typeface="黑体" panose="02010609060101010101" pitchFamily="49" charset="-122"/>
                  </a:rPr>
                  <a:t>。有</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段弧，第</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𝑖</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段弧的覆盖范围是</a:t>
                </a:r>
                <a14:m>
                  <m:oMath xmlns:m="http://schemas.openxmlformats.org/officeDocument/2006/math">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𝑐</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号点顺时针至</a:t>
                </a:r>
                <a14:m>
                  <m:oMath xmlns:m="http://schemas.openxmlformats.org/officeDocument/2006/math">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𝑑</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号点。</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求至少选出几段弧才能覆盖整个圆。</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1</m:t>
                    </m:r>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≤100</m:t>
                    </m:r>
                    <m:r>
                      <m:rPr>
                        <m:lit/>
                      </m:rP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000,1≤</m:t>
                    </m:r>
                    <m:r>
                      <a:rPr lang="en-US" altLang="zh-CN" sz="2400" b="0" i="1" smtClean="0">
                        <a:latin typeface="Cambria Math" panose="02040503050406030204" pitchFamily="18" charset="0"/>
                        <a:ea typeface="黑体" panose="02010609060101010101" pitchFamily="49" charset="-122"/>
                      </a:rPr>
                      <m:t>𝑚</m:t>
                    </m:r>
                    <m:r>
                      <a:rPr lang="en-US" altLang="zh-CN" sz="2400" b="0" i="1" smtClean="0">
                        <a:latin typeface="Cambria Math" panose="02040503050406030204" pitchFamily="18" charset="0"/>
                        <a:ea typeface="黑体" panose="02010609060101010101" pitchFamily="49" charset="-122"/>
                      </a:rPr>
                      <m:t>&lt;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9</m:t>
                        </m:r>
                      </m:sup>
                    </m:sSup>
                  </m:oMath>
                </a14:m>
                <a:endParaRPr lang="en-US" altLang="zh-CN" sz="2400" dirty="0">
                  <a:latin typeface="黑体" panose="02010609060101010101" pitchFamily="49" charset="-122"/>
                  <a:ea typeface="黑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r="-506"/>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2023/7/16</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13</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329960552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12.</a:t>
            </a:r>
            <a:r>
              <a:rPr lang="zh-CN" altLang="en-US" sz="3600" dirty="0"/>
              <a:t>建筑抢修</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rmAutofit/>
              </a:bodyPr>
              <a:lstStyle/>
              <a:p>
                <a:pPr marL="0" indent="0">
                  <a:buNone/>
                </a:pPr>
                <a:r>
                  <a:rPr lang="zh-CN" altLang="en-US" sz="2400"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Source: JSOI2017</a:t>
                </a:r>
              </a:p>
              <a:p>
                <a:pPr marL="0" indent="0">
                  <a:buNone/>
                </a:pPr>
                <a:r>
                  <a:rPr lang="en-US" altLang="zh-CN" sz="2400" b="1" dirty="0">
                    <a:latin typeface="黑体" panose="02010609060101010101" pitchFamily="49" charset="-122"/>
                    <a:ea typeface="黑体" panose="02010609060101010101" pitchFamily="49" charset="-122"/>
                  </a:rPr>
                  <a:t>    </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个任务，第</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𝑖</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个任务需要</a:t>
                </a:r>
                <a14:m>
                  <m:oMath xmlns:m="http://schemas.openxmlformats.org/officeDocument/2006/math">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𝑐</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的时间，要在</a:t>
                </a:r>
                <a14:m>
                  <m:oMath xmlns:m="http://schemas.openxmlformats.org/officeDocument/2006/math">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𝑑</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时刻前完成。同时最多只能做一个任务。求最多能完成多少任务。</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≤150</m:t>
                    </m:r>
                    <m:r>
                      <m:rPr>
                        <m:lit/>
                      </m:rP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000,1≤</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𝑐</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𝑑</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&lt;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2</m:t>
                        </m:r>
                      </m:e>
                      <m:sup>
                        <m:r>
                          <a:rPr lang="en-US" altLang="zh-CN" sz="2400" b="0" i="1" smtClean="0">
                            <a:latin typeface="Cambria Math" panose="02040503050406030204" pitchFamily="18" charset="0"/>
                            <a:ea typeface="黑体" panose="02010609060101010101" pitchFamily="49" charset="-122"/>
                          </a:rPr>
                          <m:t>31</m:t>
                        </m:r>
                      </m:sup>
                    </m:sSup>
                  </m:oMath>
                </a14:m>
                <a:endParaRPr lang="en-US" altLang="zh-CN" sz="2400" dirty="0">
                  <a:latin typeface="黑体" panose="02010609060101010101" pitchFamily="49" charset="-122"/>
                  <a:ea typeface="黑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r="-337"/>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2023/7/16</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14</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30891780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13.</a:t>
            </a:r>
            <a:r>
              <a:rPr lang="zh-CN" altLang="en-US" sz="3600" dirty="0"/>
              <a:t>狂扁小怪兽</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rmAutofit/>
              </a:bodyPr>
              <a:lstStyle/>
              <a:p>
                <a:pPr marL="0" indent="0">
                  <a:buNone/>
                </a:pPr>
                <a:r>
                  <a:rPr lang="zh-CN" altLang="en-US" sz="2400"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Source: 2020</a:t>
                </a:r>
                <a:r>
                  <a:rPr lang="zh-CN" altLang="en-US" sz="2400" b="1" dirty="0">
                    <a:latin typeface="黑体" panose="02010609060101010101" pitchFamily="49" charset="-122"/>
                    <a:ea typeface="黑体" panose="02010609060101010101" pitchFamily="49" charset="-122"/>
                  </a:rPr>
                  <a:t>福建省夏令营</a:t>
                </a:r>
                <a:endParaRPr lang="en-US" altLang="zh-CN" sz="2400" b="1" dirty="0">
                  <a:latin typeface="黑体" panose="02010609060101010101" pitchFamily="49" charset="-122"/>
                  <a:ea typeface="黑体" panose="02010609060101010101" pitchFamily="49" charset="-122"/>
                </a:endParaRPr>
              </a:p>
              <a:p>
                <a:pPr marL="0" indent="0">
                  <a:buNone/>
                </a:pPr>
                <a:r>
                  <a:rPr lang="en-US" altLang="zh-CN" sz="2400" b="1"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有</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个怪兽，打第</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𝑖</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个怪兽会掉</a:t>
                </a:r>
                <a14:m>
                  <m:oMath xmlns:m="http://schemas.openxmlformats.org/officeDocument/2006/math">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𝑎</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点血，打完会得到一个血瓶给你补充</a:t>
                </a:r>
                <a14:m>
                  <m:oMath xmlns:m="http://schemas.openxmlformats.org/officeDocument/2006/math">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𝑏</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点血。你初始时有</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h</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点血，血量没有上限，但血量小于等于</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0 </m:t>
                    </m:r>
                  </m:oMath>
                </a14:m>
                <a:r>
                  <a:rPr lang="zh-CN" altLang="en-US" sz="2400" dirty="0">
                    <a:latin typeface="黑体" panose="02010609060101010101" pitchFamily="49" charset="-122"/>
                    <a:ea typeface="黑体" panose="02010609060101010101" pitchFamily="49" charset="-122"/>
                  </a:rPr>
                  <a:t>就会死掉。构造一个能打死所有怪的打怪顺序，或者输出无解。</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2×10</m:t>
                        </m:r>
                      </m:e>
                      <m:sup>
                        <m:r>
                          <a:rPr lang="en-US" altLang="zh-CN" sz="2400" b="0" i="1" smtClean="0">
                            <a:latin typeface="Cambria Math" panose="02040503050406030204" pitchFamily="18" charset="0"/>
                            <a:ea typeface="黑体" panose="02010609060101010101" pitchFamily="49" charset="-122"/>
                          </a:rPr>
                          <m:t>5</m:t>
                        </m:r>
                      </m:sup>
                    </m:sSup>
                  </m:oMath>
                </a14:m>
                <a:r>
                  <a:rPr lang="zh-CN" altLang="en-US" sz="2400" dirty="0">
                    <a:latin typeface="黑体" panose="02010609060101010101" pitchFamily="49" charset="-122"/>
                    <a:ea typeface="黑体" panose="02010609060101010101" pitchFamily="49" charset="-122"/>
                  </a:rPr>
                  <a:t>，</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0</m:t>
                    </m:r>
                    <m:r>
                      <a:rPr lang="en-US" altLang="zh-CN" sz="2400" b="0" i="1" smtClean="0">
                        <a:latin typeface="Cambria Math" panose="02040503050406030204" pitchFamily="18" charset="0"/>
                        <a:ea typeface="黑体" panose="02010609060101010101" pitchFamily="49" charset="-122"/>
                      </a:rPr>
                      <m:t>&lt;</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𝑎</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𝑏</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h</m:t>
                    </m:r>
                    <m:r>
                      <a:rPr lang="en-US" altLang="zh-CN" sz="2400" b="0" i="1" smtClean="0">
                        <a:latin typeface="Cambria Math" panose="02040503050406030204" pitchFamily="18" charset="0"/>
                        <a:ea typeface="黑体" panose="02010609060101010101" pitchFamily="49" charset="-122"/>
                      </a:rPr>
                      <m: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9</m:t>
                        </m:r>
                      </m:sup>
                    </m:sSup>
                  </m:oMath>
                </a14:m>
                <a:endParaRPr lang="en-US" altLang="zh-CN" sz="2400" dirty="0">
                  <a:latin typeface="黑体" panose="02010609060101010101" pitchFamily="49" charset="-122"/>
                  <a:ea typeface="黑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2023/7/16</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15</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254928415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14.Tower</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b="1" dirty="0">
                    <a:latin typeface="黑体" panose="02010609060101010101" pitchFamily="49" charset="-122"/>
                    <a:ea typeface="黑体" panose="02010609060101010101" pitchFamily="49" charset="-122"/>
                    <a:sym typeface="+mn-ea"/>
                  </a:rPr>
                  <a:t>    </a:t>
                </a:r>
                <a:r>
                  <a:rPr lang="en-US" altLang="zh-CN" sz="2400" b="1" dirty="0" err="1">
                    <a:latin typeface="黑体" panose="02010609060101010101" pitchFamily="49" charset="-122"/>
                    <a:ea typeface="黑体" panose="02010609060101010101" pitchFamily="49" charset="-122"/>
                    <a:sym typeface="+mn-ea"/>
                  </a:rPr>
                  <a:t>Source:Atcoder</a:t>
                </a:r>
                <a:r>
                  <a:rPr lang="en-US" altLang="zh-CN" sz="2400" b="1" dirty="0">
                    <a:latin typeface="黑体" panose="02010609060101010101" pitchFamily="49" charset="-122"/>
                    <a:ea typeface="黑体" panose="02010609060101010101" pitchFamily="49" charset="-122"/>
                    <a:sym typeface="+mn-ea"/>
                  </a:rPr>
                  <a:t> DP Contest</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b="1"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你有</a:t>
                </a:r>
                <a14:m>
                  <m:oMath xmlns:m="http://schemas.openxmlformats.org/officeDocument/2006/math">
                    <m:r>
                      <a:rPr lang="en-US" altLang="zh-CN" sz="2400">
                        <a:latin typeface="Cambria Math" panose="02040503050406030204" pitchFamily="18" charset="0"/>
                        <a:ea typeface="黑体" panose="02010609060101010101" pitchFamily="49" charset="-122"/>
                      </a:rPr>
                      <m:t> </m:t>
                    </m:r>
                    <m:r>
                      <a:rPr lang="en-US" altLang="zh-CN" sz="2400">
                        <a:latin typeface="Cambria Math" panose="02040503050406030204" pitchFamily="18" charset="0"/>
                        <a:ea typeface="黑体" panose="02010609060101010101" pitchFamily="49" charset="-122"/>
                      </a:rPr>
                      <m:t>𝑛</m:t>
                    </m:r>
                    <m:r>
                      <a:rPr lang="en-US" altLang="zh-CN" sz="2400">
                        <a:latin typeface="Cambria Math" panose="02040503050406030204" pitchFamily="18" charset="0"/>
                        <a:ea typeface="黑体" panose="02010609060101010101" pitchFamily="49" charset="-122"/>
                      </a:rPr>
                      <m:t> </m:t>
                    </m:r>
                  </m:oMath>
                </a14:m>
                <a:r>
                  <a:rPr lang="zh-CN" altLang="zh-CN" sz="2400" dirty="0">
                    <a:latin typeface="黑体" panose="02010609060101010101" pitchFamily="49" charset="-122"/>
                    <a:ea typeface="黑体" panose="02010609060101010101" pitchFamily="49" charset="-122"/>
                  </a:rPr>
                  <a:t>个箱子</a:t>
                </a:r>
                <a:r>
                  <a:rPr lang="zh-CN" altLang="en-US"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第</a:t>
                </a:r>
                <a14:m>
                  <m:oMath xmlns:m="http://schemas.openxmlformats.org/officeDocument/2006/math">
                    <m:r>
                      <a:rPr lang="en-US" altLang="zh-CN" sz="2400">
                        <a:latin typeface="Cambria Math" panose="02040503050406030204" pitchFamily="18" charset="0"/>
                        <a:ea typeface="黑体" panose="02010609060101010101" pitchFamily="49" charset="-122"/>
                      </a:rPr>
                      <m:t> </m:t>
                    </m:r>
                    <m:r>
                      <a:rPr lang="en-US" altLang="zh-CN" sz="2400">
                        <a:latin typeface="Cambria Math" panose="02040503050406030204" pitchFamily="18" charset="0"/>
                        <a:ea typeface="黑体" panose="02010609060101010101" pitchFamily="49" charset="-122"/>
                      </a:rPr>
                      <m:t>𝑖</m:t>
                    </m:r>
                    <m:r>
                      <a:rPr lang="en-US" altLang="zh-CN" sz="2400">
                        <a:latin typeface="Cambria Math" panose="02040503050406030204" pitchFamily="18" charset="0"/>
                        <a:ea typeface="黑体" panose="02010609060101010101" pitchFamily="49" charset="-122"/>
                      </a:rPr>
                      <m:t> </m:t>
                    </m:r>
                  </m:oMath>
                </a14:m>
                <a:r>
                  <a:rPr lang="zh-CN" altLang="zh-CN" sz="2400" dirty="0">
                    <a:latin typeface="黑体" panose="02010609060101010101" pitchFamily="49" charset="-122"/>
                    <a:ea typeface="黑体" panose="02010609060101010101" pitchFamily="49" charset="-122"/>
                  </a:rPr>
                  <a:t>个箱</a:t>
                </a:r>
                <a:r>
                  <a:rPr lang="zh-CN" altLang="en-US" sz="2400" dirty="0">
                    <a:latin typeface="黑体" panose="02010609060101010101" pitchFamily="49" charset="-122"/>
                    <a:ea typeface="黑体" panose="02010609060101010101" pitchFamily="49" charset="-122"/>
                  </a:rPr>
                  <a:t>子有</a:t>
                </a:r>
                <a:r>
                  <a:rPr lang="zh-CN" altLang="zh-CN" sz="2400" dirty="0">
                    <a:latin typeface="黑体" panose="02010609060101010101" pitchFamily="49" charset="-122"/>
                    <a:ea typeface="黑体" panose="02010609060101010101" pitchFamily="49" charset="-122"/>
                  </a:rPr>
                  <a:t>重量</a:t>
                </a:r>
                <a14:m>
                  <m:oMath xmlns:m="http://schemas.openxmlformats.org/officeDocument/2006/math">
                    <m:r>
                      <a:rPr lang="en-US" altLang="zh-CN" sz="2400">
                        <a:latin typeface="Cambria Math" panose="02040503050406030204" pitchFamily="18" charset="0"/>
                        <a:ea typeface="黑体" panose="02010609060101010101" pitchFamily="49" charset="-122"/>
                      </a:rPr>
                      <m:t> </m:t>
                    </m:r>
                    <m:sSub>
                      <m:sSubPr>
                        <m:ctrlPr>
                          <a:rPr lang="en-US" altLang="zh-CN" sz="2400" i="1">
                            <a:latin typeface="Cambria Math" panose="02040503050406030204" pitchFamily="18" charset="0"/>
                            <a:ea typeface="黑体" panose="02010609060101010101" pitchFamily="49" charset="-122"/>
                          </a:rPr>
                        </m:ctrlPr>
                      </m:sSubPr>
                      <m:e>
                        <m:r>
                          <a:rPr lang="en-US" altLang="zh-CN" sz="2400">
                            <a:latin typeface="Cambria Math" panose="02040503050406030204" pitchFamily="18" charset="0"/>
                            <a:ea typeface="黑体" panose="02010609060101010101" pitchFamily="49" charset="-122"/>
                          </a:rPr>
                          <m:t>𝑤</m:t>
                        </m:r>
                      </m:e>
                      <m:sub>
                        <m:r>
                          <a:rPr lang="en-US" altLang="zh-CN" sz="2400">
                            <a:latin typeface="Cambria Math" panose="02040503050406030204" pitchFamily="18" charset="0"/>
                            <a:ea typeface="黑体" panose="02010609060101010101" pitchFamily="49" charset="-122"/>
                          </a:rPr>
                          <m:t>𝑖</m:t>
                        </m:r>
                      </m:sub>
                    </m:sSub>
                  </m:oMath>
                </a14:m>
                <a:r>
                  <a:rPr lang="zh-CN" altLang="zh-CN" sz="2400" dirty="0">
                    <a:latin typeface="黑体" panose="02010609060101010101" pitchFamily="49" charset="-122"/>
                    <a:ea typeface="黑体" panose="02010609060101010101" pitchFamily="49" charset="-122"/>
                  </a:rPr>
                  <a:t>，承重能力</a:t>
                </a:r>
                <a14:m>
                  <m:oMath xmlns:m="http://schemas.openxmlformats.org/officeDocument/2006/math">
                    <m:sSub>
                      <m:sSubPr>
                        <m:ctrlPr>
                          <a:rPr lang="en-US" altLang="zh-CN" sz="2400" i="1">
                            <a:latin typeface="Cambria Math" panose="02040503050406030204" pitchFamily="18" charset="0"/>
                            <a:ea typeface="黑体" panose="02010609060101010101" pitchFamily="49" charset="-122"/>
                          </a:rPr>
                        </m:ctrlPr>
                      </m:sSubPr>
                      <m:e>
                        <m:r>
                          <a:rPr lang="en-US" altLang="zh-CN" sz="2400">
                            <a:latin typeface="Cambria Math" panose="02040503050406030204" pitchFamily="18" charset="0"/>
                            <a:ea typeface="黑体" panose="02010609060101010101" pitchFamily="49" charset="-122"/>
                          </a:rPr>
                          <m:t> </m:t>
                        </m:r>
                        <m:r>
                          <a:rPr lang="en-US" altLang="zh-CN" sz="2400">
                            <a:latin typeface="Cambria Math" panose="02040503050406030204" pitchFamily="18" charset="0"/>
                            <a:ea typeface="黑体" panose="02010609060101010101" pitchFamily="49" charset="-122"/>
                          </a:rPr>
                          <m:t>𝑠</m:t>
                        </m:r>
                      </m:e>
                      <m:sub>
                        <m:r>
                          <a:rPr lang="en-US" altLang="zh-CN" sz="2400">
                            <a:latin typeface="Cambria Math" panose="02040503050406030204" pitchFamily="18" charset="0"/>
                            <a:ea typeface="黑体" panose="02010609060101010101" pitchFamily="49" charset="-122"/>
                          </a:rPr>
                          <m:t>𝑖</m:t>
                        </m:r>
                      </m:sub>
                    </m:sSub>
                  </m:oMath>
                </a14:m>
                <a:r>
                  <a:rPr lang="zh-CN" altLang="zh-CN" sz="2400" dirty="0">
                    <a:latin typeface="黑体" panose="02010609060101010101" pitchFamily="49" charset="-122"/>
                    <a:ea typeface="黑体" panose="02010609060101010101" pitchFamily="49" charset="-122"/>
                  </a:rPr>
                  <a:t>，价值</a:t>
                </a:r>
                <a14:m>
                  <m:oMath xmlns:m="http://schemas.openxmlformats.org/officeDocument/2006/math">
                    <m:r>
                      <a:rPr lang="en-US" altLang="zh-CN" sz="2400">
                        <a:latin typeface="Cambria Math" panose="02040503050406030204" pitchFamily="18" charset="0"/>
                        <a:ea typeface="黑体" panose="02010609060101010101" pitchFamily="49" charset="-122"/>
                      </a:rPr>
                      <m:t> </m:t>
                    </m:r>
                    <m:sSub>
                      <m:sSubPr>
                        <m:ctrlPr>
                          <a:rPr lang="en-US" altLang="zh-CN" sz="2400" i="1">
                            <a:latin typeface="Cambria Math" panose="02040503050406030204" pitchFamily="18" charset="0"/>
                            <a:ea typeface="黑体" panose="02010609060101010101" pitchFamily="49" charset="-122"/>
                          </a:rPr>
                        </m:ctrlPr>
                      </m:sSubPr>
                      <m:e>
                        <m:r>
                          <a:rPr lang="en-US" altLang="zh-CN" sz="2400">
                            <a:latin typeface="Cambria Math" panose="02040503050406030204" pitchFamily="18" charset="0"/>
                            <a:ea typeface="黑体" panose="02010609060101010101" pitchFamily="49" charset="-122"/>
                          </a:rPr>
                          <m:t>𝑣</m:t>
                        </m:r>
                      </m:e>
                      <m:sub>
                        <m:r>
                          <a:rPr lang="en-US" altLang="zh-CN" sz="2400">
                            <a:latin typeface="Cambria Math" panose="02040503050406030204" pitchFamily="18" charset="0"/>
                            <a:ea typeface="黑体" panose="02010609060101010101" pitchFamily="49" charset="-122"/>
                          </a:rPr>
                          <m:t>𝑖</m:t>
                        </m:r>
                      </m:sub>
                    </m:sSub>
                  </m:oMath>
                </a14:m>
                <a:r>
                  <a:rPr lang="zh-CN" altLang="zh-CN"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你将一些箱子堆叠</a:t>
                </a:r>
                <a:r>
                  <a:rPr lang="zh-CN" altLang="en-US" sz="2400" dirty="0">
                    <a:latin typeface="黑体" panose="02010609060101010101" pitchFamily="49" charset="-122"/>
                    <a:ea typeface="黑体" panose="02010609060101010101" pitchFamily="49" charset="-122"/>
                  </a:rPr>
                  <a:t>成塔</a:t>
                </a:r>
                <a:r>
                  <a:rPr lang="zh-CN"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要求</a:t>
                </a:r>
                <a:r>
                  <a:rPr lang="zh-CN" altLang="zh-CN" sz="2400" dirty="0">
                    <a:latin typeface="黑体" panose="02010609060101010101" pitchFamily="49" charset="-122"/>
                    <a:ea typeface="黑体" panose="02010609060101010101" pitchFamily="49" charset="-122"/>
                  </a:rPr>
                  <a:t>每个箱子</a:t>
                </a:r>
                <a:r>
                  <a:rPr lang="zh-CN" altLang="en-US" sz="2400" dirty="0">
                    <a:latin typeface="黑体" panose="02010609060101010101" pitchFamily="49" charset="-122"/>
                    <a:ea typeface="黑体" panose="02010609060101010101" pitchFamily="49" charset="-122"/>
                  </a:rPr>
                  <a:t>上</a:t>
                </a:r>
                <a:r>
                  <a:rPr lang="zh-CN" altLang="zh-CN" sz="2400" dirty="0">
                    <a:latin typeface="黑体" panose="02010609060101010101" pitchFamily="49" charset="-122"/>
                    <a:ea typeface="黑体" panose="02010609060101010101" pitchFamily="49" charset="-122"/>
                  </a:rPr>
                  <a:t>面的所有箱子重量和要小于等于这个箱子的承重能力。</a:t>
                </a: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2400" dirty="0">
                    <a:latin typeface="黑体" panose="02010609060101010101" pitchFamily="49" charset="-122"/>
                    <a:ea typeface="黑体" panose="02010609060101010101" pitchFamily="49" charset="-122"/>
                  </a:rPr>
                  <a:t>    最大化</a:t>
                </a:r>
                <a:r>
                  <a:rPr lang="zh-CN" altLang="zh-CN" sz="2400" dirty="0">
                    <a:latin typeface="黑体" panose="02010609060101010101" pitchFamily="49" charset="-122"/>
                    <a:ea typeface="黑体" panose="02010609060101010101" pitchFamily="49" charset="-122"/>
                  </a:rPr>
                  <a:t>塔所用的所有箱子的价值和。</a:t>
                </a:r>
                <a:endParaRPr lang="en-US" altLang="zh-CN" sz="2400" dirty="0">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dirty="0">
                    <a:latin typeface="黑体" panose="02010609060101010101" pitchFamily="49" charset="-122"/>
                    <a:ea typeface="黑体" panose="02010609060101010101" pitchFamily="49" charset="-122"/>
                  </a:rPr>
                  <a:t>    </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3</m:t>
                        </m:r>
                      </m:sup>
                    </m:sSup>
                    <m:r>
                      <a:rPr lang="en-US" altLang="zh-CN" sz="2400" b="0" i="1" smtClean="0">
                        <a:latin typeface="Cambria Math" panose="02040503050406030204" pitchFamily="18" charset="0"/>
                        <a:ea typeface="黑体" panose="02010609060101010101" pitchFamily="49" charset="-122"/>
                      </a:rPr>
                      <m:t>,</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1≤</m:t>
                        </m:r>
                        <m:r>
                          <a:rPr lang="en-US" altLang="zh-CN" sz="2400" b="0" i="1" smtClean="0">
                            <a:latin typeface="Cambria Math" panose="02040503050406030204" pitchFamily="18" charset="0"/>
                            <a:ea typeface="黑体" panose="02010609060101010101" pitchFamily="49" charset="-122"/>
                          </a:rPr>
                          <m:t>𝑤</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𝑠</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4</m:t>
                        </m:r>
                      </m:sup>
                    </m:sSup>
                    <m:r>
                      <a:rPr lang="en-US" altLang="zh-CN" sz="2400" b="0" i="1" smtClean="0">
                        <a:latin typeface="Cambria Math" panose="02040503050406030204" pitchFamily="18" charset="0"/>
                        <a:ea typeface="黑体" panose="02010609060101010101" pitchFamily="49" charset="-122"/>
                      </a:rPr>
                      <m:t>,1≤</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𝑣</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9</m:t>
                        </m:r>
                      </m:sup>
                    </m:sSup>
                  </m:oMath>
                </a14:m>
                <a:endParaRPr lang="en-US" altLang="zh-CN" sz="2400" dirty="0">
                  <a:latin typeface="黑体" panose="02010609060101010101" pitchFamily="49" charset="-122"/>
                  <a:ea typeface="黑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905"/>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2023/7/16</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16</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236367457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15.Shop</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rmAutofit/>
              </a:bodyPr>
              <a:lstStyle/>
              <a:p>
                <a:pPr marL="0" indent="0">
                  <a:buNone/>
                </a:pPr>
                <a:r>
                  <a:rPr lang="zh-CN" altLang="en-US" sz="2400"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Source: CF521D</a:t>
                </a:r>
              </a:p>
              <a:p>
                <a:pPr marL="0" indent="0">
                  <a:buNone/>
                </a:pPr>
                <a:r>
                  <a:rPr lang="en-US" altLang="zh-CN" sz="2400" b="1"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有</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个数</a:t>
                </a:r>
                <a14:m>
                  <m:oMath xmlns:m="http://schemas.openxmlformats.org/officeDocument/2006/math">
                    <m:r>
                      <a:rPr lang="en-US" altLang="zh-CN" sz="2400" b="0" i="1" dirty="0" smtClean="0">
                        <a:latin typeface="Cambria Math" panose="02040503050406030204" pitchFamily="18" charset="0"/>
                        <a:ea typeface="黑体" panose="02010609060101010101" pitchFamily="49" charset="-122"/>
                      </a:rPr>
                      <m:t> </m:t>
                    </m:r>
                    <m:sSub>
                      <m:sSubPr>
                        <m:ctrlPr>
                          <a:rPr lang="en-US" altLang="zh-CN" sz="2400" b="0" i="1" dirty="0" smtClean="0">
                            <a:latin typeface="Cambria Math" panose="02040503050406030204" pitchFamily="18" charset="0"/>
                            <a:ea typeface="黑体" panose="02010609060101010101" pitchFamily="49" charset="-122"/>
                          </a:rPr>
                        </m:ctrlPr>
                      </m:sSubPr>
                      <m:e>
                        <m:r>
                          <a:rPr lang="en-US" altLang="zh-CN" sz="2400" b="0" i="1" dirty="0" smtClean="0">
                            <a:latin typeface="Cambria Math" panose="02040503050406030204" pitchFamily="18" charset="0"/>
                            <a:ea typeface="黑体" panose="02010609060101010101" pitchFamily="49" charset="-122"/>
                          </a:rPr>
                          <m:t>𝑎</m:t>
                        </m:r>
                      </m:e>
                      <m:sub>
                        <m:r>
                          <a:rPr lang="en-US" altLang="zh-CN" sz="2400" b="0" i="1" dirty="0" smtClean="0">
                            <a:latin typeface="Cambria Math" panose="02040503050406030204" pitchFamily="18" charset="0"/>
                            <a:ea typeface="黑体" panose="02010609060101010101" pitchFamily="49" charset="-122"/>
                          </a:rPr>
                          <m:t>1</m:t>
                        </m:r>
                      </m:sub>
                    </m:sSub>
                    <m:r>
                      <a:rPr lang="en-US" altLang="zh-CN" sz="2400" b="0" i="1" dirty="0" smtClean="0">
                        <a:latin typeface="Cambria Math" panose="02040503050406030204" pitchFamily="18" charset="0"/>
                        <a:ea typeface="黑体" panose="02010609060101010101" pitchFamily="49" charset="-122"/>
                      </a:rPr>
                      <m:t>,</m:t>
                    </m:r>
                    <m:sSub>
                      <m:sSubPr>
                        <m:ctrlPr>
                          <a:rPr lang="en-US" altLang="zh-CN" sz="2400" b="0" i="1" dirty="0" smtClean="0">
                            <a:latin typeface="Cambria Math" panose="02040503050406030204" pitchFamily="18" charset="0"/>
                            <a:ea typeface="黑体" panose="02010609060101010101" pitchFamily="49" charset="-122"/>
                          </a:rPr>
                        </m:ctrlPr>
                      </m:sSubPr>
                      <m:e>
                        <m:r>
                          <a:rPr lang="en-US" altLang="zh-CN" sz="2400" b="0" i="1" dirty="0" smtClean="0">
                            <a:latin typeface="Cambria Math" panose="02040503050406030204" pitchFamily="18" charset="0"/>
                            <a:ea typeface="黑体" panose="02010609060101010101" pitchFamily="49" charset="-122"/>
                          </a:rPr>
                          <m:t>𝑎</m:t>
                        </m:r>
                      </m:e>
                      <m:sub>
                        <m:r>
                          <a:rPr lang="en-US" altLang="zh-CN" sz="2400" b="0" i="1" dirty="0" smtClean="0">
                            <a:latin typeface="Cambria Math" panose="02040503050406030204" pitchFamily="18" charset="0"/>
                            <a:ea typeface="黑体" panose="02010609060101010101" pitchFamily="49" charset="-122"/>
                          </a:rPr>
                          <m:t>2</m:t>
                        </m:r>
                      </m:sub>
                    </m:sSub>
                    <m:r>
                      <a:rPr lang="en-US" altLang="zh-CN" sz="2400" b="0" i="1" dirty="0" smtClean="0">
                        <a:latin typeface="Cambria Math" panose="02040503050406030204" pitchFamily="18" charset="0"/>
                        <a:ea typeface="黑体" panose="02010609060101010101" pitchFamily="49" charset="-122"/>
                      </a:rPr>
                      <m:t>,⋯,</m:t>
                    </m:r>
                    <m:sSub>
                      <m:sSubPr>
                        <m:ctrlPr>
                          <a:rPr lang="en-US" altLang="zh-CN" sz="2400" b="0" i="1" dirty="0" smtClean="0">
                            <a:latin typeface="Cambria Math" panose="02040503050406030204" pitchFamily="18" charset="0"/>
                            <a:ea typeface="黑体" panose="02010609060101010101" pitchFamily="49" charset="-122"/>
                          </a:rPr>
                        </m:ctrlPr>
                      </m:sSubPr>
                      <m:e>
                        <m:r>
                          <a:rPr lang="en-US" altLang="zh-CN" sz="2400" b="0" i="1" dirty="0" smtClean="0">
                            <a:latin typeface="Cambria Math" panose="02040503050406030204" pitchFamily="18" charset="0"/>
                            <a:ea typeface="黑体" panose="02010609060101010101" pitchFamily="49" charset="-122"/>
                          </a:rPr>
                          <m:t>𝑎</m:t>
                        </m:r>
                      </m:e>
                      <m:sub>
                        <m:r>
                          <a:rPr lang="en-US" altLang="zh-CN" sz="2400" b="0" i="1" dirty="0" smtClean="0">
                            <a:latin typeface="Cambria Math" panose="02040503050406030204" pitchFamily="18" charset="0"/>
                            <a:ea typeface="黑体" panose="02010609060101010101" pitchFamily="49" charset="-122"/>
                          </a:rPr>
                          <m:t>𝑛</m:t>
                        </m:r>
                      </m:sub>
                    </m:sSub>
                  </m:oMath>
                </a14:m>
                <a:r>
                  <a:rPr lang="zh-CN" altLang="en-US" sz="2400" dirty="0">
                    <a:latin typeface="黑体" panose="02010609060101010101" pitchFamily="49" charset="-122"/>
                    <a:ea typeface="黑体" panose="02010609060101010101" pitchFamily="49" charset="-122"/>
                  </a:rPr>
                  <a:t>。定义如下三种操作：</a:t>
                </a:r>
                <a:endParaRPr lang="en-US" altLang="zh-CN" sz="2400" dirty="0"/>
              </a:p>
              <a:p>
                <a:pPr marL="0" indent="0">
                  <a:buNone/>
                </a:pPr>
                <a:r>
                  <a:rPr lang="en-US" altLang="zh-CN" sz="2400" dirty="0">
                    <a:latin typeface="Consolas" panose="020B0609020204030204" pitchFamily="49" charset="0"/>
                    <a:ea typeface="黑体" panose="02010609060101010101" pitchFamily="49" charset="-122"/>
                  </a:rPr>
                  <a:t>        1 </a:t>
                </a:r>
                <a:r>
                  <a:rPr lang="en-US" altLang="zh-CN" sz="2400" dirty="0" err="1">
                    <a:latin typeface="Consolas" panose="020B0609020204030204" pitchFamily="49" charset="0"/>
                    <a:ea typeface="黑体" panose="02010609060101010101" pitchFamily="49" charset="-122"/>
                  </a:rPr>
                  <a:t>i</a:t>
                </a:r>
                <a:r>
                  <a:rPr lang="en-US" altLang="zh-CN" sz="2400" dirty="0">
                    <a:latin typeface="Consolas" panose="020B0609020204030204" pitchFamily="49" charset="0"/>
                    <a:ea typeface="黑体" panose="02010609060101010101" pitchFamily="49" charset="-122"/>
                  </a:rPr>
                  <a:t> b </a:t>
                </a:r>
                <a:r>
                  <a:rPr lang="zh-CN" altLang="en-US" sz="2400" dirty="0">
                    <a:latin typeface="黑体" panose="02010609060101010101" pitchFamily="49" charset="-122"/>
                    <a:ea typeface="黑体" panose="02010609060101010101" pitchFamily="49" charset="-122"/>
                  </a:rPr>
                  <a:t>把</a:t>
                </a:r>
                <a14:m>
                  <m:oMath xmlns:m="http://schemas.openxmlformats.org/officeDocument/2006/math">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𝑎</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赋值为</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𝑏</m:t>
                    </m:r>
                  </m:oMath>
                </a14:m>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Consolas" panose="020B0609020204030204" pitchFamily="49" charset="0"/>
                    <a:ea typeface="黑体" panose="02010609060101010101" pitchFamily="49" charset="-122"/>
                  </a:rPr>
                  <a:t>        2 </a:t>
                </a:r>
                <a:r>
                  <a:rPr lang="en-US" altLang="zh-CN" sz="2400" dirty="0" err="1">
                    <a:latin typeface="Consolas" panose="020B0609020204030204" pitchFamily="49" charset="0"/>
                    <a:ea typeface="黑体" panose="02010609060101010101" pitchFamily="49" charset="-122"/>
                  </a:rPr>
                  <a:t>i</a:t>
                </a:r>
                <a:r>
                  <a:rPr lang="en-US" altLang="zh-CN" sz="2400" dirty="0">
                    <a:latin typeface="Consolas" panose="020B0609020204030204" pitchFamily="49" charset="0"/>
                    <a:ea typeface="黑体" panose="02010609060101010101" pitchFamily="49" charset="-122"/>
                  </a:rPr>
                  <a:t> b </a:t>
                </a:r>
                <a:r>
                  <a:rPr lang="zh-CN" altLang="en-US" sz="2400" dirty="0">
                    <a:latin typeface="黑体" panose="02010609060101010101" pitchFamily="49" charset="-122"/>
                    <a:ea typeface="黑体" panose="02010609060101010101" pitchFamily="49" charset="-122"/>
                  </a:rPr>
                  <a:t>把</a:t>
                </a:r>
                <a14:m>
                  <m:oMath xmlns:m="http://schemas.openxmlformats.org/officeDocument/2006/math">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𝑎</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加上</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𝑏</m:t>
                    </m:r>
                  </m:oMath>
                </a14:m>
                <a:endParaRPr lang="en-US" altLang="zh-CN" sz="2400" dirty="0">
                  <a:latin typeface="Consolas" panose="020B0609020204030204" pitchFamily="49" charset="0"/>
                  <a:ea typeface="黑体" panose="02010609060101010101" pitchFamily="49" charset="-122"/>
                </a:endParaRPr>
              </a:p>
              <a:p>
                <a:pPr marL="0" indent="0">
                  <a:buNone/>
                </a:pPr>
                <a:r>
                  <a:rPr lang="en-US" altLang="zh-CN" sz="2400" dirty="0">
                    <a:latin typeface="Consolas" panose="020B0609020204030204" pitchFamily="49" charset="0"/>
                    <a:ea typeface="黑体" panose="02010609060101010101" pitchFamily="49" charset="-122"/>
                  </a:rPr>
                  <a:t>        3 </a:t>
                </a:r>
                <a:r>
                  <a:rPr lang="en-US" altLang="zh-CN" sz="2400" dirty="0" err="1">
                    <a:latin typeface="Consolas" panose="020B0609020204030204" pitchFamily="49" charset="0"/>
                    <a:ea typeface="黑体" panose="02010609060101010101" pitchFamily="49" charset="-122"/>
                  </a:rPr>
                  <a:t>i</a:t>
                </a:r>
                <a:r>
                  <a:rPr lang="en-US" altLang="zh-CN" sz="2400" dirty="0">
                    <a:latin typeface="Consolas" panose="020B0609020204030204" pitchFamily="49" charset="0"/>
                    <a:ea typeface="黑体" panose="02010609060101010101" pitchFamily="49" charset="-122"/>
                  </a:rPr>
                  <a:t> b </a:t>
                </a:r>
                <a:r>
                  <a:rPr lang="zh-CN" altLang="en-US" sz="2400" dirty="0">
                    <a:latin typeface="黑体" panose="02010609060101010101" pitchFamily="49" charset="-122"/>
                    <a:ea typeface="黑体" panose="02010609060101010101" pitchFamily="49" charset="-122"/>
                  </a:rPr>
                  <a:t>把</a:t>
                </a:r>
                <a14:m>
                  <m:oMath xmlns:m="http://schemas.openxmlformats.org/officeDocument/2006/math">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𝑎</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乘上</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𝑏</m:t>
                    </m:r>
                  </m:oMath>
                </a14:m>
                <a:endParaRPr lang="en-US" altLang="zh-CN" sz="2400" dirty="0">
                  <a:latin typeface="黑体" panose="02010609060101010101" pitchFamily="49" charset="-122"/>
                  <a:ea typeface="黑体" panose="02010609060101010101" pitchFamily="49" charset="-122"/>
                </a:endParaRPr>
              </a:p>
              <a:p>
                <a:pPr marL="0" indent="0">
                  <a:buNone/>
                </a:pPr>
                <a:r>
                  <a:rPr lang="zh-CN" altLang="en-US" sz="2400" dirty="0">
                    <a:latin typeface="黑体" panose="02010609060101010101" pitchFamily="49" charset="-122"/>
                    <a:ea typeface="黑体" panose="02010609060101010101" pitchFamily="49" charset="-122"/>
                  </a:rPr>
                  <a:t>    现在给你</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𝑚</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个操作，你能从中最多选出</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𝑘</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个并自行安排顺序，要求操作完后</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个数的乘积最大。</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5</m:t>
                        </m:r>
                      </m:sup>
                    </m:sSup>
                    <m:r>
                      <a:rPr lang="en-US" altLang="zh-CN" sz="2400" b="0" i="1" smtClean="0">
                        <a:latin typeface="Cambria Math" panose="02040503050406030204" pitchFamily="18" charset="0"/>
                        <a:ea typeface="黑体" panose="02010609060101010101" pitchFamily="49" charset="-122"/>
                      </a:rPr>
                      <m:t>,0≤</m:t>
                    </m:r>
                    <m:r>
                      <a:rPr lang="en-US" altLang="zh-CN" sz="2400" b="0" i="1" smtClean="0">
                        <a:latin typeface="Cambria Math" panose="02040503050406030204" pitchFamily="18" charset="0"/>
                        <a:ea typeface="黑体" panose="02010609060101010101" pitchFamily="49" charset="-122"/>
                      </a:rPr>
                      <m:t>𝑘</m:t>
                    </m:r>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𝑚</m:t>
                    </m:r>
                    <m:r>
                      <a:rPr lang="en-US" altLang="zh-CN" sz="2400" b="0" i="1" smtClean="0">
                        <a:latin typeface="Cambria Math" panose="02040503050406030204" pitchFamily="18" charset="0"/>
                        <a:ea typeface="黑体" panose="02010609060101010101" pitchFamily="49" charset="-122"/>
                      </a:rPr>
                      <m: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5</m:t>
                        </m:r>
                      </m:sup>
                    </m:sSup>
                    <m:r>
                      <a:rPr lang="en-US" altLang="zh-CN" sz="2400" b="0" i="1" smtClean="0">
                        <a:latin typeface="Cambria Math" panose="02040503050406030204" pitchFamily="18" charset="0"/>
                        <a:ea typeface="黑体" panose="02010609060101010101" pitchFamily="49" charset="-122"/>
                      </a:rPr>
                      <m:t>,1≤</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𝑎</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𝑏</m:t>
                    </m:r>
                    <m:r>
                      <a:rPr lang="en-US" altLang="zh-CN" sz="2400" b="0" i="1" smtClean="0">
                        <a:latin typeface="Cambria Math" panose="02040503050406030204" pitchFamily="18" charset="0"/>
                        <a:ea typeface="黑体" panose="02010609060101010101" pitchFamily="49" charset="-122"/>
                      </a:rPr>
                      <m: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6</m:t>
                        </m:r>
                      </m:sup>
                    </m:sSup>
                  </m:oMath>
                </a14:m>
                <a:endParaRPr lang="en-US" altLang="zh-CN" sz="2400" dirty="0">
                  <a:latin typeface="黑体" panose="02010609060101010101" pitchFamily="49" charset="-122"/>
                  <a:ea typeface="黑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2023/7/16</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17</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186879832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a:t>谢谢大家</a:t>
            </a:r>
            <a:endParaRPr lang="en-US" altLang="zh-CN" sz="3600"/>
          </a:p>
        </p:txBody>
      </p:sp>
      <p:sp>
        <p:nvSpPr>
          <p:cNvPr id="4" name="日期占位符 3"/>
          <p:cNvSpPr>
            <a:spLocks noGrp="1"/>
          </p:cNvSpPr>
          <p:nvPr>
            <p:ph type="dt" sz="half" idx="10"/>
          </p:nvPr>
        </p:nvSpPr>
        <p:spPr/>
        <p:txBody>
          <a:bodyPr/>
          <a:lstStyle/>
          <a:p>
            <a:fld id="{760FBDFE-C587-4B4C-A407-44438C67B59E}" type="datetime1">
              <a:rPr lang="zh-CN" altLang="en-US" smtClean="0"/>
              <a:t>2023/7/16</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18</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
        <p:nvSpPr>
          <p:cNvPr id="7" name="内容占位符 6"/>
          <p:cNvSpPr>
            <a:spLocks noGrp="1"/>
          </p:cNvSpPr>
          <p:nvPr>
            <p:ph idx="1"/>
          </p:nvPr>
        </p:nvSpPr>
        <p:spPr/>
        <p:txBody>
          <a:bodyPr/>
          <a:lstStyle/>
          <a:p>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a:t>一些说明</a:t>
            </a:r>
            <a:endParaRPr sz="3600"/>
          </a:p>
        </p:txBody>
      </p:sp>
      <p:sp>
        <p:nvSpPr>
          <p:cNvPr id="3" name="内容占位符 2"/>
          <p:cNvSpPr>
            <a:spLocks noGrp="1"/>
          </p:cNvSpPr>
          <p:nvPr>
            <p:ph idx="1"/>
          </p:nvPr>
        </p:nvSpPr>
        <p:spPr>
          <a:xfrm>
            <a:off x="669882" y="1390023"/>
            <a:ext cx="10852237" cy="5388907"/>
          </a:xfrm>
        </p:spPr>
        <p:txBody>
          <a:bodyPr>
            <a:normAutofit/>
          </a:bodyPr>
          <a:lstStyle/>
          <a:p>
            <a:pPr marL="0" indent="0">
              <a:buNone/>
            </a:pPr>
            <a:r>
              <a:rPr lang="en-US" altLang="zh-CN"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rPr>
              <a:t>会讲一些</a:t>
            </a:r>
            <a:r>
              <a:rPr lang="zh-CN" altLang="en-US" sz="2400" dirty="0">
                <a:latin typeface="黑体" panose="02010609060101010101" pitchFamily="49" charset="-122"/>
                <a:ea typeface="黑体" panose="02010609060101010101" pitchFamily="49" charset="-122"/>
                <a:sym typeface="+mn-ea"/>
              </a:rPr>
              <a:t>不涵盖在前面几天的课，</a:t>
            </a:r>
            <a:r>
              <a:rPr lang="zh-CN" altLang="en-US" sz="2400" dirty="0">
                <a:latin typeface="黑体" panose="02010609060101010101" pitchFamily="49" charset="-122"/>
                <a:ea typeface="黑体" panose="02010609060101010101" pitchFamily="49" charset="-122"/>
              </a:rPr>
              <a:t>但是比较简单好用的小技巧。也会涉及贪心、分治、构造等。</a:t>
            </a:r>
          </a:p>
          <a:p>
            <a:pPr marL="0" indent="0">
              <a:buNone/>
            </a:pPr>
            <a:r>
              <a:rPr lang="zh-CN" altLang="en-US" sz="2400" dirty="0">
                <a:latin typeface="黑体" panose="02010609060101010101" pitchFamily="49" charset="-122"/>
                <a:ea typeface="黑体" panose="02010609060101010101" pitchFamily="49" charset="-122"/>
              </a:rPr>
              <a:t>    内容并不困难，就算你在某个题没有听懂也可以听下一个。</a:t>
            </a:r>
            <a:endParaRPr lang="en-US" altLang="zh-CN" sz="2400" dirty="0">
              <a:latin typeface="黑体" panose="02010609060101010101" pitchFamily="49" charset="-122"/>
              <a:ea typeface="黑体" panose="02010609060101010101" pitchFamily="49" charset="-122"/>
            </a:endParaRPr>
          </a:p>
          <a:p>
            <a:pPr marL="0" indent="0" eaLnBrk="1" hangingPunct="1">
              <a:buNone/>
            </a:pPr>
            <a:r>
              <a:rPr lang="en-US"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每题会给大家一些理解题意和初步思考的时间。欢迎大家积极上来讲解自己的思路，多多提问。</a:t>
            </a:r>
            <a:endParaRPr lang="en-US" altLang="zh-CN" sz="2400" dirty="0">
              <a:latin typeface="黑体" panose="02010609060101010101" pitchFamily="49" charset="-122"/>
              <a:ea typeface="黑体" panose="02010609060101010101" pitchFamily="49" charset="-122"/>
              <a:sym typeface="+mn-ea"/>
            </a:endParaRPr>
          </a:p>
          <a:p>
            <a:pPr marL="0" indent="0" eaLnBrk="1" hangingPunct="1">
              <a:buNone/>
            </a:pPr>
            <a:r>
              <a:rPr lang="zh-CN" altLang="en-US" sz="2400" dirty="0">
                <a:latin typeface="黑体" panose="02010609060101010101" pitchFamily="49" charset="-122"/>
                <a:ea typeface="黑体" panose="02010609060101010101" pitchFamily="49" charset="-122"/>
                <a:cs typeface="黑体" panose="02010609060101010101" pitchFamily="49" charset="-122"/>
              </a:rPr>
              <a:t>    如果你觉得比较有意思想多思考一会而选择暂时不听，仍然建议你回去要看题解。这是因为许多技巧如果没见过比较难想到。</a:t>
            </a:r>
            <a:endParaRPr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日期占位符 3"/>
          <p:cNvSpPr>
            <a:spLocks noGrp="1"/>
          </p:cNvSpPr>
          <p:nvPr>
            <p:ph type="dt" sz="half" idx="10"/>
          </p:nvPr>
        </p:nvSpPr>
        <p:spPr/>
        <p:txBody>
          <a:bodyPr/>
          <a:lstStyle/>
          <a:p>
            <a:fld id="{760FBDFE-C587-4B4C-A407-44438C67B59E}" type="datetime1">
              <a:rPr lang="zh-CN" altLang="en-US" smtClean="0"/>
              <a:t>2023/7/16</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2</a:t>
            </a:fld>
            <a:endParaRPr lang="zh-CN" altLang="en-US"/>
          </a:p>
        </p:txBody>
      </p:sp>
      <p:sp>
        <p:nvSpPr>
          <p:cNvPr id="6" name="页脚占位符 5"/>
          <p:cNvSpPr>
            <a:spLocks noGrp="1"/>
          </p:cNvSpPr>
          <p:nvPr>
            <p:ph type="ftr" sz="quarter" idx="11"/>
          </p:nvPr>
        </p:nvSpPr>
        <p:spPr/>
        <p:txBody>
          <a:bodyPr/>
          <a:lstStyle/>
          <a:p>
            <a:r>
              <a:rPr lang="zh-CN" altLang="en-US" dirty="0"/>
              <a:t>福建师范大学附属中学 俞畅</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1.</a:t>
            </a:r>
            <a:r>
              <a:rPr lang="zh-CN" altLang="en-US" sz="3600" dirty="0"/>
              <a:t>骨牌覆盖问题</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rmAutofit/>
              </a:bodyPr>
              <a:lstStyle/>
              <a:p>
                <a:pPr marL="0" indent="0">
                  <a:buNone/>
                </a:pPr>
                <a:r>
                  <a:rPr lang="zh-CN" altLang="en-US" sz="2400" dirty="0">
                    <a:latin typeface="黑体" panose="02010609060101010101" pitchFamily="49" charset="-122"/>
                    <a:ea typeface="黑体" panose="02010609060101010101" pitchFamily="49" charset="-122"/>
                  </a:rPr>
                  <a:t>    一个</a:t>
                </a:r>
                <a14:m>
                  <m:oMath xmlns:m="http://schemas.openxmlformats.org/officeDocument/2006/math">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 2</m:t>
                        </m:r>
                      </m:e>
                      <m:sup>
                        <m:r>
                          <a:rPr lang="en-US" altLang="zh-CN" sz="2400" b="0" i="1" smtClean="0">
                            <a:latin typeface="Cambria Math" panose="02040503050406030204" pitchFamily="18" charset="0"/>
                            <a:ea typeface="黑体" panose="02010609060101010101" pitchFamily="49" charset="-122"/>
                          </a:rPr>
                          <m:t>𝑛</m:t>
                        </m:r>
                      </m:sup>
                    </m:sSup>
                    <m:r>
                      <a:rPr lang="en-US" altLang="zh-CN" sz="2400" b="0" i="1" smtClean="0">
                        <a:latin typeface="Cambria Math" panose="02040503050406030204" pitchFamily="18" charset="0"/>
                        <a:ea typeface="黑体" panose="02010609060101010101" pitchFamily="49" charset="-122"/>
                      </a:rPr>
                      <m: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2</m:t>
                        </m:r>
                      </m:e>
                      <m:sup>
                        <m:r>
                          <a:rPr lang="en-US" altLang="zh-CN" sz="2400" b="0" i="1" smtClean="0">
                            <a:latin typeface="Cambria Math" panose="02040503050406030204" pitchFamily="18" charset="0"/>
                            <a:ea typeface="黑体" panose="02010609060101010101" pitchFamily="49" charset="-122"/>
                          </a:rPr>
                          <m:t>𝑛</m:t>
                        </m:r>
                      </m:sup>
                    </m:sSup>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的方格纸，其中第</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𝑥</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行第</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𝑦</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列的格子被挖去。构造一种用若干个 </a:t>
                </a:r>
                <a:r>
                  <a:rPr lang="en-US" altLang="zh-CN" sz="2400" dirty="0">
                    <a:latin typeface="黑体" panose="02010609060101010101" pitchFamily="49" charset="-122"/>
                    <a:ea typeface="黑体" panose="02010609060101010101" pitchFamily="49" charset="-122"/>
                  </a:rPr>
                  <a:t>L </a:t>
                </a:r>
                <a:r>
                  <a:rPr lang="zh-CN" altLang="en-US" sz="2400" dirty="0">
                    <a:latin typeface="黑体" panose="02010609060101010101" pitchFamily="49" charset="-122"/>
                    <a:ea typeface="黑体" panose="02010609060101010101" pitchFamily="49" charset="-122"/>
                  </a:rPr>
                  <a:t>形骨牌（每个占</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3 </m:t>
                    </m:r>
                  </m:oMath>
                </a14:m>
                <a:r>
                  <a:rPr lang="zh-CN" altLang="en-US" sz="2400" dirty="0">
                    <a:latin typeface="黑体" panose="02010609060101010101" pitchFamily="49" charset="-122"/>
                    <a:ea typeface="黑体" panose="02010609060101010101" pitchFamily="49" charset="-122"/>
                  </a:rPr>
                  <a:t>格）覆盖所有格子恰好一次的方案。</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1≤</m:t>
                    </m:r>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≤10</m:t>
                    </m:r>
                  </m:oMath>
                </a14:m>
                <a:endParaRPr lang="en-US" altLang="zh-CN" sz="2400" dirty="0">
                  <a:latin typeface="黑体" panose="02010609060101010101" pitchFamily="49" charset="-122"/>
                  <a:ea typeface="黑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2023/7/16</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3</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213265277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2.</a:t>
            </a:r>
            <a:r>
              <a:rPr lang="en-US" sz="3600" dirty="0"/>
              <a:t>A Colorful Prospect</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rmAutofit/>
              </a:bodyPr>
              <a:lstStyle/>
              <a:p>
                <a:pPr marL="0" indent="0" eaLnBrk="1" hangingPunct="1">
                  <a:buNone/>
                </a:pPr>
                <a:r>
                  <a:rPr lang="zh-CN" altLang="en-US" sz="2400" dirty="0">
                    <a:latin typeface="黑体" panose="02010609060101010101" pitchFamily="49" charset="-122"/>
                    <a:ea typeface="黑体" panose="02010609060101010101" pitchFamily="49" charset="-122"/>
                    <a:sym typeface="+mn-ea"/>
                  </a:rPr>
                  <a:t>    </a:t>
                </a:r>
                <a:r>
                  <a:rPr lang="en-US" altLang="zh-CN" sz="2400" b="1" dirty="0">
                    <a:latin typeface="黑体" panose="02010609060101010101" pitchFamily="49" charset="-122"/>
                    <a:ea typeface="黑体" panose="02010609060101010101" pitchFamily="49" charset="-122"/>
                    <a:sym typeface="+mn-ea"/>
                  </a:rPr>
                  <a:t>Source: CF933C</a:t>
                </a:r>
                <a:endParaRPr lang="zh-CN" altLang="en-US" sz="2400" b="1" dirty="0">
                  <a:latin typeface="黑体" panose="02010609060101010101" pitchFamily="49" charset="-122"/>
                  <a:ea typeface="黑体" panose="02010609060101010101" pitchFamily="49" charset="-122"/>
                  <a:sym typeface="+mn-ea"/>
                </a:endParaRPr>
              </a:p>
              <a:p>
                <a:pPr marL="0" indent="0" eaLnBrk="1" hangingPunct="1">
                  <a:buNone/>
                </a:pPr>
                <a:r>
                  <a:rPr lang="zh-CN" altLang="en-US" sz="2400" b="1"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给出平面上</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zh-CN" altLang="en-US" sz="2400" b="0" i="1" smtClean="0">
                        <a:latin typeface="Cambria Math" panose="02040503050406030204" pitchFamily="18" charset="0"/>
                        <a:ea typeface="黑体" panose="02010609060101010101" pitchFamily="49" charset="-122"/>
                        <a:sym typeface="+mn-ea"/>
                      </a:rPr>
                      <m:t>𝑛</m:t>
                    </m:r>
                    <m:r>
                      <a:rPr lang="en-US" altLang="zh-CN" sz="2400" b="0" i="1" smtClean="0">
                        <a:latin typeface="Cambria Math" panose="02040503050406030204" pitchFamily="18" charset="0"/>
                        <a:ea typeface="黑体" panose="02010609060101010101" pitchFamily="49" charset="-122"/>
                        <a:sym typeface="+mn-ea"/>
                      </a:rPr>
                      <m:t> </m:t>
                    </m:r>
                  </m:oMath>
                </a14:m>
                <a:r>
                  <a:rPr lang="zh-CN" altLang="en-US" sz="2400" dirty="0">
                    <a:latin typeface="黑体" panose="02010609060101010101" pitchFamily="49" charset="-122"/>
                    <a:ea typeface="黑体" panose="02010609060101010101" pitchFamily="49" charset="-122"/>
                    <a:sym typeface="+mn-ea"/>
                  </a:rPr>
                  <a:t>个圆，第</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𝑖</m:t>
                    </m:r>
                    <m:r>
                      <a:rPr lang="en-US" altLang="zh-CN" sz="2400" b="0" i="1" smtClean="0">
                        <a:latin typeface="Cambria Math" panose="02040503050406030204" pitchFamily="18" charset="0"/>
                        <a:ea typeface="黑体" panose="02010609060101010101" pitchFamily="49" charset="-122"/>
                        <a:sym typeface="+mn-ea"/>
                      </a:rPr>
                      <m:t> </m:t>
                    </m:r>
                  </m:oMath>
                </a14:m>
                <a:r>
                  <a:rPr lang="zh-CN" altLang="en-US" sz="2400" dirty="0">
                    <a:latin typeface="黑体" panose="02010609060101010101" pitchFamily="49" charset="-122"/>
                    <a:ea typeface="黑体" panose="02010609060101010101" pitchFamily="49" charset="-122"/>
                    <a:sym typeface="+mn-ea"/>
                  </a:rPr>
                  <a:t>个圆圆心</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d>
                      <m:dPr>
                        <m:ctrlPr>
                          <a:rPr lang="en-US" altLang="zh-CN" sz="2400" b="0" i="1" smtClean="0">
                            <a:latin typeface="Cambria Math" panose="02040503050406030204" pitchFamily="18" charset="0"/>
                            <a:ea typeface="黑体" panose="02010609060101010101" pitchFamily="49" charset="-122"/>
                            <a:sym typeface="+mn-ea"/>
                          </a:rPr>
                        </m:ctrlPr>
                      </m:dPr>
                      <m:e>
                        <m:sSub>
                          <m:sSubPr>
                            <m:ctrlPr>
                              <a:rPr lang="en-US" altLang="zh-CN" sz="2400" b="0" i="1" smtClean="0">
                                <a:latin typeface="Cambria Math" panose="02040503050406030204" pitchFamily="18" charset="0"/>
                                <a:ea typeface="黑体" panose="02010609060101010101" pitchFamily="49" charset="-122"/>
                                <a:sym typeface="+mn-ea"/>
                              </a:rPr>
                            </m:ctrlPr>
                          </m:sSubPr>
                          <m:e>
                            <m:r>
                              <a:rPr lang="en-US" altLang="zh-CN" sz="2400" b="0" i="1" smtClean="0">
                                <a:latin typeface="Cambria Math" panose="02040503050406030204" pitchFamily="18" charset="0"/>
                                <a:ea typeface="黑体" panose="02010609060101010101" pitchFamily="49" charset="-122"/>
                                <a:sym typeface="+mn-ea"/>
                              </a:rPr>
                              <m:t>𝑥</m:t>
                            </m:r>
                          </m:e>
                          <m:sub>
                            <m:r>
                              <a:rPr lang="en-US" altLang="zh-CN" sz="2400" b="0" i="1" smtClean="0">
                                <a:latin typeface="Cambria Math" panose="02040503050406030204" pitchFamily="18" charset="0"/>
                                <a:ea typeface="黑体" panose="02010609060101010101" pitchFamily="49" charset="-122"/>
                                <a:sym typeface="+mn-ea"/>
                              </a:rPr>
                              <m:t>𝑖</m:t>
                            </m:r>
                          </m:sub>
                        </m:sSub>
                        <m:r>
                          <a:rPr lang="en-US" altLang="zh-CN" sz="2400" b="0" i="1" smtClean="0">
                            <a:latin typeface="Cambria Math" panose="02040503050406030204" pitchFamily="18" charset="0"/>
                            <a:ea typeface="黑体" panose="02010609060101010101" pitchFamily="49" charset="-122"/>
                            <a:sym typeface="+mn-ea"/>
                          </a:rPr>
                          <m:t>,</m:t>
                        </m:r>
                        <m:sSub>
                          <m:sSubPr>
                            <m:ctrlPr>
                              <a:rPr lang="en-US" altLang="zh-CN" sz="2400" b="0" i="1" smtClean="0">
                                <a:latin typeface="Cambria Math" panose="02040503050406030204" pitchFamily="18" charset="0"/>
                                <a:ea typeface="黑体" panose="02010609060101010101" pitchFamily="49" charset="-122"/>
                                <a:sym typeface="+mn-ea"/>
                              </a:rPr>
                            </m:ctrlPr>
                          </m:sSubPr>
                          <m:e>
                            <m:r>
                              <a:rPr lang="en-US" altLang="zh-CN" sz="2400" b="0" i="1" smtClean="0">
                                <a:latin typeface="Cambria Math" panose="02040503050406030204" pitchFamily="18" charset="0"/>
                                <a:ea typeface="黑体" panose="02010609060101010101" pitchFamily="49" charset="-122"/>
                                <a:sym typeface="+mn-ea"/>
                              </a:rPr>
                              <m:t>𝑦</m:t>
                            </m:r>
                          </m:e>
                          <m:sub>
                            <m:r>
                              <a:rPr lang="en-US" altLang="zh-CN" sz="2400" b="0" i="1" smtClean="0">
                                <a:latin typeface="Cambria Math" panose="02040503050406030204" pitchFamily="18" charset="0"/>
                                <a:ea typeface="黑体" panose="02010609060101010101" pitchFamily="49" charset="-122"/>
                                <a:sym typeface="+mn-ea"/>
                              </a:rPr>
                              <m:t>𝑖</m:t>
                            </m:r>
                          </m:sub>
                        </m:sSub>
                      </m:e>
                    </m:d>
                  </m:oMath>
                </a14:m>
                <a:r>
                  <a:rPr lang="zh-CN" altLang="en-US" sz="2400" dirty="0">
                    <a:latin typeface="黑体" panose="02010609060101010101" pitchFamily="49" charset="-122"/>
                    <a:ea typeface="黑体" panose="02010609060101010101" pitchFamily="49" charset="-122"/>
                    <a:sym typeface="+mn-ea"/>
                  </a:rPr>
                  <a:t>，半径 </a:t>
                </a:r>
                <a14:m>
                  <m:oMath xmlns:m="http://schemas.openxmlformats.org/officeDocument/2006/math">
                    <m:sSub>
                      <m:sSubPr>
                        <m:ctrlPr>
                          <a:rPr lang="en-US" altLang="zh-CN" sz="2400" b="0" i="1" smtClean="0">
                            <a:latin typeface="Cambria Math" panose="02040503050406030204" pitchFamily="18" charset="0"/>
                            <a:ea typeface="黑体" panose="02010609060101010101" pitchFamily="49" charset="-122"/>
                            <a:sym typeface="+mn-ea"/>
                          </a:rPr>
                        </m:ctrlPr>
                      </m:sSubPr>
                      <m:e>
                        <m:r>
                          <a:rPr lang="en-US" altLang="zh-CN" sz="2400" b="0" i="1" smtClean="0">
                            <a:latin typeface="Cambria Math" panose="02040503050406030204" pitchFamily="18" charset="0"/>
                            <a:ea typeface="黑体" panose="02010609060101010101" pitchFamily="49" charset="-122"/>
                            <a:sym typeface="+mn-ea"/>
                          </a:rPr>
                          <m:t>𝑟</m:t>
                        </m:r>
                      </m:e>
                      <m:sub>
                        <m:r>
                          <a:rPr lang="en-US" altLang="zh-CN" sz="2400" b="0" i="1" smtClean="0">
                            <a:latin typeface="Cambria Math" panose="02040503050406030204" pitchFamily="18" charset="0"/>
                            <a:ea typeface="黑体" panose="02010609060101010101" pitchFamily="49" charset="-122"/>
                            <a:sym typeface="+mn-ea"/>
                          </a:rPr>
                          <m:t>𝑖</m:t>
                        </m:r>
                      </m:sub>
                    </m:sSub>
                    <m:r>
                      <a:rPr lang="en-US" altLang="zh-CN" sz="2400" b="0" i="1" smtClean="0">
                        <a:latin typeface="Cambria Math" panose="02040503050406030204" pitchFamily="18" charset="0"/>
                        <a:ea typeface="黑体" panose="02010609060101010101" pitchFamily="49" charset="-122"/>
                        <a:sym typeface="+mn-ea"/>
                      </a:rPr>
                      <m:t> </m:t>
                    </m:r>
                  </m:oMath>
                </a14:m>
                <a:r>
                  <a:rPr lang="zh-CN" altLang="en-US" sz="2400" dirty="0">
                    <a:latin typeface="黑体" panose="02010609060101010101" pitchFamily="49" charset="-122"/>
                    <a:ea typeface="黑体" panose="02010609060101010101" pitchFamily="49" charset="-122"/>
                    <a:sym typeface="+mn-ea"/>
                  </a:rPr>
                  <a:t>，求由这</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zh-CN" altLang="en-US" sz="2400" b="0" i="1" smtClean="0">
                        <a:latin typeface="Cambria Math" panose="02040503050406030204" pitchFamily="18" charset="0"/>
                        <a:ea typeface="黑体" panose="02010609060101010101" pitchFamily="49" charset="-122"/>
                        <a:sym typeface="+mn-ea"/>
                      </a:rPr>
                      <m:t>𝑛</m:t>
                    </m:r>
                    <m:r>
                      <a:rPr lang="en-US" altLang="zh-CN" sz="2400" b="0" i="1" smtClean="0">
                        <a:latin typeface="Cambria Math" panose="02040503050406030204" pitchFamily="18" charset="0"/>
                        <a:ea typeface="黑体" panose="02010609060101010101" pitchFamily="49" charset="-122"/>
                        <a:sym typeface="+mn-ea"/>
                      </a:rPr>
                      <m:t> </m:t>
                    </m:r>
                  </m:oMath>
                </a14:m>
                <a:r>
                  <a:rPr lang="zh-CN" altLang="en-US" sz="2400" dirty="0">
                    <a:latin typeface="黑体" panose="02010609060101010101" pitchFamily="49" charset="-122"/>
                    <a:ea typeface="黑体" panose="02010609060101010101" pitchFamily="49" charset="-122"/>
                    <a:sym typeface="+mn-ea"/>
                  </a:rPr>
                  <a:t>个圆划分成的平面区域数。注意，有一个无限区域也要计算在内。</a:t>
                </a:r>
              </a:p>
              <a:p>
                <a:pPr marL="0" indent="0" eaLnBrk="1" hangingPunct="1">
                  <a:buNone/>
                </a:pPr>
                <a:r>
                  <a:rPr lang="zh-CN" altLang="en-US" sz="2400" dirty="0">
                    <a:latin typeface="黑体" panose="02010609060101010101" pitchFamily="49" charset="-122"/>
                    <a:ea typeface="黑体" panose="02010609060101010101" pitchFamily="49" charset="-122"/>
                  </a:rPr>
                  <a:t>    </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1≤</m:t>
                    </m:r>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≤3,</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1≤</m:t>
                        </m:r>
                        <m:r>
                          <a:rPr lang="en-US" altLang="zh-CN" sz="2400" b="0" i="1" smtClean="0">
                            <a:latin typeface="Cambria Math" panose="02040503050406030204" pitchFamily="18" charset="0"/>
                            <a:ea typeface="黑体" panose="02010609060101010101" pitchFamily="49" charset="-122"/>
                          </a:rPr>
                          <m:t>𝑟</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≤10,</m:t>
                    </m:r>
                    <m:d>
                      <m:dPr>
                        <m:begChr m:val="|"/>
                        <m:endChr m:val="|"/>
                        <m:ctrlPr>
                          <a:rPr lang="en-US" altLang="zh-CN" sz="2400" b="0" i="1" smtClean="0">
                            <a:latin typeface="Cambria Math" panose="02040503050406030204" pitchFamily="18" charset="0"/>
                            <a:ea typeface="黑体" panose="02010609060101010101" pitchFamily="49" charset="-122"/>
                          </a:rPr>
                        </m:ctrlPr>
                      </m:dPr>
                      <m:e>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𝑥</m:t>
                            </m:r>
                          </m:e>
                          <m:sub>
                            <m:r>
                              <a:rPr lang="en-US" altLang="zh-CN" sz="2400" b="0" i="1" smtClean="0">
                                <a:latin typeface="Cambria Math" panose="02040503050406030204" pitchFamily="18" charset="0"/>
                                <a:ea typeface="黑体" panose="02010609060101010101" pitchFamily="49" charset="-122"/>
                              </a:rPr>
                              <m:t>𝑖</m:t>
                            </m:r>
                          </m:sub>
                        </m:sSub>
                      </m:e>
                    </m:d>
                    <m:r>
                      <a:rPr lang="en-US" altLang="zh-CN" sz="2400" b="0" i="1" smtClean="0">
                        <a:latin typeface="Cambria Math" panose="02040503050406030204" pitchFamily="18" charset="0"/>
                        <a:ea typeface="黑体" panose="02010609060101010101" pitchFamily="49" charset="-122"/>
                      </a:rPr>
                      <m:t>,</m:t>
                    </m:r>
                    <m:d>
                      <m:dPr>
                        <m:begChr m:val="|"/>
                        <m:endChr m:val="|"/>
                        <m:ctrlPr>
                          <a:rPr lang="en-US" altLang="zh-CN" sz="2400" b="0" i="1" smtClean="0">
                            <a:latin typeface="Cambria Math" panose="02040503050406030204" pitchFamily="18" charset="0"/>
                            <a:ea typeface="黑体" panose="02010609060101010101" pitchFamily="49" charset="-122"/>
                          </a:rPr>
                        </m:ctrlPr>
                      </m:dPr>
                      <m:e>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𝑦</m:t>
                            </m:r>
                          </m:e>
                          <m:sub>
                            <m:r>
                              <a:rPr lang="en-US" altLang="zh-CN" sz="2400" b="0" i="1" smtClean="0">
                                <a:latin typeface="Cambria Math" panose="02040503050406030204" pitchFamily="18" charset="0"/>
                                <a:ea typeface="黑体" panose="02010609060101010101" pitchFamily="49" charset="-122"/>
                              </a:rPr>
                              <m:t>𝑖</m:t>
                            </m:r>
                          </m:sub>
                        </m:sSub>
                      </m:e>
                    </m:d>
                    <m:r>
                      <a:rPr lang="en-US" altLang="zh-CN" sz="2400" b="0" i="1" smtClean="0">
                        <a:latin typeface="Cambria Math" panose="02040503050406030204" pitchFamily="18" charset="0"/>
                        <a:ea typeface="黑体" panose="02010609060101010101" pitchFamily="49" charset="-122"/>
                      </a:rPr>
                      <m:t>≤10</m:t>
                    </m:r>
                  </m:oMath>
                </a14:m>
                <a:r>
                  <a:rPr lang="zh-CN" altLang="en-US" sz="2400" dirty="0">
                    <a:latin typeface="黑体" panose="02010609060101010101" pitchFamily="49" charset="-122"/>
                    <a:ea typeface="黑体" panose="02010609060101010101" pitchFamily="49" charset="-122"/>
                  </a:rPr>
                  <a:t>，所有输入数据为整数</a:t>
                </a:r>
                <a:endParaRPr lang="zh-CN" altLang="en-US" sz="2400" dirty="0">
                  <a:latin typeface="黑体" panose="02010609060101010101" pitchFamily="49" charset="-122"/>
                  <a:ea typeface="黑体" panose="02010609060101010101" pitchFamily="49" charset="-122"/>
                  <a:sym typeface="+mn-ea"/>
                </a:endParaRPr>
              </a:p>
              <a:p>
                <a:pPr marL="0" indent="0" eaLnBrk="1" hangingPunct="1">
                  <a:buNone/>
                </a:pPr>
                <a:endParaRPr sz="2400" dirty="0">
                  <a:latin typeface="黑体" panose="02010609060101010101" pitchFamily="49" charset="-122"/>
                  <a:ea typeface="黑体" panose="02010609060101010101" pitchFamily="49" charset="-122"/>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2023/7/16</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4</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3.</a:t>
            </a:r>
            <a:r>
              <a:rPr lang="zh-CN" altLang="en-US" sz="3600" dirty="0"/>
              <a:t>三角形</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rmAutofit/>
              </a:bodyPr>
              <a:lstStyle/>
              <a:p>
                <a:pPr marL="0" indent="0" eaLnBrk="1" hangingPunct="1">
                  <a:buNone/>
                </a:pPr>
                <a:r>
                  <a:rPr lang="zh-CN" altLang="en-US" sz="2400" dirty="0">
                    <a:latin typeface="黑体" panose="02010609060101010101" pitchFamily="49" charset="-122"/>
                    <a:ea typeface="黑体" panose="02010609060101010101" pitchFamily="49" charset="-122"/>
                    <a:sym typeface="+mn-ea"/>
                  </a:rPr>
                  <a:t>    </a:t>
                </a:r>
                <a:r>
                  <a:rPr lang="en-US" altLang="zh-CN" sz="2400" b="1" dirty="0">
                    <a:latin typeface="黑体" panose="02010609060101010101" pitchFamily="49" charset="-122"/>
                    <a:ea typeface="黑体" panose="02010609060101010101" pitchFamily="49" charset="-122"/>
                    <a:sym typeface="+mn-ea"/>
                  </a:rPr>
                  <a:t>Source: </a:t>
                </a:r>
                <a:r>
                  <a:rPr lang="en-US" altLang="zh-CN" sz="2400" b="1" dirty="0">
                    <a:latin typeface="黑体" panose="02010609060101010101" pitchFamily="49" charset="-122"/>
                    <a:ea typeface="黑体" panose="02010609060101010101" pitchFamily="49" charset="-122"/>
                  </a:rPr>
                  <a:t>2020</a:t>
                </a:r>
                <a:r>
                  <a:rPr lang="zh-CN" altLang="en-US" sz="2400" b="1" dirty="0">
                    <a:latin typeface="黑体" panose="02010609060101010101" pitchFamily="49" charset="-122"/>
                    <a:ea typeface="黑体" panose="02010609060101010101" pitchFamily="49" charset="-122"/>
                  </a:rPr>
                  <a:t>福建省夏令营</a:t>
                </a:r>
                <a:endParaRPr lang="en-US" altLang="zh-CN" sz="2400" b="1" dirty="0">
                  <a:latin typeface="黑体" panose="02010609060101010101" pitchFamily="49" charset="-122"/>
                  <a:ea typeface="黑体" panose="02010609060101010101" pitchFamily="49" charset="-122"/>
                </a:endParaRPr>
              </a:p>
              <a:p>
                <a:pPr marL="0" indent="0" eaLnBrk="1" hangingPunct="1">
                  <a:buNone/>
                </a:pPr>
                <a:r>
                  <a:rPr lang="en-US" altLang="zh-CN" sz="2400" b="1"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给定一个三个顶点都是整点的三角形，求这个三角形的边界加内部共有多少个整点。一个点是整点当且仅当它的横纵坐标都是整数。</a:t>
                </a:r>
                <a:endParaRPr lang="en-US" altLang="zh-CN" sz="2400" dirty="0">
                  <a:latin typeface="黑体" panose="02010609060101010101" pitchFamily="49" charset="-122"/>
                  <a:ea typeface="黑体" panose="02010609060101010101" pitchFamily="49" charset="-122"/>
                </a:endParaRPr>
              </a:p>
              <a:p>
                <a:pPr marL="0" indent="0" eaLnBrk="1" hangingPunct="1">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一个测试点有</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𝑇</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组数据。</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1≤</m:t>
                    </m:r>
                    <m:r>
                      <a:rPr lang="en-US" altLang="zh-CN" sz="2400" b="0" i="1" smtClean="0">
                        <a:latin typeface="Cambria Math" panose="02040503050406030204" pitchFamily="18" charset="0"/>
                        <a:ea typeface="黑体" panose="02010609060101010101" pitchFamily="49" charset="-122"/>
                      </a:rPr>
                      <m:t>𝑇</m:t>
                    </m:r>
                    <m:r>
                      <a:rPr lang="en-US" altLang="zh-CN" sz="2400" b="0" i="1" smtClean="0">
                        <a:latin typeface="Cambria Math" panose="02040503050406030204" pitchFamily="18" charset="0"/>
                        <a:ea typeface="黑体" panose="02010609060101010101" pitchFamily="49" charset="-122"/>
                      </a:rPr>
                      <m: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7</m:t>
                        </m:r>
                      </m:sup>
                    </m:sSup>
                    <m:r>
                      <a:rPr lang="en-US" altLang="zh-CN" sz="2400" b="0" i="1" smtClean="0">
                        <a:latin typeface="Cambria Math" panose="02040503050406030204" pitchFamily="18" charset="0"/>
                        <a:ea typeface="黑体" panose="02010609060101010101" pitchFamily="49" charset="-122"/>
                      </a:rPr>
                      <m:t>,0≤</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𝑥</m:t>
                        </m:r>
                      </m:e>
                      <m:sub>
                        <m:r>
                          <a:rPr lang="en-US" altLang="zh-CN" sz="2400" b="0" i="1" smtClean="0">
                            <a:latin typeface="Cambria Math" panose="02040503050406030204" pitchFamily="18" charset="0"/>
                            <a:ea typeface="黑体" panose="02010609060101010101" pitchFamily="49" charset="-122"/>
                          </a:rPr>
                          <m:t>1</m:t>
                        </m:r>
                      </m:sub>
                    </m:sSub>
                    <m:r>
                      <a:rPr lang="en-US" altLang="zh-CN" sz="2400" b="0" i="1" smtClean="0">
                        <a:latin typeface="Cambria Math" panose="02040503050406030204" pitchFamily="18" charset="0"/>
                        <a:ea typeface="黑体" panose="02010609060101010101" pitchFamily="49" charset="-122"/>
                      </a:rPr>
                      <m:t>,</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𝑦</m:t>
                        </m:r>
                      </m:e>
                      <m:sub>
                        <m:r>
                          <a:rPr lang="en-US" altLang="zh-CN" sz="2400" b="0" i="1" smtClean="0">
                            <a:latin typeface="Cambria Math" panose="02040503050406030204" pitchFamily="18" charset="0"/>
                            <a:ea typeface="黑体" panose="02010609060101010101" pitchFamily="49" charset="-122"/>
                          </a:rPr>
                          <m:t>1</m:t>
                        </m:r>
                      </m:sub>
                    </m:sSub>
                    <m:sSub>
                      <m:sSubPr>
                        <m:ctrlPr>
                          <a:rPr lang="en-US" altLang="zh-CN" sz="2400" i="1">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m:t>
                        </m:r>
                        <m:r>
                          <a:rPr lang="en-US" altLang="zh-CN" sz="2400" i="1">
                            <a:latin typeface="Cambria Math" panose="02040503050406030204" pitchFamily="18" charset="0"/>
                            <a:ea typeface="黑体" panose="02010609060101010101" pitchFamily="49" charset="-122"/>
                          </a:rPr>
                          <m:t>𝑥</m:t>
                        </m:r>
                      </m:e>
                      <m:sub>
                        <m:r>
                          <a:rPr lang="en-US" altLang="zh-CN" sz="2400" b="0" i="1" smtClean="0">
                            <a:latin typeface="Cambria Math" panose="02040503050406030204" pitchFamily="18" charset="0"/>
                            <a:ea typeface="黑体" panose="02010609060101010101" pitchFamily="49" charset="-122"/>
                          </a:rPr>
                          <m:t>2</m:t>
                        </m:r>
                      </m:sub>
                    </m:sSub>
                    <m:r>
                      <a:rPr lang="en-US" altLang="zh-CN" sz="2400" i="1">
                        <a:latin typeface="Cambria Math" panose="02040503050406030204" pitchFamily="18" charset="0"/>
                        <a:ea typeface="黑体" panose="02010609060101010101" pitchFamily="49" charset="-122"/>
                      </a:rPr>
                      <m:t>,</m:t>
                    </m:r>
                    <m:sSub>
                      <m:sSubPr>
                        <m:ctrlPr>
                          <a:rPr lang="en-US" altLang="zh-CN" sz="2400" i="1">
                            <a:latin typeface="Cambria Math" panose="02040503050406030204" pitchFamily="18" charset="0"/>
                            <a:ea typeface="黑体" panose="02010609060101010101" pitchFamily="49" charset="-122"/>
                          </a:rPr>
                        </m:ctrlPr>
                      </m:sSubPr>
                      <m:e>
                        <m:r>
                          <a:rPr lang="en-US" altLang="zh-CN" sz="2400" i="1">
                            <a:latin typeface="Cambria Math" panose="02040503050406030204" pitchFamily="18" charset="0"/>
                            <a:ea typeface="黑体" panose="02010609060101010101" pitchFamily="49" charset="-122"/>
                          </a:rPr>
                          <m:t>𝑦</m:t>
                        </m:r>
                      </m:e>
                      <m:sub>
                        <m:r>
                          <a:rPr lang="en-US" altLang="zh-CN" sz="2400" b="0" i="1" smtClean="0">
                            <a:latin typeface="Cambria Math" panose="02040503050406030204" pitchFamily="18" charset="0"/>
                            <a:ea typeface="黑体" panose="02010609060101010101" pitchFamily="49" charset="-122"/>
                          </a:rPr>
                          <m:t>2</m:t>
                        </m:r>
                      </m:sub>
                    </m:sSub>
                    <m:r>
                      <a:rPr lang="en-US" altLang="zh-CN" sz="2400" b="0" i="1" smtClean="0">
                        <a:latin typeface="Cambria Math" panose="02040503050406030204" pitchFamily="18" charset="0"/>
                        <a:ea typeface="黑体" panose="02010609060101010101" pitchFamily="49" charset="-122"/>
                      </a:rPr>
                      <m:t>,</m:t>
                    </m:r>
                    <m:sSub>
                      <m:sSubPr>
                        <m:ctrlPr>
                          <a:rPr lang="en-US" altLang="zh-CN" sz="2400" i="1">
                            <a:latin typeface="Cambria Math" panose="02040503050406030204" pitchFamily="18" charset="0"/>
                            <a:ea typeface="黑体" panose="02010609060101010101" pitchFamily="49" charset="-122"/>
                          </a:rPr>
                        </m:ctrlPr>
                      </m:sSubPr>
                      <m:e>
                        <m:r>
                          <a:rPr lang="en-US" altLang="zh-CN" sz="2400" i="1">
                            <a:latin typeface="Cambria Math" panose="02040503050406030204" pitchFamily="18" charset="0"/>
                            <a:ea typeface="黑体" panose="02010609060101010101" pitchFamily="49" charset="-122"/>
                          </a:rPr>
                          <m:t>𝑥</m:t>
                        </m:r>
                      </m:e>
                      <m:sub>
                        <m:r>
                          <a:rPr lang="en-US" altLang="zh-CN" sz="2400" b="0" i="1" smtClean="0">
                            <a:latin typeface="Cambria Math" panose="02040503050406030204" pitchFamily="18" charset="0"/>
                            <a:ea typeface="黑体" panose="02010609060101010101" pitchFamily="49" charset="-122"/>
                          </a:rPr>
                          <m:t>3</m:t>
                        </m:r>
                      </m:sub>
                    </m:sSub>
                    <m:r>
                      <a:rPr lang="en-US" altLang="zh-CN" sz="2400" i="1">
                        <a:latin typeface="Cambria Math" panose="02040503050406030204" pitchFamily="18" charset="0"/>
                        <a:ea typeface="黑体" panose="02010609060101010101" pitchFamily="49" charset="-122"/>
                      </a:rPr>
                      <m:t>,</m:t>
                    </m:r>
                    <m:sSub>
                      <m:sSubPr>
                        <m:ctrlPr>
                          <a:rPr lang="en-US" altLang="zh-CN" sz="2400" i="1">
                            <a:latin typeface="Cambria Math" panose="02040503050406030204" pitchFamily="18" charset="0"/>
                            <a:ea typeface="黑体" panose="02010609060101010101" pitchFamily="49" charset="-122"/>
                          </a:rPr>
                        </m:ctrlPr>
                      </m:sSubPr>
                      <m:e>
                        <m:r>
                          <a:rPr lang="en-US" altLang="zh-CN" sz="2400" i="1">
                            <a:latin typeface="Cambria Math" panose="02040503050406030204" pitchFamily="18" charset="0"/>
                            <a:ea typeface="黑体" panose="02010609060101010101" pitchFamily="49" charset="-122"/>
                          </a:rPr>
                          <m:t>𝑦</m:t>
                        </m:r>
                      </m:e>
                      <m:sub>
                        <m:r>
                          <a:rPr lang="en-US" altLang="zh-CN" sz="2400" b="0" i="1" smtClean="0">
                            <a:latin typeface="Cambria Math" panose="02040503050406030204" pitchFamily="18" charset="0"/>
                            <a:ea typeface="黑体" panose="02010609060101010101" pitchFamily="49" charset="-122"/>
                          </a:rPr>
                          <m:t>3</m:t>
                        </m:r>
                      </m:sub>
                    </m:sSub>
                    <m:r>
                      <a:rPr lang="en-US" altLang="zh-CN" sz="2400" b="0" i="1" smtClean="0">
                        <a:latin typeface="Cambria Math" panose="02040503050406030204" pitchFamily="18" charset="0"/>
                        <a:ea typeface="黑体" panose="02010609060101010101" pitchFamily="49" charset="-122"/>
                      </a:rPr>
                      <m: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9</m:t>
                        </m:r>
                      </m:sup>
                    </m:sSup>
                    <m:r>
                      <a:rPr lang="en-US" altLang="zh-CN" sz="2400" b="0" i="1" smtClean="0">
                        <a:latin typeface="Cambria Math" panose="02040503050406030204" pitchFamily="18" charset="0"/>
                        <a:ea typeface="黑体" panose="02010609060101010101" pitchFamily="49" charset="-122"/>
                      </a:rPr>
                      <m:t> </m:t>
                    </m:r>
                  </m:oMath>
                </a14:m>
                <a:endParaRPr lang="zh-CN" altLang="en-US" sz="2400" dirty="0">
                  <a:latin typeface="黑体" panose="02010609060101010101" pitchFamily="49" charset="-122"/>
                  <a:ea typeface="黑体" panose="02010609060101010101" pitchFamily="49" charset="-122"/>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2023/7/16</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5</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329825616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4.The Lazy Cow</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Autofit/>
              </a:bodyPr>
              <a:lstStyle/>
              <a:p>
                <a:pPr marL="0" indent="0">
                  <a:buNone/>
                </a:pPr>
                <a:r>
                  <a:rPr lang="zh-CN" altLang="en-US" sz="2400" dirty="0">
                    <a:latin typeface="黑体" panose="02010609060101010101" pitchFamily="49" charset="-122"/>
                    <a:ea typeface="黑体" panose="02010609060101010101" pitchFamily="49" charset="-122"/>
                    <a:sym typeface="+mn-ea"/>
                  </a:rPr>
                  <a:t>    </a:t>
                </a:r>
                <a:r>
                  <a:rPr lang="en-US" altLang="zh-CN" sz="2400" b="1" dirty="0">
                    <a:latin typeface="黑体" panose="02010609060101010101" pitchFamily="49" charset="-122"/>
                    <a:ea typeface="黑体" panose="02010609060101010101" pitchFamily="49" charset="-122"/>
                    <a:sym typeface="+mn-ea"/>
                  </a:rPr>
                  <a:t>Source: </a:t>
                </a:r>
                <a:r>
                  <a:rPr lang="en-US" altLang="zh-CN" sz="2400" b="1" dirty="0">
                    <a:latin typeface="黑体" panose="02010609060101010101" pitchFamily="49" charset="-122"/>
                    <a:ea typeface="黑体" panose="02010609060101010101" pitchFamily="49" charset="-122"/>
                  </a:rPr>
                  <a:t>USACO14MAR</a:t>
                </a:r>
              </a:p>
              <a:p>
                <a:pPr marL="0" indent="0">
                  <a:buNone/>
                </a:pPr>
                <a:r>
                  <a:rPr lang="en-US" altLang="zh-CN" sz="2400" spc="150" noProof="1">
                    <a:solidFill>
                      <a:schemeClr val="tx1">
                        <a:lumMod val="85000"/>
                        <a:lumOff val="15000"/>
                      </a:schemeClr>
                    </a:solidFill>
                    <a:latin typeface="黑体" panose="02010609060101010101" pitchFamily="49" charset="-122"/>
                    <a:ea typeface="黑体" panose="02010609060101010101" pitchFamily="49" charset="-122"/>
                    <a:sym typeface="+mn-ea"/>
                  </a:rPr>
                  <a:t>    </a:t>
                </a:r>
                <a:r>
                  <a:rPr lang="zh-CN" altLang="zh-CN" sz="2400" spc="150" noProof="1">
                    <a:solidFill>
                      <a:schemeClr val="tx1">
                        <a:lumMod val="85000"/>
                        <a:lumOff val="15000"/>
                      </a:schemeClr>
                    </a:solidFill>
                    <a:latin typeface="黑体" panose="02010609060101010101" pitchFamily="49" charset="-122"/>
                    <a:ea typeface="黑体" panose="02010609060101010101" pitchFamily="49" charset="-122"/>
                    <a:sym typeface="+mn-ea"/>
                  </a:rPr>
                  <a:t>平面上有</a:t>
                </a:r>
                <a14:m>
                  <m:oMath xmlns:m="http://schemas.openxmlformats.org/officeDocument/2006/math">
                    <m:r>
                      <a:rPr lang="en-US" altLang="zh-CN" sz="2400" b="0" i="0"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 </m:t>
                    </m:r>
                    <m:r>
                      <a:rPr lang="en-US" altLang="zh-CN" sz="2400" b="0" i="1"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𝑛</m:t>
                    </m:r>
                    <m:r>
                      <a:rPr lang="en-US" altLang="zh-CN" sz="2400" b="0" i="1"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 </m:t>
                    </m:r>
                  </m:oMath>
                </a14:m>
                <a:r>
                  <a:rPr lang="zh-CN" altLang="zh-CN" sz="2400" spc="150" noProof="1">
                    <a:solidFill>
                      <a:schemeClr val="tx1">
                        <a:lumMod val="85000"/>
                        <a:lumOff val="15000"/>
                      </a:schemeClr>
                    </a:solidFill>
                    <a:latin typeface="黑体" panose="02010609060101010101" pitchFamily="49" charset="-122"/>
                    <a:ea typeface="黑体" panose="02010609060101010101" pitchFamily="49" charset="-122"/>
                    <a:sym typeface="+mn-ea"/>
                  </a:rPr>
                  <a:t>块草地，第</a:t>
                </a:r>
                <a14:m>
                  <m:oMath xmlns:m="http://schemas.openxmlformats.org/officeDocument/2006/math">
                    <m:r>
                      <a:rPr lang="en-US" altLang="zh-CN" sz="2400" b="0" i="0"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 </m:t>
                    </m:r>
                    <m:r>
                      <a:rPr lang="en-US" altLang="zh-CN" sz="2400" b="0" i="1"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𝑖</m:t>
                    </m:r>
                    <m:r>
                      <a:rPr lang="en-US" altLang="zh-CN" sz="2400" b="0" i="1"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 </m:t>
                    </m:r>
                  </m:oMath>
                </a14:m>
                <a:r>
                  <a:rPr lang="zh-CN" altLang="zh-CN" sz="2400" spc="150" noProof="1">
                    <a:solidFill>
                      <a:schemeClr val="tx1">
                        <a:lumMod val="85000"/>
                        <a:lumOff val="15000"/>
                      </a:schemeClr>
                    </a:solidFill>
                    <a:latin typeface="黑体" panose="02010609060101010101" pitchFamily="49" charset="-122"/>
                    <a:ea typeface="黑体" panose="02010609060101010101" pitchFamily="49" charset="-122"/>
                    <a:sym typeface="+mn-ea"/>
                  </a:rPr>
                  <a:t>块草地坐标为</a:t>
                </a:r>
                <a14:m>
                  <m:oMath xmlns:m="http://schemas.openxmlformats.org/officeDocument/2006/math">
                    <m:r>
                      <a:rPr lang="en-US" altLang="zh-CN" sz="2400" b="0" i="0"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 </m:t>
                    </m:r>
                    <m:r>
                      <a:rPr lang="en-US" altLang="zh-CN" sz="2400" b="0" i="1"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m:t>
                    </m:r>
                    <m:sSub>
                      <m:sSubPr>
                        <m:ctrlPr>
                          <a:rPr lang="en-US" altLang="zh-CN" sz="2400" b="0" i="1"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ctrlPr>
                      </m:sSubPr>
                      <m:e>
                        <m:r>
                          <a:rPr lang="en-US" altLang="zh-CN" sz="2400" b="0" i="1"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𝑥</m:t>
                        </m:r>
                      </m:e>
                      <m:sub>
                        <m:r>
                          <a:rPr lang="en-US" altLang="zh-CN" sz="2400" b="0" i="1"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𝑖</m:t>
                        </m:r>
                      </m:sub>
                    </m:sSub>
                    <m:r>
                      <a:rPr lang="en-US" altLang="zh-CN" sz="2400" b="0" i="1"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m:t>
                    </m:r>
                    <m:sSub>
                      <m:sSubPr>
                        <m:ctrlPr>
                          <a:rPr lang="en-US" altLang="zh-CN" sz="2400" b="0" i="1"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ctrlPr>
                      </m:sSubPr>
                      <m:e>
                        <m:r>
                          <a:rPr lang="en-US" altLang="zh-CN" sz="2400" b="0" i="1"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𝑦</m:t>
                        </m:r>
                      </m:e>
                      <m:sub>
                        <m:r>
                          <a:rPr lang="en-US" altLang="zh-CN" sz="2400" b="0" i="1"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𝑖</m:t>
                        </m:r>
                      </m:sub>
                    </m:sSub>
                    <m:r>
                      <a:rPr lang="en-US" altLang="zh-CN" sz="2400" b="0" i="1"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m:t>
                    </m:r>
                  </m:oMath>
                </a14:m>
                <a:r>
                  <a:rPr lang="zh-CN" altLang="zh-CN" sz="2400" spc="150" noProof="1">
                    <a:solidFill>
                      <a:schemeClr val="tx1">
                        <a:lumMod val="85000"/>
                        <a:lumOff val="15000"/>
                      </a:schemeClr>
                    </a:solidFill>
                    <a:latin typeface="黑体" panose="02010609060101010101" pitchFamily="49" charset="-122"/>
                    <a:ea typeface="黑体" panose="02010609060101010101" pitchFamily="49" charset="-122"/>
                    <a:sym typeface="+mn-ea"/>
                  </a:rPr>
                  <a:t>，上面有</a:t>
                </a:r>
                <a14:m>
                  <m:oMath xmlns:m="http://schemas.openxmlformats.org/officeDocument/2006/math">
                    <m:sSub>
                      <m:sSubPr>
                        <m:ctrlPr>
                          <a:rPr lang="en-US" altLang="zh-CN" sz="2400" b="0" i="1"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ctrlPr>
                      </m:sSubPr>
                      <m:e>
                        <m:r>
                          <a:rPr lang="en-US" altLang="zh-CN" sz="2400" b="0" i="1"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 </m:t>
                        </m:r>
                        <m:r>
                          <a:rPr lang="en-US" altLang="zh-CN" sz="2400" b="0" i="1"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𝑔</m:t>
                        </m:r>
                      </m:e>
                      <m:sub>
                        <m:r>
                          <a:rPr lang="en-US" altLang="zh-CN" sz="2400" b="0" i="1"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𝑖</m:t>
                        </m:r>
                      </m:sub>
                    </m:sSub>
                    <m:r>
                      <a:rPr lang="en-US" altLang="zh-CN" sz="2400" b="0" i="1"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 </m:t>
                    </m:r>
                  </m:oMath>
                </a14:m>
                <a:r>
                  <a:rPr lang="zh-CN" altLang="zh-CN" sz="2400" spc="150" noProof="1">
                    <a:solidFill>
                      <a:schemeClr val="tx1">
                        <a:lumMod val="85000"/>
                        <a:lumOff val="15000"/>
                      </a:schemeClr>
                    </a:solidFill>
                    <a:latin typeface="黑体" panose="02010609060101010101" pitchFamily="49" charset="-122"/>
                    <a:ea typeface="黑体" panose="02010609060101010101" pitchFamily="49" charset="-122"/>
                    <a:sym typeface="+mn-ea"/>
                  </a:rPr>
                  <a:t>个单位的草。Bessie 可以吃到距离起始点不超过</a:t>
                </a:r>
                <a14:m>
                  <m:oMath xmlns:m="http://schemas.openxmlformats.org/officeDocument/2006/math">
                    <m:r>
                      <a:rPr lang="en-US" altLang="zh-CN" sz="2400" b="0" i="0"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 </m:t>
                    </m:r>
                    <m:r>
                      <a:rPr lang="en-US" altLang="zh-CN" sz="2400" b="0" i="1" spc="150" noProof="1" smtClean="0">
                        <a:solidFill>
                          <a:schemeClr val="tx1">
                            <a:lumMod val="85000"/>
                            <a:lumOff val="15000"/>
                          </a:schemeClr>
                        </a:solidFill>
                        <a:latin typeface="Cambria Math" panose="02040503050406030204" pitchFamily="18" charset="0"/>
                        <a:ea typeface="黑体" panose="02010609060101010101" pitchFamily="49" charset="-122"/>
                        <a:sym typeface="+mn-ea"/>
                      </a:rPr>
                      <m:t>𝑘</m:t>
                    </m:r>
                  </m:oMath>
                </a14:m>
                <a:r>
                  <a:rPr lang="zh-CN" altLang="zh-CN" sz="2400" spc="150" noProof="1">
                    <a:solidFill>
                      <a:schemeClr val="tx1">
                        <a:lumMod val="85000"/>
                        <a:lumOff val="15000"/>
                      </a:schemeClr>
                    </a:solidFill>
                    <a:latin typeface="黑体" panose="02010609060101010101" pitchFamily="49" charset="-122"/>
                    <a:ea typeface="黑体" panose="02010609060101010101" pitchFamily="49" charset="-122"/>
                    <a:sym typeface="+mn-ea"/>
                  </a:rPr>
                  <a:t>（这里是曼哈顿距离）的所有草。帮 Bessie 选定起始点使它能吃到最多的草。</a:t>
                </a:r>
                <a:endParaRPr lang="en-US" altLang="zh-CN" sz="2400" spc="150" noProof="1">
                  <a:solidFill>
                    <a:schemeClr val="tx1">
                      <a:lumMod val="85000"/>
                      <a:lumOff val="15000"/>
                    </a:schemeClr>
                  </a:solidFill>
                  <a:latin typeface="黑体" panose="02010609060101010101" pitchFamily="49" charset="-122"/>
                  <a:ea typeface="黑体" panose="02010609060101010101" pitchFamily="49" charset="-122"/>
                  <a:sym typeface="+mn-ea"/>
                </a:endParaRPr>
              </a:p>
              <a:p>
                <a:pPr marL="0" indent="0">
                  <a:buNone/>
                </a:pPr>
                <a:r>
                  <a:rPr lang="en-US" altLang="zh-CN" sz="2400" noProof="1">
                    <a:latin typeface="黑体" panose="02010609060101010101" pitchFamily="49" charset="-122"/>
                    <a:ea typeface="黑体" panose="02010609060101010101" pitchFamily="49" charset="-122"/>
                  </a:rPr>
                  <a:t>    </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5</m:t>
                        </m:r>
                      </m:sup>
                    </m:sSup>
                    <m:r>
                      <a:rPr lang="en-US" altLang="zh-CN" sz="2400" b="0" i="1" smtClean="0">
                        <a:latin typeface="Cambria Math" panose="02040503050406030204" pitchFamily="18" charset="0"/>
                        <a:ea typeface="黑体" panose="02010609060101010101" pitchFamily="49" charset="-122"/>
                      </a:rPr>
                      <m:t>,1≤</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𝑔</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4</m:t>
                        </m:r>
                      </m:sup>
                    </m:sSup>
                    <m:r>
                      <a:rPr lang="en-US" altLang="zh-CN" sz="2400" b="0" i="1" smtClean="0">
                        <a:latin typeface="Cambria Math" panose="02040503050406030204" pitchFamily="18" charset="0"/>
                        <a:ea typeface="黑体" panose="02010609060101010101" pitchFamily="49" charset="-122"/>
                      </a:rPr>
                      <m:t>,0≤</m:t>
                    </m:r>
                    <m:sSub>
                      <m:sSubPr>
                        <m:ctrlPr>
                          <a:rPr lang="en-US" altLang="zh-CN" sz="2400" i="1">
                            <a:latin typeface="Cambria Math" panose="02040503050406030204" pitchFamily="18" charset="0"/>
                            <a:ea typeface="黑体" panose="02010609060101010101" pitchFamily="49" charset="-122"/>
                          </a:rPr>
                        </m:ctrlPr>
                      </m:sSubPr>
                      <m:e>
                        <m:r>
                          <a:rPr lang="en-US" altLang="zh-CN" sz="2400" i="1">
                            <a:latin typeface="Cambria Math" panose="02040503050406030204" pitchFamily="18" charset="0"/>
                            <a:ea typeface="黑体" panose="02010609060101010101" pitchFamily="49" charset="-122"/>
                          </a:rPr>
                          <m:t>𝑥</m:t>
                        </m:r>
                      </m:e>
                      <m:sub>
                        <m:r>
                          <a:rPr lang="en-US" altLang="zh-CN" sz="2400" b="0" i="1" smtClean="0">
                            <a:latin typeface="Cambria Math" panose="02040503050406030204" pitchFamily="18" charset="0"/>
                            <a:ea typeface="黑体" panose="02010609060101010101" pitchFamily="49" charset="-122"/>
                          </a:rPr>
                          <m:t>𝑖</m:t>
                        </m:r>
                      </m:sub>
                    </m:sSub>
                    <m:r>
                      <a:rPr lang="en-US" altLang="zh-CN" sz="2400" i="1">
                        <a:latin typeface="Cambria Math" panose="02040503050406030204" pitchFamily="18" charset="0"/>
                        <a:ea typeface="黑体" panose="02010609060101010101" pitchFamily="49" charset="-122"/>
                      </a:rPr>
                      <m:t>,</m:t>
                    </m:r>
                    <m:sSub>
                      <m:sSubPr>
                        <m:ctrlPr>
                          <a:rPr lang="en-US" altLang="zh-CN" sz="2400" i="1">
                            <a:latin typeface="Cambria Math" panose="02040503050406030204" pitchFamily="18" charset="0"/>
                            <a:ea typeface="黑体" panose="02010609060101010101" pitchFamily="49" charset="-122"/>
                          </a:rPr>
                        </m:ctrlPr>
                      </m:sSubPr>
                      <m:e>
                        <m:r>
                          <a:rPr lang="en-US" altLang="zh-CN" sz="2400" i="1">
                            <a:latin typeface="Cambria Math" panose="02040503050406030204" pitchFamily="18" charset="0"/>
                            <a:ea typeface="黑体" panose="02010609060101010101" pitchFamily="49" charset="-122"/>
                          </a:rPr>
                          <m:t>𝑦</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6</m:t>
                        </m:r>
                      </m:sup>
                    </m:sSup>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𝑘</m:t>
                    </m:r>
                    <m:r>
                      <a:rPr lang="en-US" altLang="zh-CN" sz="2400" b="0" i="1" smtClean="0">
                        <a:latin typeface="Cambria Math" panose="02040503050406030204" pitchFamily="18" charset="0"/>
                        <a:ea typeface="黑体" panose="02010609060101010101" pitchFamily="49" charset="-122"/>
                      </a:rPr>
                      <m:t>≤2×</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6</m:t>
                        </m:r>
                      </m:sup>
                    </m:sSup>
                    <m:r>
                      <a:rPr lang="en-US" altLang="zh-CN" sz="2400" b="0" i="1" smtClean="0">
                        <a:latin typeface="Cambria Math" panose="02040503050406030204" pitchFamily="18" charset="0"/>
                        <a:ea typeface="黑体" panose="02010609060101010101" pitchFamily="49" charset="-122"/>
                      </a:rPr>
                      <m:t> </m:t>
                    </m:r>
                  </m:oMath>
                </a14:m>
                <a:endParaRPr lang="zh-CN" altLang="en-US" sz="2400" dirty="0">
                  <a:latin typeface="黑体" panose="02010609060101010101" pitchFamily="49" charset="-122"/>
                  <a:ea typeface="黑体" panose="02010609060101010101" pitchFamily="49" charset="-122"/>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r="-3933"/>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2023/7/16</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6</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58757406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5.Median Pyramid Hard</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rmAutofit/>
              </a:bodyPr>
              <a:lstStyle/>
              <a:p>
                <a:pPr marL="0" indent="0">
                  <a:buNone/>
                </a:pPr>
                <a:r>
                  <a:rPr lang="en-US" altLang="zh-CN" sz="2400" b="1" dirty="0">
                    <a:latin typeface="黑体" panose="02010609060101010101" pitchFamily="49" charset="-122"/>
                    <a:ea typeface="黑体" panose="02010609060101010101" pitchFamily="49" charset="-122"/>
                    <a:sym typeface="+mn-ea"/>
                  </a:rPr>
                  <a:t>    Source: AGC006D</a:t>
                </a:r>
              </a:p>
              <a:p>
                <a:pPr marL="0" indent="0">
                  <a:buNone/>
                </a:pPr>
                <a:r>
                  <a:rPr lang="en-US" altLang="zh-CN" sz="2400" b="1"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sym typeface="+mn-ea"/>
                  </a:rPr>
                  <a:t>有一个底部宽为</a:t>
                </a:r>
                <a14:m>
                  <m:oMath xmlns:m="http://schemas.openxmlformats.org/officeDocument/2006/math">
                    <m:r>
                      <a:rPr lang="en-US" altLang="zh-CN" sz="2400" b="0" i="0" smtClean="0">
                        <a:latin typeface="Cambria Math" panose="02040503050406030204" pitchFamily="18" charset="0"/>
                        <a:ea typeface="黑体" panose="02010609060101010101" pitchFamily="49" charset="-122"/>
                        <a:sym typeface="+mn-ea"/>
                      </a:rPr>
                      <m:t> </m:t>
                    </m:r>
                    <m:r>
                      <a:rPr lang="en-US" altLang="zh-CN" sz="2400" b="0" i="1" smtClean="0">
                        <a:latin typeface="Cambria Math" panose="02040503050406030204" pitchFamily="18" charset="0"/>
                        <a:ea typeface="黑体" panose="02010609060101010101" pitchFamily="49" charset="-122"/>
                        <a:sym typeface="+mn-ea"/>
                      </a:rPr>
                      <m:t>2</m:t>
                    </m:r>
                    <m:r>
                      <a:rPr lang="en-US" altLang="zh-CN" sz="2400" b="0" i="1" smtClean="0">
                        <a:latin typeface="Cambria Math" panose="02040503050406030204" pitchFamily="18" charset="0"/>
                        <a:ea typeface="黑体" panose="02010609060101010101" pitchFamily="49" charset="-122"/>
                        <a:sym typeface="+mn-ea"/>
                      </a:rPr>
                      <m:t>𝑛</m:t>
                    </m:r>
                    <m:r>
                      <a:rPr lang="en-US" altLang="zh-CN" sz="2400" b="0" i="1" smtClean="0">
                        <a:latin typeface="Cambria Math" panose="02040503050406030204" pitchFamily="18" charset="0"/>
                        <a:ea typeface="黑体" panose="02010609060101010101" pitchFamily="49" charset="-122"/>
                        <a:sym typeface="+mn-ea"/>
                      </a:rPr>
                      <m:t>−1 </m:t>
                    </m:r>
                  </m:oMath>
                </a14:m>
                <a:r>
                  <a:rPr lang="zh-CN" altLang="en-US" sz="2400" dirty="0">
                    <a:latin typeface="黑体" panose="02010609060101010101" pitchFamily="49" charset="-122"/>
                    <a:ea typeface="黑体" panose="02010609060101010101" pitchFamily="49" charset="-122"/>
                    <a:sym typeface="+mn-ea"/>
                  </a:rPr>
                  <a:t>的金字塔，底部的数是给</a:t>
                </a:r>
                <a:r>
                  <a:rPr lang="zh-CN" altLang="en-US" sz="2400" dirty="0">
                    <a:latin typeface="黑体" panose="02010609060101010101" pitchFamily="49" charset="-122"/>
                    <a:ea typeface="黑体" panose="02010609060101010101" pitchFamily="49" charset="-122"/>
                  </a:rPr>
                  <a:t>定的</a:t>
                </a:r>
                <a14:m>
                  <m:oMath xmlns:m="http://schemas.openxmlformats.org/officeDocument/2006/math">
                    <m:r>
                      <a:rPr lang="en-US" altLang="zh-CN" sz="2400" b="0" i="0" dirty="0" smtClean="0">
                        <a:latin typeface="Cambria Math" panose="02040503050406030204" pitchFamily="18" charset="0"/>
                        <a:ea typeface="黑体" panose="02010609060101010101" pitchFamily="49" charset="-122"/>
                      </a:rPr>
                      <m:t> </m:t>
                    </m:r>
                    <m:r>
                      <a:rPr lang="en-US" altLang="zh-CN" sz="2400" b="0" i="1" dirty="0" smtClean="0">
                        <a:latin typeface="Cambria Math" panose="02040503050406030204" pitchFamily="18" charset="0"/>
                        <a:ea typeface="黑体" panose="02010609060101010101" pitchFamily="49" charset="-122"/>
                      </a:rPr>
                      <m:t>1 </m:t>
                    </m:r>
                  </m:oMath>
                </a14:m>
                <a:r>
                  <a:rPr lang="zh-CN" altLang="en-US" sz="2400" dirty="0">
                    <a:latin typeface="黑体" panose="02010609060101010101" pitchFamily="49" charset="-122"/>
                    <a:ea typeface="黑体" panose="02010609060101010101" pitchFamily="49" charset="-122"/>
                  </a:rPr>
                  <a:t>到</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2</m:t>
                    </m:r>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−1 </m:t>
                    </m:r>
                  </m:oMath>
                </a14:m>
                <a:r>
                  <a:rPr lang="zh-CN" altLang="en-US" sz="2400" dirty="0">
                    <a:latin typeface="黑体" panose="02010609060101010101" pitchFamily="49" charset="-122"/>
                    <a:ea typeface="黑体" panose="02010609060101010101" pitchFamily="49" charset="-122"/>
                    <a:sym typeface="+mn-ea"/>
                  </a:rPr>
                  <a:t>的排列。除底层外，每个位置的数都是下面三个数的中位数。求塔顶</a:t>
                </a:r>
                <a:r>
                  <a:rPr lang="zh-CN" altLang="en-US" sz="2400" dirty="0">
                    <a:latin typeface="黑体" panose="02010609060101010101" pitchFamily="49" charset="-122"/>
                    <a:ea typeface="黑体" panose="02010609060101010101" pitchFamily="49" charset="-122"/>
                  </a:rPr>
                  <a:t>的数</a:t>
                </a:r>
                <a:r>
                  <a:rPr lang="zh-CN" altLang="en-US" sz="2400" dirty="0">
                    <a:latin typeface="黑体" panose="02010609060101010101" pitchFamily="49" charset="-122"/>
                    <a:ea typeface="黑体" panose="02010609060101010101" pitchFamily="49" charset="-122"/>
                    <a:sym typeface="+mn-ea"/>
                  </a:rPr>
                  <a:t>。</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14:m>
                  <m:oMath xmlns:m="http://schemas.openxmlformats.org/officeDocument/2006/math">
                    <m:r>
                      <a:rPr lang="en-US" altLang="zh-CN" sz="2400">
                        <a:latin typeface="Cambria Math" panose="02040503050406030204" pitchFamily="18" charset="0"/>
                        <a:ea typeface="黑体" panose="02010609060101010101" pitchFamily="49" charset="-122"/>
                      </a:rPr>
                      <m:t>2</m:t>
                    </m:r>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5</m:t>
                        </m:r>
                      </m:sup>
                    </m:sSup>
                  </m:oMath>
                </a14:m>
                <a:endParaRPr lang="en-US" altLang="zh-CN" sz="2400" dirty="0">
                  <a:latin typeface="黑体" panose="02010609060101010101" pitchFamily="49" charset="-122"/>
                  <a:ea typeface="黑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2023/7/16</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7</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pic>
        <p:nvPicPr>
          <p:cNvPr id="7" name="图片 6">
            <a:extLst>
              <a:ext uri="{FF2B5EF4-FFF2-40B4-BE49-F238E27FC236}">
                <a16:creationId xmlns:a16="http://schemas.microsoft.com/office/drawing/2014/main" id="{54A98CD6-BE67-27F2-902F-65CB12C9F214}"/>
              </a:ext>
            </a:extLst>
          </p:cNvPr>
          <p:cNvPicPr>
            <a:picLocks noChangeAspect="1"/>
          </p:cNvPicPr>
          <p:nvPr/>
        </p:nvPicPr>
        <p:blipFill>
          <a:blip r:embed="rId4"/>
          <a:stretch>
            <a:fillRect/>
          </a:stretch>
        </p:blipFill>
        <p:spPr>
          <a:xfrm>
            <a:off x="2596000" y="4292690"/>
            <a:ext cx="7000000" cy="2057143"/>
          </a:xfrm>
          <a:prstGeom prst="rect">
            <a:avLst/>
          </a:prstGeom>
        </p:spPr>
      </p:pic>
    </p:spTree>
    <p:custDataLst>
      <p:tags r:id="rId1"/>
    </p:custDataLst>
    <p:extLst>
      <p:ext uri="{BB962C8B-B14F-4D97-AF65-F5344CB8AC3E}">
        <p14:creationId xmlns:p14="http://schemas.microsoft.com/office/powerpoint/2010/main" val="35250374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6.</a:t>
            </a:r>
            <a:r>
              <a:rPr lang="zh-CN" altLang="en-US" sz="3600" dirty="0"/>
              <a:t>排序网络</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rmAutofit/>
              </a:bodyPr>
              <a:lstStyle/>
              <a:p>
                <a:pPr marL="0" indent="0">
                  <a:buNone/>
                </a:pPr>
                <a:r>
                  <a:rPr lang="en-US" altLang="zh-CN" sz="2400" b="1"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给出以下排序算法：</a:t>
                </a:r>
                <a:endParaRPr lang="en-US" altLang="zh-CN" sz="2400" dirty="0">
                  <a:latin typeface="黑体" panose="02010609060101010101" pitchFamily="49" charset="-122"/>
                  <a:ea typeface="黑体" panose="02010609060101010101" pitchFamily="49" charset="-122"/>
                  <a:sym typeface="+mn-ea"/>
                </a:endParaRPr>
              </a:p>
              <a:p>
                <a:pPr marL="0" indent="0">
                  <a:buNone/>
                </a:pPr>
                <a:r>
                  <a:rPr lang="zh-CN" altLang="en-US" sz="2400" dirty="0">
                    <a:latin typeface="黑体" panose="02010609060101010101" pitchFamily="49" charset="-122"/>
                    <a:ea typeface="黑体" panose="02010609060101010101" pitchFamily="49" charset="-122"/>
                  </a:rPr>
                  <a:t>    对长度为</a:t>
                </a:r>
                <a14:m>
                  <m:oMath xmlns:m="http://schemas.openxmlformats.org/officeDocument/2006/math">
                    <m:r>
                      <a:rPr lang="en-US" altLang="zh-CN" sz="2400" b="0" i="0" dirty="0" smtClean="0">
                        <a:latin typeface="Cambria Math" panose="02040503050406030204" pitchFamily="18" charset="0"/>
                        <a:ea typeface="黑体" panose="02010609060101010101" pitchFamily="49" charset="-122"/>
                      </a:rPr>
                      <m:t> </m:t>
                    </m:r>
                    <m:r>
                      <a:rPr lang="en-US" altLang="zh-CN" sz="2400" b="0" i="1" dirty="0" smtClean="0">
                        <a:latin typeface="Cambria Math" panose="02040503050406030204" pitchFamily="18" charset="0"/>
                        <a:ea typeface="黑体" panose="02010609060101010101" pitchFamily="49" charset="-122"/>
                      </a:rPr>
                      <m:t>𝑛</m:t>
                    </m:r>
                    <m:r>
                      <a:rPr lang="en-US" altLang="zh-CN" sz="2400" b="0" i="1" dirty="0"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的序列</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𝑎</m:t>
                        </m:r>
                      </m:e>
                      <m:sub>
                        <m:r>
                          <a:rPr lang="en-US" altLang="zh-CN" sz="2400" b="0" i="1" smtClean="0">
                            <a:latin typeface="Cambria Math" panose="02040503050406030204" pitchFamily="18" charset="0"/>
                            <a:ea typeface="黑体" panose="02010609060101010101" pitchFamily="49" charset="-122"/>
                          </a:rPr>
                          <m:t>1</m:t>
                        </m:r>
                      </m:sub>
                    </m:sSub>
                    <m:r>
                      <a:rPr lang="en-US" altLang="zh-CN" sz="2400" b="0" i="1" smtClean="0">
                        <a:latin typeface="Cambria Math" panose="02040503050406030204" pitchFamily="18" charset="0"/>
                        <a:ea typeface="黑体" panose="02010609060101010101" pitchFamily="49" charset="-122"/>
                      </a:rPr>
                      <m:t>,</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𝑎</m:t>
                        </m:r>
                      </m:e>
                      <m:sub>
                        <m:r>
                          <a:rPr lang="en-US" altLang="zh-CN" sz="2400" b="0" i="1" smtClean="0">
                            <a:latin typeface="Cambria Math" panose="02040503050406030204" pitchFamily="18" charset="0"/>
                            <a:ea typeface="黑体" panose="02010609060101010101" pitchFamily="49" charset="-122"/>
                          </a:rPr>
                          <m:t>2</m:t>
                        </m:r>
                      </m:sub>
                    </m:sSub>
                    <m:r>
                      <a:rPr lang="en-US" altLang="zh-CN" sz="2400" b="0" i="1" smtClean="0">
                        <a:latin typeface="Cambria Math" panose="02040503050406030204" pitchFamily="18" charset="0"/>
                        <a:ea typeface="黑体" panose="02010609060101010101" pitchFamily="49" charset="-122"/>
                      </a:rPr>
                      <m:t>,⋯,</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𝑎</m:t>
                        </m:r>
                      </m:e>
                      <m:sub>
                        <m:r>
                          <a:rPr lang="en-US" altLang="zh-CN" sz="2400" b="0" i="1" smtClean="0">
                            <a:latin typeface="Cambria Math" panose="02040503050406030204" pitchFamily="18" charset="0"/>
                            <a:ea typeface="黑体" panose="02010609060101010101" pitchFamily="49" charset="-122"/>
                          </a:rPr>
                          <m:t>𝑛</m:t>
                        </m:r>
                      </m:sub>
                    </m:sSub>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进行</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𝑚</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次操作。对于第</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𝑖</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次操作，算法选取序列的两个下标</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𝑥</m:t>
                    </m:r>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𝑦</m:t>
                    </m:r>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𝑥</m:t>
                    </m:r>
                    <m:r>
                      <a:rPr lang="en-US" altLang="zh-CN" sz="2400" b="0" i="1" smtClean="0">
                        <a:latin typeface="Cambria Math" panose="02040503050406030204" pitchFamily="18" charset="0"/>
                        <a:ea typeface="黑体" panose="02010609060101010101" pitchFamily="49" charset="-122"/>
                      </a:rPr>
                      <m:t>&lt;</m:t>
                    </m:r>
                    <m:r>
                      <a:rPr lang="en-US" altLang="zh-CN" sz="2400" b="0" i="1" smtClean="0">
                        <a:latin typeface="Cambria Math" panose="02040503050406030204" pitchFamily="18" charset="0"/>
                        <a:ea typeface="黑体" panose="02010609060101010101" pitchFamily="49" charset="-122"/>
                      </a:rPr>
                      <m:t>𝑦</m:t>
                    </m:r>
                    <m:r>
                      <a:rPr lang="en-US" altLang="zh-CN" sz="2400" b="0" i="1" smtClean="0">
                        <a:latin typeface="Cambria Math" panose="02040503050406030204" pitchFamily="18" charset="0"/>
                        <a:ea typeface="黑体" panose="02010609060101010101" pitchFamily="49" charset="-122"/>
                      </a:rPr>
                      <m:t>)</m:t>
                    </m:r>
                  </m:oMath>
                </a14:m>
                <a:r>
                  <a:rPr lang="zh-CN" altLang="en-US" sz="2400" dirty="0">
                    <a:latin typeface="黑体" panose="02010609060101010101" pitchFamily="49" charset="-122"/>
                    <a:ea typeface="黑体" panose="02010609060101010101" pitchFamily="49" charset="-122"/>
                  </a:rPr>
                  <a:t>，若</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 </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𝑎</m:t>
                        </m:r>
                      </m:e>
                      <m:sub>
                        <m:r>
                          <a:rPr lang="en-US" altLang="zh-CN" sz="2400" b="0" i="1" smtClean="0">
                            <a:latin typeface="Cambria Math" panose="02040503050406030204" pitchFamily="18" charset="0"/>
                            <a:ea typeface="黑体" panose="02010609060101010101" pitchFamily="49" charset="-122"/>
                          </a:rPr>
                          <m:t>𝑥</m:t>
                        </m:r>
                      </m:sub>
                    </m:sSub>
                    <m:r>
                      <a:rPr lang="en-US" altLang="zh-CN" sz="2400" b="0" i="1" smtClean="0">
                        <a:latin typeface="Cambria Math" panose="02040503050406030204" pitchFamily="18" charset="0"/>
                        <a:ea typeface="黑体" panose="02010609060101010101" pitchFamily="49" charset="-122"/>
                      </a:rPr>
                      <m:t>&gt;</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𝑎</m:t>
                        </m:r>
                      </m:e>
                      <m:sub>
                        <m:r>
                          <a:rPr lang="en-US" altLang="zh-CN" sz="2400" b="0" i="1" smtClean="0">
                            <a:latin typeface="Cambria Math" panose="02040503050406030204" pitchFamily="18" charset="0"/>
                            <a:ea typeface="黑体" panose="02010609060101010101" pitchFamily="49" charset="-122"/>
                          </a:rPr>
                          <m:t>𝑦</m:t>
                        </m:r>
                      </m:sub>
                    </m:sSub>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则交换</a:t>
                </a:r>
                <a14:m>
                  <m:oMath xmlns:m="http://schemas.openxmlformats.org/officeDocument/2006/math">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𝑎</m:t>
                        </m:r>
                      </m:e>
                      <m:sub>
                        <m:r>
                          <a:rPr lang="en-US" altLang="zh-CN" sz="2400" b="0" i="1" smtClean="0">
                            <a:latin typeface="Cambria Math" panose="02040503050406030204" pitchFamily="18" charset="0"/>
                            <a:ea typeface="黑体" panose="02010609060101010101" pitchFamily="49" charset="-122"/>
                          </a:rPr>
                          <m:t>𝑥</m:t>
                        </m:r>
                      </m:sub>
                    </m:sSub>
                    <m:r>
                      <a:rPr lang="en-US" altLang="zh-CN" sz="2400" b="0" i="1" smtClean="0">
                        <a:latin typeface="Cambria Math" panose="02040503050406030204" pitchFamily="18" charset="0"/>
                        <a:ea typeface="黑体" panose="02010609060101010101" pitchFamily="49" charset="-122"/>
                      </a:rPr>
                      <m:t>,</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𝑎</m:t>
                        </m:r>
                      </m:e>
                      <m:sub>
                        <m:r>
                          <a:rPr lang="en-US" altLang="zh-CN" sz="2400" b="0" i="1" smtClean="0">
                            <a:latin typeface="Cambria Math" panose="02040503050406030204" pitchFamily="18" charset="0"/>
                            <a:ea typeface="黑体" panose="02010609060101010101" pitchFamily="49" charset="-122"/>
                          </a:rPr>
                          <m:t>𝑦</m:t>
                        </m:r>
                      </m:sub>
                    </m:sSub>
                    <m:r>
                      <a:rPr lang="zh-CN" altLang="en-US" sz="2400" i="1">
                        <a:latin typeface="Cambria Math" panose="02040503050406030204" pitchFamily="18" charset="0"/>
                        <a:ea typeface="黑体" panose="02010609060101010101" pitchFamily="49" charset="-122"/>
                      </a:rPr>
                      <m:t>。</m:t>
                    </m:r>
                  </m:oMath>
                </a14:m>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问</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1</m:t>
                    </m:r>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有多少种排列在运行该排序算法后是升序排列。</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≤20,</m:t>
                    </m:r>
                    <m:r>
                      <a:rPr lang="en-US" altLang="zh-CN" sz="2400" b="0" i="1" smtClean="0">
                        <a:latin typeface="Cambria Math" panose="02040503050406030204" pitchFamily="18" charset="0"/>
                        <a:ea typeface="黑体" panose="02010609060101010101" pitchFamily="49" charset="-122"/>
                      </a:rPr>
                      <m:t>𝑚</m:t>
                    </m:r>
                    <m:r>
                      <a:rPr lang="en-US" altLang="zh-CN" sz="2400" b="0" i="1" smtClean="0">
                        <a:latin typeface="Cambria Math" panose="02040503050406030204" pitchFamily="18" charset="0"/>
                        <a:ea typeface="黑体" panose="02010609060101010101" pitchFamily="49" charset="-122"/>
                      </a:rPr>
                      <m:t>≤60</m:t>
                    </m:r>
                  </m:oMath>
                </a14:m>
                <a:endParaRPr lang="en-US" altLang="zh-CN" sz="2400" dirty="0">
                  <a:latin typeface="黑体" panose="02010609060101010101" pitchFamily="49" charset="-122"/>
                  <a:ea typeface="黑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2023/7/16</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8</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extLst>
      <p:ext uri="{BB962C8B-B14F-4D97-AF65-F5344CB8AC3E}">
        <p14:creationId xmlns:p14="http://schemas.microsoft.com/office/powerpoint/2010/main" val="399156111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10852150" cy="787400"/>
          </a:xfrm>
        </p:spPr>
        <p:txBody>
          <a:bodyPr/>
          <a:lstStyle/>
          <a:p>
            <a:r>
              <a:rPr lang="zh-CN" altLang="en-US" sz="3600" dirty="0"/>
              <a:t>例</a:t>
            </a:r>
            <a:r>
              <a:rPr lang="en-US" altLang="zh-CN" sz="3600" dirty="0"/>
              <a:t>7.</a:t>
            </a:r>
            <a:r>
              <a:rPr lang="zh-CN" altLang="en-US" sz="3600" dirty="0"/>
              <a:t>三角形</a:t>
            </a:r>
            <a:endParaRPr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69925" y="1390015"/>
                <a:ext cx="10852150" cy="5388610"/>
              </a:xfrm>
            </p:spPr>
            <p:txBody>
              <a:bodyPr>
                <a:normAutofit/>
              </a:bodyPr>
              <a:lstStyle/>
              <a:p>
                <a:pPr marL="0" indent="0" eaLnBrk="1" hangingPunct="1">
                  <a:buNone/>
                </a:pPr>
                <a:r>
                  <a:rPr lang="en-US" altLang="zh-CN" sz="2400" b="1"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rPr>
                  <a:t>给出一棵</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zh-CN" altLang="en-US"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个点的树，节点编号为</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1 </m:t>
                    </m:r>
                  </m:oMath>
                </a14:m>
                <a:r>
                  <a:rPr lang="zh-CN" altLang="en-US" sz="2400" dirty="0">
                    <a:latin typeface="黑体" panose="02010609060101010101" pitchFamily="49" charset="-122"/>
                    <a:ea typeface="黑体" panose="02010609060101010101" pitchFamily="49" charset="-122"/>
                  </a:rPr>
                  <a:t>到</a:t>
                </a:r>
                <a14:m>
                  <m:oMath xmlns:m="http://schemas.openxmlformats.org/officeDocument/2006/math">
                    <m:r>
                      <a:rPr lang="en-US" altLang="zh-CN" sz="2400" b="0" i="1" dirty="0" smtClean="0">
                        <a:latin typeface="Cambria Math" panose="02040503050406030204" pitchFamily="18" charset="0"/>
                        <a:ea typeface="黑体" panose="02010609060101010101" pitchFamily="49" charset="-122"/>
                      </a:rPr>
                      <m:t> </m:t>
                    </m:r>
                    <m:r>
                      <a:rPr lang="en-US" altLang="zh-CN" sz="2400" b="0" i="1" dirty="0" smtClean="0">
                        <a:latin typeface="Cambria Math" panose="02040503050406030204" pitchFamily="18" charset="0"/>
                        <a:ea typeface="黑体" panose="02010609060101010101" pitchFamily="49" charset="-122"/>
                      </a:rPr>
                      <m:t>𝑛</m:t>
                    </m:r>
                    <m:r>
                      <a:rPr lang="en-US" altLang="zh-CN" sz="2400" b="0" i="1" dirty="0"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，其中</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𝑖</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号节点的权值一开始为</a:t>
                </a:r>
                <a14:m>
                  <m:oMath xmlns:m="http://schemas.openxmlformats.org/officeDocument/2006/math">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𝑎</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，你需要支持以下两种操作：</a:t>
                </a:r>
              </a:p>
              <a:p>
                <a:pPr marL="0" indent="0" algn="l">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1. </a:t>
                </a:r>
                <a:r>
                  <a:rPr lang="zh-CN" altLang="en-US" sz="2400" dirty="0">
                    <a:latin typeface="黑体" panose="02010609060101010101" pitchFamily="49" charset="-122"/>
                    <a:ea typeface="黑体" panose="02010609060101010101" pitchFamily="49" charset="-122"/>
                  </a:rPr>
                  <a:t>将点</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𝑥</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的权值修改为</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𝑏</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a:t>
                </a:r>
              </a:p>
              <a:p>
                <a:pPr marL="0" indent="0" algn="l">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2. </a:t>
                </a:r>
                <a:r>
                  <a:rPr lang="zh-CN" altLang="en-US" sz="2400" dirty="0">
                    <a:latin typeface="黑体" panose="02010609060101010101" pitchFamily="49" charset="-122"/>
                    <a:ea typeface="黑体" panose="02010609060101010101" pitchFamily="49" charset="-122"/>
                  </a:rPr>
                  <a:t>查询是否能从点</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𝑥</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到点</a:t>
                </a:r>
                <a14:m>
                  <m:oMath xmlns:m="http://schemas.openxmlformats.org/officeDocument/2006/math">
                    <m:r>
                      <a:rPr lang="en-US" altLang="zh-CN" sz="2400" b="0" i="0"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𝑦</m:t>
                    </m:r>
                    <m:r>
                      <a:rPr lang="en-US" altLang="zh-CN" sz="2400" b="0" i="1" smtClean="0">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的简单路径上选出三个不同的点满足三个点的点权可以是某个三角形的三条边长。</a:t>
                </a:r>
                <a:endParaRPr lang="en-US" altLang="zh-CN" sz="2400" dirty="0">
                  <a:latin typeface="黑体" panose="02010609060101010101" pitchFamily="49" charset="-122"/>
                  <a:ea typeface="黑体" panose="02010609060101010101" pitchFamily="49" charset="-122"/>
                </a:endParaRPr>
              </a:p>
              <a:p>
                <a:pPr marL="0" indent="0" algn="l">
                  <a:buNone/>
                </a:pPr>
                <a:r>
                  <a:rPr lang="zh-CN" altLang="en-US" sz="2400" dirty="0">
                    <a:latin typeface="黑体" panose="02010609060101010101" pitchFamily="49" charset="-122"/>
                    <a:ea typeface="黑体" panose="02010609060101010101" pitchFamily="49" charset="-122"/>
                  </a:rPr>
                  <a:t>    </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𝑛</m:t>
                    </m:r>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𝑚</m:t>
                    </m:r>
                    <m:r>
                      <a:rPr lang="en-US" altLang="zh-CN" sz="2400" b="0" i="1" smtClean="0">
                        <a:latin typeface="Cambria Math" panose="02040503050406030204" pitchFamily="18" charset="0"/>
                        <a:ea typeface="黑体" panose="02010609060101010101" pitchFamily="49" charset="-122"/>
                      </a:rPr>
                      <m: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10</m:t>
                        </m:r>
                      </m:e>
                      <m:sup>
                        <m:r>
                          <a:rPr lang="en-US" altLang="zh-CN" sz="2400" b="0" i="1" smtClean="0">
                            <a:latin typeface="Cambria Math" panose="02040503050406030204" pitchFamily="18" charset="0"/>
                            <a:ea typeface="黑体" panose="02010609060101010101" pitchFamily="49" charset="-122"/>
                          </a:rPr>
                          <m:t>5</m:t>
                        </m:r>
                      </m:sup>
                    </m:sSup>
                    <m:r>
                      <a:rPr lang="en-US" altLang="zh-CN" sz="2400" b="0" i="1" smtClean="0">
                        <a:latin typeface="Cambria Math" panose="02040503050406030204" pitchFamily="18" charset="0"/>
                        <a:ea typeface="黑体" panose="02010609060101010101" pitchFamily="49" charset="-122"/>
                      </a:rPr>
                      <m:t>,</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1≤</m:t>
                        </m:r>
                        <m:r>
                          <a:rPr lang="en-US" altLang="zh-CN" sz="2400" b="0" i="1" smtClean="0">
                            <a:latin typeface="Cambria Math" panose="02040503050406030204" pitchFamily="18" charset="0"/>
                            <a:ea typeface="黑体" panose="02010609060101010101" pitchFamily="49" charset="-122"/>
                          </a:rPr>
                          <m:t>𝑎</m:t>
                        </m:r>
                      </m:e>
                      <m:sub>
                        <m:r>
                          <a:rPr lang="en-US" altLang="zh-CN" sz="2400" b="0" i="1" smtClean="0">
                            <a:latin typeface="Cambria Math" panose="02040503050406030204" pitchFamily="18" charset="0"/>
                            <a:ea typeface="黑体" panose="02010609060101010101" pitchFamily="49" charset="-122"/>
                          </a:rPr>
                          <m:t>𝑖</m:t>
                        </m:r>
                      </m:sub>
                    </m:sSub>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𝑏</m:t>
                    </m:r>
                    <m:r>
                      <a:rPr lang="en-US" altLang="zh-CN" sz="2400" b="0" i="1" smtClean="0">
                        <a:latin typeface="Cambria Math" panose="02040503050406030204" pitchFamily="18" charset="0"/>
                        <a:ea typeface="黑体" panose="02010609060101010101" pitchFamily="49" charset="-122"/>
                      </a:rPr>
                      <m:t>&lt;</m:t>
                    </m:r>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2</m:t>
                        </m:r>
                      </m:e>
                      <m:sup>
                        <m:r>
                          <a:rPr lang="en-US" altLang="zh-CN" sz="2400" b="0" i="1" smtClean="0">
                            <a:latin typeface="Cambria Math" panose="02040503050406030204" pitchFamily="18" charset="0"/>
                            <a:ea typeface="黑体" panose="02010609060101010101" pitchFamily="49" charset="-122"/>
                          </a:rPr>
                          <m:t>31</m:t>
                        </m:r>
                      </m:sup>
                    </m:sSup>
                  </m:oMath>
                </a14:m>
                <a:r>
                  <a:rPr lang="zh-CN" altLang="en-US" sz="2400" dirty="0">
                    <a:latin typeface="黑体" panose="02010609060101010101" pitchFamily="49" charset="-122"/>
                    <a:ea typeface="黑体" panose="02010609060101010101" pitchFamily="49" charset="-122"/>
                  </a:rPr>
                  <a:t>，权值为整数</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69925" y="1390015"/>
                <a:ext cx="10852150" cy="5388610"/>
              </a:xfrm>
              <a:blipFill>
                <a:blip r:embed="rId3"/>
                <a:stretch>
                  <a:fillRect l="-899" t="-67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760FBDFE-C587-4B4C-A407-44438C67B59E}" type="datetime1">
              <a:rPr lang="zh-CN" altLang="en-US" smtClean="0"/>
              <a:t>2023/7/16</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9</a:t>
            </a:fld>
            <a:endParaRPr lang="zh-CN" altLang="en-US"/>
          </a:p>
        </p:txBody>
      </p:sp>
      <p:sp>
        <p:nvSpPr>
          <p:cNvPr id="6" name="页脚占位符 5"/>
          <p:cNvSpPr>
            <a:spLocks noGrp="1"/>
          </p:cNvSpPr>
          <p:nvPr>
            <p:ph type="ftr" sz="quarter" idx="11"/>
          </p:nvPr>
        </p:nvSpPr>
        <p:spPr/>
        <p:txBody>
          <a:bodyPr/>
          <a:lstStyle/>
          <a:p>
            <a:r>
              <a:rPr lang="zh-CN" altLang="en-US"/>
              <a:t>福建师范大学附属中学 俞畅</a:t>
            </a:r>
          </a:p>
        </p:txBody>
      </p:sp>
    </p:spTree>
    <p:custDataLst>
      <p:tags r:id="rId1"/>
    </p:custData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5043"/>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0*i*1"/>
  <p:tag name="KSO_WM_UNIT_LAYERLEVEL" val="1"/>
  <p:tag name="KSO_WM_TAG_VERSION" val="1.0"/>
  <p:tag name="KSO_WM_BEAUTIFY_FLAG" val="#wm#"/>
  <p:tag name="KSO_WM_UNIT_SUBTYPE" val="h"/>
  <p:tag name="KSO_WM_UNIT_BK_DARK_LIGHT" val="2"/>
  <p:tag name="KSO_WM_SLIDE_BACKGROUND_TYPE" val="frame"/>
  <p:tag name="KSO_WM_SLIDE_BK_DARK_LIGHT" val="1"/>
</p:tagLst>
</file>

<file path=ppt/tags/tag1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0*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1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0*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1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0*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1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0*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TYPE" val="i"/>
  <p:tag name="KSO_WM_UNIT_INDEX" val="1"/>
  <p:tag name="KSO_WM_SLIDE_BACKGROUND_TYPE" val="general"/>
  <p:tag name="KSO_WM_SLIDE_BK_DARK_LIGHT" val="2"/>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TYPE" val="i"/>
  <p:tag name="KSO_WM_UNIT_INDEX" val="2"/>
  <p:tag name="KSO_WM_SLIDE_BACKGROUND_TYPE" val="general"/>
  <p:tag name="KSO_WM_SLIDE_BK_DARK_LIGHT" val="2"/>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3"/>
  <p:tag name="KSO_WM_UNIT_LAYERLEVEL" val="1"/>
  <p:tag name="KSO_WM_TAG_VERSION" val="1.0"/>
  <p:tag name="KSO_WM_BEAUTIFY_FLAG" val="#wm#"/>
  <p:tag name="KSO_WM_UNIT_TYPE" val="i"/>
  <p:tag name="KSO_WM_UNIT_INDEX" val="3"/>
  <p:tag name="KSO_WM_SLIDE_BACKGROUND_TYPE" val="general"/>
  <p:tag name="KSO_WM_SLIDE_BK_DARK_LIGHT" val="2"/>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4"/>
  <p:tag name="KSO_WM_UNIT_LAYERLEVEL" val="1"/>
  <p:tag name="KSO_WM_TAG_VERSION" val="1.0"/>
  <p:tag name="KSO_WM_BEAUTIFY_FLAG" val="#wm#"/>
  <p:tag name="KSO_WM_UNIT_TYPE" val="i"/>
  <p:tag name="KSO_WM_UNIT_INDEX" val="4"/>
  <p:tag name="KSO_WM_SLIDE_BACKGROUND_TYPE" val="general"/>
  <p:tag name="KSO_WM_SLIDE_BK_DARK_LIGHT" val="2"/>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5"/>
  <p:tag name="KSO_WM_UNIT_LAYERLEVEL" val="1"/>
  <p:tag name="KSO_WM_TAG_VERSION" val="1.0"/>
  <p:tag name="KSO_WM_BEAUTIFY_FLAG" val="#wm#"/>
  <p:tag name="KSO_WM_UNIT_TYPE" val="i"/>
  <p:tag name="KSO_WM_UNIT_INDEX" val="5"/>
  <p:tag name="KSO_WM_SLIDE_BACKGROUND_TYPE" val="general"/>
  <p:tag name="KSO_WM_SLIDE_BK_DARK_LIGHT" val="2"/>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6"/>
  <p:tag name="KSO_WM_UNIT_LAYERLEVEL" val="1"/>
  <p:tag name="KSO_WM_TAG_VERSION" val="1.0"/>
  <p:tag name="KSO_WM_BEAUTIFY_FLAG" val="#wm#"/>
  <p:tag name="KSO_WM_UNIT_TYPE" val="i"/>
  <p:tag name="KSO_WM_UNIT_INDEX" val="6"/>
  <p:tag name="KSO_WM_SLIDE_BACKGROUND_TYPE" val="general"/>
  <p:tag name="KSO_WM_SLIDE_BK_DARK_LIGHT" val="2"/>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7"/>
  <p:tag name="KSO_WM_UNIT_LAYERLEVEL" val="1"/>
  <p:tag name="KSO_WM_TAG_VERSION" val="1.0"/>
  <p:tag name="KSO_WM_BEAUTIFY_FLAG" val="#wm#"/>
  <p:tag name="KSO_WM_UNIT_TYPE" val="i"/>
  <p:tag name="KSO_WM_UNIT_INDEX" val="7"/>
  <p:tag name="KSO_WM_SLIDE_BACKGROUND_TYPE" val="general"/>
  <p:tag name="KSO_WM_SLIDE_BK_DARK_LIGHT" val="2"/>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8"/>
  <p:tag name="KSO_WM_UNIT_LAYERLEVEL" val="1"/>
  <p:tag name="KSO_WM_TAG_VERSION" val="1.0"/>
  <p:tag name="KSO_WM_BEAUTIFY_FLAG" val="#wm#"/>
  <p:tag name="KSO_WM_UNIT_TYPE" val="i"/>
  <p:tag name="KSO_WM_UNIT_INDEX" val="8"/>
  <p:tag name="KSO_WM_SLIDE_BACKGROUND_TYPE" val="general"/>
  <p:tag name="KSO_WM_SLIDE_BK_DARK_LIGHT" val="2"/>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9"/>
  <p:tag name="KSO_WM_UNIT_LAYERLEVEL" val="1"/>
  <p:tag name="KSO_WM_TAG_VERSION" val="1.0"/>
  <p:tag name="KSO_WM_BEAUTIFY_FLAG" val="#wm#"/>
  <p:tag name="KSO_WM_UNIT_TYPE" val="i"/>
  <p:tag name="KSO_WM_UNIT_INDEX" val="9"/>
  <p:tag name="KSO_WM_SLIDE_BACKGROUND_TYPE" val="general"/>
  <p:tag name="KSO_WM_SLIDE_BK_DARK_LIGHT" val="2"/>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10"/>
  <p:tag name="KSO_WM_UNIT_LAYERLEVEL" val="1"/>
  <p:tag name="KSO_WM_TAG_VERSION" val="1.0"/>
  <p:tag name="KSO_WM_BEAUTIFY_FLAG" val="#wm#"/>
  <p:tag name="KSO_WM_UNIT_TYPE" val="i"/>
  <p:tag name="KSO_WM_UNIT_INDEX" val="10"/>
  <p:tag name="KSO_WM_SLIDE_BACKGROUND_TYPE" val="general"/>
  <p:tag name="KSO_WM_SLIDE_BK_DARK_LIGHT" val="2"/>
</p:tagLst>
</file>

<file path=ppt/tags/tag1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2*i*2"/>
  <p:tag name="KSO_WM_UNIT_INDEX" val="2"/>
  <p:tag name="KSO_WM_UNIT_HIGHLIGHT" val="0"/>
  <p:tag name="KSO_WM_UNIT_COMPATIBLE" val="0"/>
  <p:tag name="KSO_WM_UNIT_DIAGRAM_ISNUMVISUAL" val="0"/>
  <p:tag name="KSO_WM_UNIT_DIAGRAM_ISREFERUNIT" val="0"/>
  <p:tag name="KSO_WM_UNIT_LAYERLEVEL" val="1"/>
  <p:tag name="KSO_WM_SLIDE_BACKGROUND_TYPE" val="general"/>
  <p:tag name="KSO_WM_SLIDE_BK_DARK_LIGHT" val="2"/>
</p:tagLst>
</file>

<file path=ppt/tags/tag1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2*i*4"/>
  <p:tag name="KSO_WM_UNIT_INDEX" val="4"/>
  <p:tag name="KSO_WM_UNIT_HIGHLIGHT" val="0"/>
  <p:tag name="KSO_WM_UNIT_COMPATIBLE" val="0"/>
  <p:tag name="KSO_WM_UNIT_DIAGRAM_ISNUMVISUAL" val="0"/>
  <p:tag name="KSO_WM_UNIT_DIAGRAM_ISREFERUNIT" val="0"/>
  <p:tag name="KSO_WM_UNIT_LAYERLEVEL" val="1"/>
  <p:tag name="KSO_WM_SLIDE_BACKGROUND_TYPE" val="general"/>
  <p:tag name="KSO_WM_SLIDE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2*i*2"/>
  <p:tag name="KSO_WM_UNIT_INDEX" val="2"/>
  <p:tag name="KSO_WM_UNIT_HIGHLIGHT" val="0"/>
  <p:tag name="KSO_WM_UNIT_COMPATIBLE" val="0"/>
  <p:tag name="KSO_WM_UNIT_DIAGRAM_ISNUMVISUAL" val="0"/>
  <p:tag name="KSO_WM_UNIT_DIAGRAM_ISREFERUNIT" val="0"/>
  <p:tag name="KSO_WM_UNIT_LAYERLEVEL" val="1"/>
  <p:tag name="KSO_WM_SLIDE_BACKGROUND_TYPE" val="general"/>
  <p:tag name="KSO_WM_SLIDE_BK_DARK_LIGHT" val="2"/>
</p:tagLst>
</file>

<file path=ppt/tags/tag1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2*i*4"/>
  <p:tag name="KSO_WM_UNIT_INDEX" val="4"/>
  <p:tag name="KSO_WM_UNIT_HIGHLIGHT" val="0"/>
  <p:tag name="KSO_WM_UNIT_COMPATIBLE" val="0"/>
  <p:tag name="KSO_WM_UNIT_DIAGRAM_ISNUMVISUAL" val="0"/>
  <p:tag name="KSO_WM_UNIT_DIAGRAM_ISREFERUNIT" val="0"/>
  <p:tag name="KSO_WM_UNIT_LAYERLEVEL" val="1"/>
  <p:tag name="KSO_WM_SLIDE_BACKGROUND_TYPE" val="general"/>
  <p:tag name="KSO_WM_SLIDE_BK_DARK_LIGHT" val="2"/>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UNIT_BK_DARK_LIGHT" val="2"/>
  <p:tag name="KSO_WM_SLIDE_BACKGROUND_TYPE" val="frame"/>
  <p:tag name="KSO_WM_SLIDE_BK_DARK_LIGHT" val="1"/>
</p:tagLst>
</file>

<file path=ppt/tags/tag1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3*i*2"/>
  <p:tag name="KSO_WM_UNIT_INDEX" val="2"/>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1"/>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3*i*4"/>
  <p:tag name="KSO_WM_UNIT_INDEX" val="4"/>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1"/>
</p:tagLst>
</file>

<file path=ppt/tags/tag1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3*i*2"/>
  <p:tag name="KSO_WM_UNIT_INDEX" val="2"/>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1"/>
</p:tagLst>
</file>

<file path=ppt/tags/tag1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3*i*4"/>
  <p:tag name="KSO_WM_UNIT_INDEX" val="4"/>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1"/>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leftRight"/>
  <p:tag name="KSO_WM_SLIDE_BK_DARK_LIGHT" val="2"/>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4*i*2"/>
  <p:tag name="KSO_WM_UNIT_INDEX" val="2"/>
  <p:tag name="KSO_WM_UNIT_HIGHLIGHT" val="0"/>
  <p:tag name="KSO_WM_UNIT_COMPATIBLE" val="0"/>
  <p:tag name="KSO_WM_UNIT_DIAGRAM_ISNUMVISUAL" val="0"/>
  <p:tag name="KSO_WM_UNIT_DIAGRAM_ISREFERUNIT" val="0"/>
  <p:tag name="KSO_WM_UNIT_LAYERLEVEL" val="1"/>
  <p:tag name="KSO_WM_SLIDE_BACKGROUND_TYPE" val="leftRight"/>
  <p:tag name="KSO_WM_SLIDE_BK_DARK_LIGHT" val="2"/>
</p:tagLst>
</file>

<file path=ppt/tags/tag1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4*i*4"/>
  <p:tag name="KSO_WM_UNIT_INDEX" val="4"/>
  <p:tag name="KSO_WM_UNIT_HIGHLIGHT" val="0"/>
  <p:tag name="KSO_WM_UNIT_COMPATIBLE" val="0"/>
  <p:tag name="KSO_WM_UNIT_DIAGRAM_ISNUMVISUAL" val="0"/>
  <p:tag name="KSO_WM_UNIT_DIAGRAM_ISREFERUNIT" val="0"/>
  <p:tag name="KSO_WM_UNIT_LAYERLEVEL" val="1"/>
  <p:tag name="KSO_WM_SLIDE_BACKGROUND_TYPE" val="leftRight"/>
  <p:tag name="KSO_WM_SLIDE_BK_DARK_LIGHT" val="2"/>
</p:tagLst>
</file>

<file path=ppt/tags/tag1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4*i*2"/>
  <p:tag name="KSO_WM_UNIT_INDEX" val="2"/>
  <p:tag name="KSO_WM_UNIT_HIGHLIGHT" val="0"/>
  <p:tag name="KSO_WM_UNIT_COMPATIBLE" val="0"/>
  <p:tag name="KSO_WM_UNIT_DIAGRAM_ISNUMVISUAL" val="0"/>
  <p:tag name="KSO_WM_UNIT_DIAGRAM_ISREFERUNIT" val="0"/>
  <p:tag name="KSO_WM_UNIT_LAYERLEVEL" val="1"/>
  <p:tag name="KSO_WM_SLIDE_BACKGROUND_TYPE" val="leftRight"/>
  <p:tag name="KSO_WM_SLIDE_BK_DARK_LIGHT" val="2"/>
</p:tagLst>
</file>

<file path=ppt/tags/tag1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4*i*4"/>
  <p:tag name="KSO_WM_UNIT_INDEX" val="4"/>
  <p:tag name="KSO_WM_UNIT_HIGHLIGHT" val="0"/>
  <p:tag name="KSO_WM_UNIT_COMPATIBLE" val="0"/>
  <p:tag name="KSO_WM_UNIT_DIAGRAM_ISNUMVISUAL" val="0"/>
  <p:tag name="KSO_WM_UNIT_DIAGRAM_ISREFERUNIT" val="0"/>
  <p:tag name="KSO_WM_UNIT_LAYERLEVEL" val="1"/>
  <p:tag name="KSO_WM_SLIDE_BACKGROUND_TYPE" val="leftRight"/>
  <p:tag name="KSO_WM_SLIDE_BK_DARK_LIGHT" val="2"/>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topBottom"/>
  <p:tag name="KSO_WM_SLIDE_BK_DARK_LIGHT" val="2"/>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5*i*2"/>
  <p:tag name="KSO_WM_UNIT_INDEX" val="2"/>
  <p:tag name="KSO_WM_UNIT_HIGHLIGHT" val="0"/>
  <p:tag name="KSO_WM_UNIT_COMPATIBLE" val="0"/>
  <p:tag name="KSO_WM_UNIT_DIAGRAM_ISNUMVISUAL" val="0"/>
  <p:tag name="KSO_WM_UNIT_DIAGRAM_ISREFERUNIT" val="0"/>
  <p:tag name="KSO_WM_UNIT_LAYERLEVEL" val="1"/>
  <p:tag name="KSO_WM_SLIDE_BACKGROUND_TYPE" val="topBottom"/>
  <p:tag name="KSO_WM_SLIDE_BK_DARK_LIGHT" val="2"/>
</p:tagLst>
</file>

<file path=ppt/tags/tag1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5*i*4"/>
  <p:tag name="KSO_WM_UNIT_INDEX" val="4"/>
  <p:tag name="KSO_WM_UNIT_HIGHLIGHT" val="0"/>
  <p:tag name="KSO_WM_UNIT_COMPATIBLE" val="0"/>
  <p:tag name="KSO_WM_UNIT_DIAGRAM_ISNUMVISUAL" val="0"/>
  <p:tag name="KSO_WM_UNIT_DIAGRAM_ISREFERUNIT" val="0"/>
  <p:tag name="KSO_WM_UNIT_LAYERLEVEL" val="1"/>
  <p:tag name="KSO_WM_SLIDE_BACKGROUND_TYPE" val="topBottom"/>
  <p:tag name="KSO_WM_SLIDE_BK_DARK_LIGHT" val="2"/>
</p:tagLst>
</file>

<file path=ppt/tags/tag1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5*i*2"/>
  <p:tag name="KSO_WM_UNIT_INDEX" val="2"/>
  <p:tag name="KSO_WM_UNIT_HIGHLIGHT" val="0"/>
  <p:tag name="KSO_WM_UNIT_COMPATIBLE" val="0"/>
  <p:tag name="KSO_WM_UNIT_DIAGRAM_ISNUMVISUAL" val="0"/>
  <p:tag name="KSO_WM_UNIT_DIAGRAM_ISREFERUNIT" val="0"/>
  <p:tag name="KSO_WM_UNIT_LAYERLEVEL" val="1"/>
  <p:tag name="KSO_WM_SLIDE_BACKGROUND_TYPE" val="topBottom"/>
  <p:tag name="KSO_WM_SLIDE_BK_DARK_LIGHT" val="2"/>
</p:tagLst>
</file>

<file path=ppt/tags/tag1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5*i*4"/>
  <p:tag name="KSO_WM_UNIT_INDEX" val="4"/>
  <p:tag name="KSO_WM_UNIT_HIGHLIGHT" val="0"/>
  <p:tag name="KSO_WM_UNIT_COMPATIBLE" val="0"/>
  <p:tag name="KSO_WM_UNIT_DIAGRAM_ISNUMVISUAL" val="0"/>
  <p:tag name="KSO_WM_UNIT_DIAGRAM_ISREFERUNIT" val="0"/>
  <p:tag name="KSO_WM_UNIT_LAYERLEVEL" val="1"/>
  <p:tag name="KSO_WM_SLIDE_BACKGROUND_TYPE" val="topBottom"/>
  <p:tag name="KSO_WM_SLIDE_BK_DARK_LIGHT" val="2"/>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bottomTop"/>
  <p:tag name="KSO_WM_SLIDE_BK_DARK_LIGHT" val="2"/>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6*i*2"/>
  <p:tag name="KSO_WM_UNIT_INDEX" val="2"/>
  <p:tag name="KSO_WM_UNIT_HIGHLIGHT" val="0"/>
  <p:tag name="KSO_WM_UNIT_COMPATIBLE" val="0"/>
  <p:tag name="KSO_WM_UNIT_DIAGRAM_ISNUMVISUAL" val="0"/>
  <p:tag name="KSO_WM_UNIT_DIAGRAM_ISREFERUNIT" val="0"/>
  <p:tag name="KSO_WM_UNIT_LAYERLEVEL" val="1"/>
  <p:tag name="KSO_WM_SLIDE_BACKGROUND_TYPE" val="bottomTop"/>
  <p:tag name="KSO_WM_SLIDE_BK_DARK_LIGHT" val="2"/>
</p:tagLst>
</file>

<file path=ppt/tags/tag1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6*i*4"/>
  <p:tag name="KSO_WM_UNIT_INDEX" val="4"/>
  <p:tag name="KSO_WM_UNIT_HIGHLIGHT" val="0"/>
  <p:tag name="KSO_WM_UNIT_COMPATIBLE" val="0"/>
  <p:tag name="KSO_WM_UNIT_DIAGRAM_ISNUMVISUAL" val="0"/>
  <p:tag name="KSO_WM_UNIT_DIAGRAM_ISREFERUNIT" val="0"/>
  <p:tag name="KSO_WM_UNIT_LAYERLEVEL" val="1"/>
  <p:tag name="KSO_WM_SLIDE_BACKGROUND_TYPE" val="bottomTop"/>
  <p:tag name="KSO_WM_SLIDE_BK_DARK_LIGHT" val="2"/>
</p:tagLst>
</file>

<file path=ppt/tags/tag1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6*i*2"/>
  <p:tag name="KSO_WM_UNIT_INDEX" val="2"/>
  <p:tag name="KSO_WM_UNIT_HIGHLIGHT" val="0"/>
  <p:tag name="KSO_WM_UNIT_COMPATIBLE" val="0"/>
  <p:tag name="KSO_WM_UNIT_DIAGRAM_ISNUMVISUAL" val="0"/>
  <p:tag name="KSO_WM_UNIT_DIAGRAM_ISREFERUNIT" val="0"/>
  <p:tag name="KSO_WM_UNIT_LAYERLEVEL" val="1"/>
  <p:tag name="KSO_WM_SLIDE_BACKGROUND_TYPE" val="bottomTop"/>
  <p:tag name="KSO_WM_SLIDE_BK_DARK_LIGHT" val="2"/>
</p:tagLst>
</file>

<file path=ppt/tags/tag1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6*i*4"/>
  <p:tag name="KSO_WM_UNIT_INDEX" val="4"/>
  <p:tag name="KSO_WM_UNIT_HIGHLIGHT" val="0"/>
  <p:tag name="KSO_WM_UNIT_COMPATIBLE" val="0"/>
  <p:tag name="KSO_WM_UNIT_DIAGRAM_ISNUMVISUAL" val="0"/>
  <p:tag name="KSO_WM_UNIT_DIAGRAM_ISREFERUNIT" val="0"/>
  <p:tag name="KSO_WM_UNIT_LAYERLEVEL" val="1"/>
  <p:tag name="KSO_WM_SLIDE_BACKGROUND_TYPE" val="bottomTop"/>
  <p:tag name="KSO_WM_SLIDE_BK_DARK_LIGHT" val="2"/>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navigation"/>
  <p:tag name="KSO_WM_SLIDE_BK_DARK_LIGHT" val="2"/>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7*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7*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elt"/>
  <p:tag name="KSO_WM_SLIDE_BK_DARK_LIGHT" val="1"/>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5043"/>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2*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5043"/>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5043"/>
</p:tagLst>
</file>

<file path=ppt/tags/tag2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43"/>
  <p:tag name="KSO_WM_TAG_VERSION" val="1.0"/>
  <p:tag name="KSO_WM_BEAUTIFY_FLAG" val="#wm#"/>
  <p:tag name="KSO_WM_TEMPLATE_THUMBS_INDEX" val="1、4、9、11、18、19、22"/>
  <p:tag name="KSO_WM_TEMPLATE_SUBCATEGORY" val="0"/>
</p:tagLst>
</file>

<file path=ppt/tags/tag2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i*0"/>
  <p:tag name="KSO_WM_UNIT_INDEX" val="0"/>
  <p:tag name="KSO_WM_UNIT_HIGHLIGHT" val="0"/>
  <p:tag name="KSO_WM_UNIT_COMPATIBLE" val="0"/>
  <p:tag name="KSO_WM_UNIT_DIAGRAM_ISNUMVISUAL" val="0"/>
  <p:tag name="KSO_WM_UNIT_DIAGRAM_ISREFERUNIT" val="0"/>
  <p:tag name="KSO_WM_UNIT_LAYERLEVEL" val="1"/>
</p:tagLst>
</file>

<file path=ppt/tags/tag2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i*1"/>
  <p:tag name="KSO_WM_UNIT_INDEX" val="1"/>
  <p:tag name="KSO_WM_UNIT_HIGHLIGHT" val="0"/>
  <p:tag name="KSO_WM_UNIT_COMPATIBLE" val="0"/>
  <p:tag name="KSO_WM_UNIT_DIAGRAM_ISNUMVISUAL" val="0"/>
  <p:tag name="KSO_WM_UNIT_DIAGRAM_ISREFERUNIT" val="0"/>
  <p:tag name="KSO_WM_UNIT_LAYERLEVEL" val="1"/>
</p:tagLst>
</file>

<file path=ppt/tags/tag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2*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2*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2*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2*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2*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2*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2*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4*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4*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4*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4*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5*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5*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5*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5*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7*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7*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7*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7*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8*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8*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8*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8*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9*i*1"/>
  <p:tag name="KSO_WM_UNIT_LAYERLEVEL" val="1"/>
  <p:tag name="KSO_WM_TAG_VERSION" val="1.0"/>
  <p:tag name="KSO_WM_BEAUTIFY_FLAG" val="#wm#"/>
  <p:tag name="KSO_WM_UNIT_SUBTYPE" val="h"/>
  <p:tag name="KSO_WM_UNIT_BK_DARK_LIGHT" val="2"/>
  <p:tag name="KSO_WM_SLIDE_BACKGROUND_TYPE" val="frame"/>
  <p:tag name="KSO_WM_SLIDE_BK_DARK_LIGHT" val="1"/>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9*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9*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9*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9*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0*i*1"/>
  <p:tag name="KSO_WM_UNIT_LAYERLEVEL" val="1"/>
  <p:tag name="KSO_WM_TAG_VERSION" val="1.0"/>
  <p:tag name="KSO_WM_BEAUTIFY_FLAG" val="#wm#"/>
  <p:tag name="KSO_WM_UNIT_SUBTYPE" val="h"/>
  <p:tag name="KSO_WM_UNIT_BK_DARK_LIGHT" val="2"/>
  <p:tag name="KSO_WM_SLIDE_BACKGROUND_TYPE" val="frame"/>
  <p:tag name="KSO_WM_SLIDE_BK_DARK_LIGHT" val="1"/>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0*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3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0*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3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0*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3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0*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3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3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3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3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3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3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3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TYPE" val="i"/>
  <p:tag name="KSO_WM_UNIT_INDEX" val="1"/>
  <p:tag name="KSO_WM_SLIDE_BACKGROUND_TYPE" val="general"/>
  <p:tag name="KSO_WM_SLIDE_BK_DARK_LIGHT" val="2"/>
</p:tagLst>
</file>

<file path=ppt/tags/tag3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TYPE" val="i"/>
  <p:tag name="KSO_WM_UNIT_INDEX" val="2"/>
  <p:tag name="KSO_WM_SLIDE_BACKGROUND_TYPE" val="general"/>
  <p:tag name="KSO_WM_SLIDE_BK_DARK_LIGHT" val="2"/>
</p:tagLst>
</file>

<file path=ppt/tags/tag3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3"/>
  <p:tag name="KSO_WM_UNIT_LAYERLEVEL" val="1"/>
  <p:tag name="KSO_WM_TAG_VERSION" val="1.0"/>
  <p:tag name="KSO_WM_BEAUTIFY_FLAG" val="#wm#"/>
  <p:tag name="KSO_WM_UNIT_TYPE" val="i"/>
  <p:tag name="KSO_WM_UNIT_INDEX" val="3"/>
  <p:tag name="KSO_WM_SLIDE_BACKGROUND_TYPE" val="general"/>
  <p:tag name="KSO_WM_SLIDE_BK_DARK_LIGHT" val="2"/>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4"/>
  <p:tag name="KSO_WM_UNIT_LAYERLEVEL" val="1"/>
  <p:tag name="KSO_WM_TAG_VERSION" val="1.0"/>
  <p:tag name="KSO_WM_BEAUTIFY_FLAG" val="#wm#"/>
  <p:tag name="KSO_WM_UNIT_TYPE" val="i"/>
  <p:tag name="KSO_WM_UNIT_INDEX" val="4"/>
  <p:tag name="KSO_WM_SLIDE_BACKGROUND_TYPE" val="general"/>
  <p:tag name="KSO_WM_SLIDE_BK_DARK_LIGHT" val="2"/>
</p:tagLst>
</file>

<file path=ppt/tags/tag3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5"/>
  <p:tag name="KSO_WM_UNIT_LAYERLEVEL" val="1"/>
  <p:tag name="KSO_WM_TAG_VERSION" val="1.0"/>
  <p:tag name="KSO_WM_BEAUTIFY_FLAG" val="#wm#"/>
  <p:tag name="KSO_WM_UNIT_TYPE" val="i"/>
  <p:tag name="KSO_WM_UNIT_INDEX" val="5"/>
  <p:tag name="KSO_WM_SLIDE_BACKGROUND_TYPE" val="general"/>
  <p:tag name="KSO_WM_SLIDE_BK_DARK_LIGHT" val="2"/>
</p:tagLst>
</file>

<file path=ppt/tags/tag3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6"/>
  <p:tag name="KSO_WM_UNIT_LAYERLEVEL" val="1"/>
  <p:tag name="KSO_WM_TAG_VERSION" val="1.0"/>
  <p:tag name="KSO_WM_BEAUTIFY_FLAG" val="#wm#"/>
  <p:tag name="KSO_WM_UNIT_TYPE" val="i"/>
  <p:tag name="KSO_WM_UNIT_INDEX" val="6"/>
  <p:tag name="KSO_WM_SLIDE_BACKGROUND_TYPE" val="general"/>
  <p:tag name="KSO_WM_SLIDE_BK_DARK_LIGHT" val="2"/>
</p:tagLst>
</file>

<file path=ppt/tags/tag3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7"/>
  <p:tag name="KSO_WM_UNIT_LAYERLEVEL" val="1"/>
  <p:tag name="KSO_WM_TAG_VERSION" val="1.0"/>
  <p:tag name="KSO_WM_BEAUTIFY_FLAG" val="#wm#"/>
  <p:tag name="KSO_WM_UNIT_TYPE" val="i"/>
  <p:tag name="KSO_WM_UNIT_INDEX" val="7"/>
  <p:tag name="KSO_WM_SLIDE_BACKGROUND_TYPE" val="general"/>
  <p:tag name="KSO_WM_SLIDE_BK_DARK_LIGHT" val="2"/>
</p:tagLst>
</file>

<file path=ppt/tags/tag3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8"/>
  <p:tag name="KSO_WM_UNIT_LAYERLEVEL" val="1"/>
  <p:tag name="KSO_WM_TAG_VERSION" val="1.0"/>
  <p:tag name="KSO_WM_BEAUTIFY_FLAG" val="#wm#"/>
  <p:tag name="KSO_WM_UNIT_TYPE" val="i"/>
  <p:tag name="KSO_WM_UNIT_INDEX" val="8"/>
  <p:tag name="KSO_WM_SLIDE_BACKGROUND_TYPE" val="general"/>
  <p:tag name="KSO_WM_SLIDE_BK_DARK_LIGHT" val="2"/>
</p:tagLst>
</file>

<file path=ppt/tags/tag3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9"/>
  <p:tag name="KSO_WM_UNIT_LAYERLEVEL" val="1"/>
  <p:tag name="KSO_WM_TAG_VERSION" val="1.0"/>
  <p:tag name="KSO_WM_BEAUTIFY_FLAG" val="#wm#"/>
  <p:tag name="KSO_WM_UNIT_TYPE" val="i"/>
  <p:tag name="KSO_WM_UNIT_INDEX" val="9"/>
  <p:tag name="KSO_WM_SLIDE_BACKGROUND_TYPE" val="general"/>
  <p:tag name="KSO_WM_SLIDE_BK_DARK_LIGHT" val="2"/>
</p:tagLst>
</file>

<file path=ppt/tags/tag3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10"/>
  <p:tag name="KSO_WM_UNIT_LAYERLEVEL" val="1"/>
  <p:tag name="KSO_WM_TAG_VERSION" val="1.0"/>
  <p:tag name="KSO_WM_BEAUTIFY_FLAG" val="#wm#"/>
  <p:tag name="KSO_WM_UNIT_TYPE" val="i"/>
  <p:tag name="KSO_WM_UNIT_INDEX" val="10"/>
  <p:tag name="KSO_WM_SLIDE_BACKGROUND_TYPE" val="general"/>
  <p:tag name="KSO_WM_SLIDE_BK_DARK_LIGHT" val="2"/>
</p:tagLst>
</file>

<file path=ppt/tags/tag3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2*i*2"/>
  <p:tag name="KSO_WM_UNIT_INDEX" val="2"/>
  <p:tag name="KSO_WM_UNIT_HIGHLIGHT" val="0"/>
  <p:tag name="KSO_WM_UNIT_COMPATIBLE" val="0"/>
  <p:tag name="KSO_WM_UNIT_DIAGRAM_ISNUMVISUAL" val="0"/>
  <p:tag name="KSO_WM_UNIT_DIAGRAM_ISREFERUNIT" val="0"/>
  <p:tag name="KSO_WM_UNIT_LAYERLEVEL" val="1"/>
  <p:tag name="KSO_WM_SLIDE_BACKGROUND_TYPE" val="general"/>
  <p:tag name="KSO_WM_SLIDE_BK_DARK_LIGHT" val="2"/>
</p:tagLst>
</file>

<file path=ppt/tags/tag3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2*i*4"/>
  <p:tag name="KSO_WM_UNIT_INDEX" val="4"/>
  <p:tag name="KSO_WM_UNIT_HIGHLIGHT" val="0"/>
  <p:tag name="KSO_WM_UNIT_COMPATIBLE" val="0"/>
  <p:tag name="KSO_WM_UNIT_DIAGRAM_ISNUMVISUAL" val="0"/>
  <p:tag name="KSO_WM_UNIT_DIAGRAM_ISREFERUNIT" val="0"/>
  <p:tag name="KSO_WM_UNIT_LAYERLEVEL" val="1"/>
  <p:tag name="KSO_WM_SLIDE_BACKGROUND_TYPE" val="general"/>
  <p:tag name="KSO_WM_SLIDE_BK_DARK_LIGHT" val="2"/>
</p:tagLst>
</file>

<file path=ppt/tags/tag3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2*i*2"/>
  <p:tag name="KSO_WM_UNIT_INDEX" val="2"/>
  <p:tag name="KSO_WM_UNIT_HIGHLIGHT" val="0"/>
  <p:tag name="KSO_WM_UNIT_COMPATIBLE" val="0"/>
  <p:tag name="KSO_WM_UNIT_DIAGRAM_ISNUMVISUAL" val="0"/>
  <p:tag name="KSO_WM_UNIT_DIAGRAM_ISREFERUNIT" val="0"/>
  <p:tag name="KSO_WM_UNIT_LAYERLEVEL" val="1"/>
  <p:tag name="KSO_WM_SLIDE_BACKGROUND_TYPE" val="general"/>
  <p:tag name="KSO_WM_SLIDE_BK_DARK_LIGHT" val="2"/>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2*i*4"/>
  <p:tag name="KSO_WM_UNIT_INDEX" val="4"/>
  <p:tag name="KSO_WM_UNIT_HIGHLIGHT" val="0"/>
  <p:tag name="KSO_WM_UNIT_COMPATIBLE" val="0"/>
  <p:tag name="KSO_WM_UNIT_DIAGRAM_ISNUMVISUAL" val="0"/>
  <p:tag name="KSO_WM_UNIT_DIAGRAM_ISREFERUNIT" val="0"/>
  <p:tag name="KSO_WM_UNIT_LAYERLEVEL" val="1"/>
  <p:tag name="KSO_WM_SLIDE_BACKGROUND_TYPE" val="general"/>
  <p:tag name="KSO_WM_SLIDE_BK_DARK_LIGHT" val="2"/>
</p:tagLst>
</file>

<file path=ppt/tags/tag3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UNIT_BK_DARK_LIGHT" val="2"/>
  <p:tag name="KSO_WM_SLIDE_BACKGROUND_TYPE" val="frame"/>
  <p:tag name="KSO_WM_SLIDE_BK_DARK_LIGHT" val="1"/>
</p:tagLst>
</file>

<file path=ppt/tags/tag3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3*i*2"/>
  <p:tag name="KSO_WM_UNIT_INDEX" val="2"/>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1"/>
</p:tagLst>
</file>

<file path=ppt/tags/tag3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3*i*4"/>
  <p:tag name="KSO_WM_UNIT_INDEX" val="4"/>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1"/>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3*i*2"/>
  <p:tag name="KSO_WM_UNIT_INDEX" val="2"/>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1"/>
</p:tagLst>
</file>

<file path=ppt/tags/tag3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3*i*4"/>
  <p:tag name="KSO_WM_UNIT_INDEX" val="4"/>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1"/>
</p:tagLst>
</file>

<file path=ppt/tags/tag3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leftRight"/>
  <p:tag name="KSO_WM_SLIDE_BK_DARK_LIGHT" val="2"/>
</p:tagLst>
</file>

<file path=ppt/tags/tag3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4*i*2"/>
  <p:tag name="KSO_WM_UNIT_INDEX" val="2"/>
  <p:tag name="KSO_WM_UNIT_HIGHLIGHT" val="0"/>
  <p:tag name="KSO_WM_UNIT_COMPATIBLE" val="0"/>
  <p:tag name="KSO_WM_UNIT_DIAGRAM_ISNUMVISUAL" val="0"/>
  <p:tag name="KSO_WM_UNIT_DIAGRAM_ISREFERUNIT" val="0"/>
  <p:tag name="KSO_WM_UNIT_LAYERLEVEL" val="1"/>
  <p:tag name="KSO_WM_SLIDE_BACKGROUND_TYPE" val="leftRight"/>
  <p:tag name="KSO_WM_SLIDE_BK_DARK_LIGHT" val="2"/>
</p:tagLst>
</file>

<file path=ppt/tags/tag3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4*i*4"/>
  <p:tag name="KSO_WM_UNIT_INDEX" val="4"/>
  <p:tag name="KSO_WM_UNIT_HIGHLIGHT" val="0"/>
  <p:tag name="KSO_WM_UNIT_COMPATIBLE" val="0"/>
  <p:tag name="KSO_WM_UNIT_DIAGRAM_ISNUMVISUAL" val="0"/>
  <p:tag name="KSO_WM_UNIT_DIAGRAM_ISREFERUNIT" val="0"/>
  <p:tag name="KSO_WM_UNIT_LAYERLEVEL" val="1"/>
  <p:tag name="KSO_WM_SLIDE_BACKGROUND_TYPE" val="leftRight"/>
  <p:tag name="KSO_WM_SLIDE_BK_DARK_LIGHT" val="2"/>
</p:tagLst>
</file>

<file path=ppt/tags/tag3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4*i*2"/>
  <p:tag name="KSO_WM_UNIT_INDEX" val="2"/>
  <p:tag name="KSO_WM_UNIT_HIGHLIGHT" val="0"/>
  <p:tag name="KSO_WM_UNIT_COMPATIBLE" val="0"/>
  <p:tag name="KSO_WM_UNIT_DIAGRAM_ISNUMVISUAL" val="0"/>
  <p:tag name="KSO_WM_UNIT_DIAGRAM_ISREFERUNIT" val="0"/>
  <p:tag name="KSO_WM_UNIT_LAYERLEVEL" val="1"/>
  <p:tag name="KSO_WM_SLIDE_BACKGROUND_TYPE" val="leftRight"/>
  <p:tag name="KSO_WM_SLIDE_BK_DARK_LIGHT" val="2"/>
</p:tagLst>
</file>

<file path=ppt/tags/tag3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4*i*4"/>
  <p:tag name="KSO_WM_UNIT_INDEX" val="4"/>
  <p:tag name="KSO_WM_UNIT_HIGHLIGHT" val="0"/>
  <p:tag name="KSO_WM_UNIT_COMPATIBLE" val="0"/>
  <p:tag name="KSO_WM_UNIT_DIAGRAM_ISNUMVISUAL" val="0"/>
  <p:tag name="KSO_WM_UNIT_DIAGRAM_ISREFERUNIT" val="0"/>
  <p:tag name="KSO_WM_UNIT_LAYERLEVEL" val="1"/>
  <p:tag name="KSO_WM_SLIDE_BACKGROUND_TYPE" val="leftRight"/>
  <p:tag name="KSO_WM_SLIDE_BK_DARK_LIGHT" val="2"/>
</p:tagLst>
</file>

<file path=ppt/tags/tag3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topBottom"/>
  <p:tag name="KSO_WM_SLIDE_BK_DARK_LIGHT" val="2"/>
</p:tagLst>
</file>

<file path=ppt/tags/tag3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5*i*2"/>
  <p:tag name="KSO_WM_UNIT_INDEX" val="2"/>
  <p:tag name="KSO_WM_UNIT_HIGHLIGHT" val="0"/>
  <p:tag name="KSO_WM_UNIT_COMPATIBLE" val="0"/>
  <p:tag name="KSO_WM_UNIT_DIAGRAM_ISNUMVISUAL" val="0"/>
  <p:tag name="KSO_WM_UNIT_DIAGRAM_ISREFERUNIT" val="0"/>
  <p:tag name="KSO_WM_UNIT_LAYERLEVEL" val="1"/>
  <p:tag name="KSO_WM_SLIDE_BACKGROUND_TYPE" val="topBottom"/>
  <p:tag name="KSO_WM_SLIDE_BK_DARK_LIGHT" val="2"/>
</p:tagLst>
</file>

<file path=ppt/tags/tag3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5*i*4"/>
  <p:tag name="KSO_WM_UNIT_INDEX" val="4"/>
  <p:tag name="KSO_WM_UNIT_HIGHLIGHT" val="0"/>
  <p:tag name="KSO_WM_UNIT_COMPATIBLE" val="0"/>
  <p:tag name="KSO_WM_UNIT_DIAGRAM_ISNUMVISUAL" val="0"/>
  <p:tag name="KSO_WM_UNIT_DIAGRAM_ISREFERUNIT" val="0"/>
  <p:tag name="KSO_WM_UNIT_LAYERLEVEL" val="1"/>
  <p:tag name="KSO_WM_SLIDE_BACKGROUND_TYPE" val="topBottom"/>
  <p:tag name="KSO_WM_SLIDE_BK_DARK_LIGHT" val="2"/>
</p:tagLst>
</file>

<file path=ppt/tags/tag3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5*i*2"/>
  <p:tag name="KSO_WM_UNIT_INDEX" val="2"/>
  <p:tag name="KSO_WM_UNIT_HIGHLIGHT" val="0"/>
  <p:tag name="KSO_WM_UNIT_COMPATIBLE" val="0"/>
  <p:tag name="KSO_WM_UNIT_DIAGRAM_ISNUMVISUAL" val="0"/>
  <p:tag name="KSO_WM_UNIT_DIAGRAM_ISREFERUNIT" val="0"/>
  <p:tag name="KSO_WM_UNIT_LAYERLEVEL" val="1"/>
  <p:tag name="KSO_WM_SLIDE_BACKGROUND_TYPE" val="topBottom"/>
  <p:tag name="KSO_WM_SLIDE_BK_DARK_LIGHT" val="2"/>
</p:tagLst>
</file>

<file path=ppt/tags/tag3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5*i*4"/>
  <p:tag name="KSO_WM_UNIT_INDEX" val="4"/>
  <p:tag name="KSO_WM_UNIT_HIGHLIGHT" val="0"/>
  <p:tag name="KSO_WM_UNIT_COMPATIBLE" val="0"/>
  <p:tag name="KSO_WM_UNIT_DIAGRAM_ISNUMVISUAL" val="0"/>
  <p:tag name="KSO_WM_UNIT_DIAGRAM_ISREFERUNIT" val="0"/>
  <p:tag name="KSO_WM_UNIT_LAYERLEVEL" val="1"/>
  <p:tag name="KSO_WM_SLIDE_BACKGROUND_TYPE" val="topBottom"/>
  <p:tag name="KSO_WM_SLIDE_BK_DARK_LIGHT" val="2"/>
</p:tagLst>
</file>

<file path=ppt/tags/tag3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bottomTop"/>
  <p:tag name="KSO_WM_SLIDE_BK_DARK_LIGHT" val="2"/>
</p:tagLst>
</file>

<file path=ppt/tags/tag3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6*i*2"/>
  <p:tag name="KSO_WM_UNIT_INDEX" val="2"/>
  <p:tag name="KSO_WM_UNIT_HIGHLIGHT" val="0"/>
  <p:tag name="KSO_WM_UNIT_COMPATIBLE" val="0"/>
  <p:tag name="KSO_WM_UNIT_DIAGRAM_ISNUMVISUAL" val="0"/>
  <p:tag name="KSO_WM_UNIT_DIAGRAM_ISREFERUNIT" val="0"/>
  <p:tag name="KSO_WM_UNIT_LAYERLEVEL" val="1"/>
  <p:tag name="KSO_WM_SLIDE_BACKGROUND_TYPE" val="bottomTop"/>
  <p:tag name="KSO_WM_SLIDE_BK_DARK_LIGHT" val="2"/>
</p:tagLst>
</file>

<file path=ppt/tags/tag3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6*i*4"/>
  <p:tag name="KSO_WM_UNIT_INDEX" val="4"/>
  <p:tag name="KSO_WM_UNIT_HIGHLIGHT" val="0"/>
  <p:tag name="KSO_WM_UNIT_COMPATIBLE" val="0"/>
  <p:tag name="KSO_WM_UNIT_DIAGRAM_ISNUMVISUAL" val="0"/>
  <p:tag name="KSO_WM_UNIT_DIAGRAM_ISREFERUNIT" val="0"/>
  <p:tag name="KSO_WM_UNIT_LAYERLEVEL" val="1"/>
  <p:tag name="KSO_WM_SLIDE_BACKGROUND_TYPE" val="bottomTop"/>
  <p:tag name="KSO_WM_SLIDE_BK_DARK_LIGHT" val="2"/>
</p:tagLst>
</file>

<file path=ppt/tags/tag3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6*i*2"/>
  <p:tag name="KSO_WM_UNIT_INDEX" val="2"/>
  <p:tag name="KSO_WM_UNIT_HIGHLIGHT" val="0"/>
  <p:tag name="KSO_WM_UNIT_COMPATIBLE" val="0"/>
  <p:tag name="KSO_WM_UNIT_DIAGRAM_ISNUMVISUAL" val="0"/>
  <p:tag name="KSO_WM_UNIT_DIAGRAM_ISREFERUNIT" val="0"/>
  <p:tag name="KSO_WM_UNIT_LAYERLEVEL" val="1"/>
  <p:tag name="KSO_WM_SLIDE_BACKGROUND_TYPE" val="bottomTop"/>
  <p:tag name="KSO_WM_SLIDE_BK_DARK_LIGHT" val="2"/>
</p:tagLst>
</file>

<file path=ppt/tags/tag3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6*i*4"/>
  <p:tag name="KSO_WM_UNIT_INDEX" val="4"/>
  <p:tag name="KSO_WM_UNIT_HIGHLIGHT" val="0"/>
  <p:tag name="KSO_WM_UNIT_COMPATIBLE" val="0"/>
  <p:tag name="KSO_WM_UNIT_DIAGRAM_ISNUMVISUAL" val="0"/>
  <p:tag name="KSO_WM_UNIT_DIAGRAM_ISREFERUNIT" val="0"/>
  <p:tag name="KSO_WM_UNIT_LAYERLEVEL" val="1"/>
  <p:tag name="KSO_WM_SLIDE_BACKGROUND_TYPE" val="bottomTop"/>
  <p:tag name="KSO_WM_SLIDE_BK_DARK_LIGHT" val="2"/>
</p:tagLst>
</file>

<file path=ppt/tags/tag3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navigation"/>
  <p:tag name="KSO_WM_SLIDE_BK_DARK_LIGHT" val="2"/>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7*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3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7*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4*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3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elt"/>
  <p:tag name="KSO_WM_SLIDE_BK_DARK_LIGHT" val="1"/>
</p:tagLst>
</file>

<file path=ppt/tags/tag3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99.xml><?xml version="1.0" encoding="utf-8"?>
<p:tagLst xmlns:a="http://schemas.openxmlformats.org/drawingml/2006/main" xmlns:r="http://schemas.openxmlformats.org/officeDocument/2006/relationships" xmlns:p="http://schemas.openxmlformats.org/presentationml/2006/main">
  <p:tag name="KSO_WM_TEMPLATE_THUMBS_INDEX" val="1、4、9、11、18、19、22"/>
  <p:tag name="KSO_WM_SLIDE_ID" val="custom20185043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5043"/>
  <p:tag name="KSO_WM_SLIDE_LAYOUT" val="a_b"/>
  <p:tag name="KSO_WM_SLIDE_LAYOUT_CNT" val="1_1"/>
  <p:tag name="KSO_WM_SLIDE_MODEL_TYPE" val="cover"/>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4*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40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43"/>
  <p:tag name="KSO_WM_TAG_VERSION" val="1.0"/>
  <p:tag name="KSO_WM_UNIT_TYPE" val="a"/>
  <p:tag name="KSO_WM_UNIT_INDEX" val="1"/>
  <p:tag name="KSO_WM_UNIT_ID" val="custom20185043_1*a*1"/>
  <p:tag name="KSO_WM_UNIT_LAYERLEVEL" val="1"/>
  <p:tag name="KSO_WM_UNIT_VALUE" val="9"/>
  <p:tag name="KSO_WM_UNIT_ISCONTENTSTITLE" val="0"/>
  <p:tag name="KSO_WM_UNIT_HIGHLIGHT" val="0"/>
  <p:tag name="KSO_WM_UNIT_COMPATIBLE" val="0"/>
  <p:tag name="KSO_WM_BEAUTIFY_FLAG" val="#wm#"/>
  <p:tag name="KSO_WM_UNIT_PRESET_TEXT" val="黄色简约通用模板"/>
  <p:tag name="KSO_WM_UNIT_NOCLEAR" val="0"/>
  <p:tag name="KSO_WM_UNIT_DIAGRAM_ISNUMVISUAL" val="0"/>
  <p:tag name="KSO_WM_UNIT_DIAGRAM_ISREFERUNIT" val="0"/>
</p:tagLst>
</file>

<file path=ppt/tags/tag40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43"/>
  <p:tag name="KSO_WM_TAG_VERSION" val="1.0"/>
  <p:tag name="KSO_WM_UNIT_TYPE" val="b"/>
  <p:tag name="KSO_WM_UNIT_INDEX" val="1"/>
  <p:tag name="KSO_WM_UNIT_ID" val="custom20185043_1*b*1"/>
  <p:tag name="KSO_WM_UNIT_LAYERLEVEL" val="1"/>
  <p:tag name="KSO_WM_UNIT_VALUE" val="40"/>
  <p:tag name="KSO_WM_UNIT_ISCONTENTSTITLE" val="0"/>
  <p:tag name="KSO_WM_UNIT_HIGHLIGHT" val="0"/>
  <p:tag name="KSO_WM_UNIT_COMPATIBLE" val="0"/>
  <p:tag name="KSO_WM_BEAUTIFY_FLAG" val="#wm#"/>
  <p:tag name="KSO_WM_UNIT_PRESET_TEXT" val="点击此处添加副标题"/>
  <p:tag name="KSO_WM_UNIT_NOCLEAR" val="0"/>
  <p:tag name="KSO_WM_UNIT_DIAGRAM_ISNUMVISUAL" val="0"/>
  <p:tag name="KSO_WM_UNIT_DIAGRAM_ISREFERUNIT" val="0"/>
</p:tagLst>
</file>

<file path=ppt/tags/tag40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0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0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0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0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0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0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0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4*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4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1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5043"/>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4*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5*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5*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5*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5*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43"/>
  <p:tag name="KSO_WM_TAG_VERSION" val="1.0"/>
  <p:tag name="KSO_WM_BEAUTIFY_FLAG" val="#wm#"/>
  <p:tag name="KSO_WM_TEMPLATE_THUMBS_INDEX" val="1、4、9、11、18、19、22"/>
  <p:tag name="KSO_WM_TEMPLATE_SUBCATEGORY" val="0"/>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6*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7*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i*0"/>
  <p:tag name="KSO_WM_UNIT_INDEX" val="0"/>
  <p:tag name="KSO_WM_UNIT_HIGHLIGHT" val="0"/>
  <p:tag name="KSO_WM_UNIT_COMPATIBLE" val="0"/>
  <p:tag name="KSO_WM_UNIT_DIAGRAM_ISNUMVISUAL" val="0"/>
  <p:tag name="KSO_WM_UNIT_DIAGRAM_ISREFERUNIT" val="0"/>
  <p:tag name="KSO_WM_UNIT_LAYERLEVEL" val="1"/>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7*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7*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7*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i*1"/>
  <p:tag name="KSO_WM_UNIT_INDEX" val="1"/>
  <p:tag name="KSO_WM_UNIT_HIGHLIGHT" val="0"/>
  <p:tag name="KSO_WM_UNIT_COMPATIBLE" val="0"/>
  <p:tag name="KSO_WM_UNIT_DIAGRAM_ISNUMVISUAL" val="0"/>
  <p:tag name="KSO_WM_UNIT_DIAGRAM_ISREFERUNIT" val="0"/>
  <p:tag name="KSO_WM_UNIT_LAYERLEVEL" val="1"/>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8*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8*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8*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8*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9*i*1"/>
  <p:tag name="KSO_WM_UNIT_LAYERLEVEL" val="1"/>
  <p:tag name="KSO_WM_TAG_VERSION" val="1.0"/>
  <p:tag name="KSO_WM_BEAUTIFY_FLAG" val="#wm#"/>
  <p:tag name="KSO_WM_UNIT_SUBTYPE" val="h"/>
  <p:tag name="KSO_WM_UNIT_BK_DARK_LIGHT" val="2"/>
  <p:tag name="KSO_WM_SLIDE_BACKGROUND_TYPE" val="frame"/>
  <p:tag name="KSO_WM_SLIDE_BK_DARK_LIGHT" val="1"/>
</p:tagLst>
</file>

<file path=ppt/tags/tag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9*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9*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9*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9*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heme/theme1.xml><?xml version="1.0" encoding="utf-8"?>
<a:theme xmlns:a="http://schemas.openxmlformats.org/drawingml/2006/main" name="2_Office 主题​​">
  <a:themeElements>
    <a:clrScheme name="自定义 72">
      <a:dk1>
        <a:srgbClr val="000000"/>
      </a:dk1>
      <a:lt1>
        <a:srgbClr val="FFFFFF"/>
      </a:lt1>
      <a:dk2>
        <a:srgbClr val="3F3F3F"/>
      </a:dk2>
      <a:lt2>
        <a:srgbClr val="FFFFFF"/>
      </a:lt2>
      <a:accent1>
        <a:srgbClr val="FFBF00"/>
      </a:accent1>
      <a:accent2>
        <a:srgbClr val="D6CF3E"/>
      </a:accent2>
      <a:accent3>
        <a:srgbClr val="B1DC59"/>
      </a:accent3>
      <a:accent4>
        <a:srgbClr val="8FE67D"/>
      </a:accent4>
      <a:accent5>
        <a:srgbClr val="6BEDA1"/>
      </a:accent5>
      <a:accent6>
        <a:srgbClr val="4AF1C6"/>
      </a:accent6>
      <a:hlink>
        <a:srgbClr val="447DED"/>
      </a:hlink>
      <a:folHlink>
        <a:srgbClr val="9B34A2"/>
      </a:folHlink>
    </a:clrScheme>
    <a:fontScheme name="自定义 1">
      <a:majorFont>
        <a:latin typeface="微软雅黑"/>
        <a:ea typeface="汉仪旗黑-85S"/>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72">
      <a:dk1>
        <a:srgbClr val="000000"/>
      </a:dk1>
      <a:lt1>
        <a:srgbClr val="FFFFFF"/>
      </a:lt1>
      <a:dk2>
        <a:srgbClr val="3F3F3F"/>
      </a:dk2>
      <a:lt2>
        <a:srgbClr val="FFFFFF"/>
      </a:lt2>
      <a:accent1>
        <a:srgbClr val="FFBF00"/>
      </a:accent1>
      <a:accent2>
        <a:srgbClr val="D6CF3E"/>
      </a:accent2>
      <a:accent3>
        <a:srgbClr val="B1DC59"/>
      </a:accent3>
      <a:accent4>
        <a:srgbClr val="8FE67D"/>
      </a:accent4>
      <a:accent5>
        <a:srgbClr val="6BEDA1"/>
      </a:accent5>
      <a:accent6>
        <a:srgbClr val="4AF1C6"/>
      </a:accent6>
      <a:hlink>
        <a:srgbClr val="447DED"/>
      </a:hlink>
      <a:folHlink>
        <a:srgbClr val="9B34A2"/>
      </a:folHlink>
    </a:clrScheme>
    <a:fontScheme name="自定义 1">
      <a:majorFont>
        <a:latin typeface="微软雅黑"/>
        <a:ea typeface="汉仪旗黑-85S"/>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11571</TotalTime>
  <Words>1744</Words>
  <Application>Microsoft Office PowerPoint</Application>
  <PresentationFormat>宽屏</PresentationFormat>
  <Paragraphs>130</Paragraphs>
  <Slides>18</Slides>
  <Notes>1</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18</vt:i4>
      </vt:variant>
    </vt:vector>
  </HeadingPairs>
  <TitlesOfParts>
    <vt:vector size="26" baseType="lpstr">
      <vt:lpstr>汉仪旗黑-85S</vt:lpstr>
      <vt:lpstr>黑体</vt:lpstr>
      <vt:lpstr>微软雅黑</vt:lpstr>
      <vt:lpstr>Arial</vt:lpstr>
      <vt:lpstr>Cambria Math</vt:lpstr>
      <vt:lpstr>Consolas</vt:lpstr>
      <vt:lpstr>2_Office 主题​​</vt:lpstr>
      <vt:lpstr>1_Office 主题​​</vt:lpstr>
      <vt:lpstr>杂题</vt:lpstr>
      <vt:lpstr>一些说明</vt:lpstr>
      <vt:lpstr>例1.骨牌覆盖问题</vt:lpstr>
      <vt:lpstr>例2.A Colorful Prospect</vt:lpstr>
      <vt:lpstr>例3.三角形</vt:lpstr>
      <vt:lpstr>例4.The Lazy Cow</vt:lpstr>
      <vt:lpstr>例5.Median Pyramid Hard</vt:lpstr>
      <vt:lpstr>例6.排序网络</vt:lpstr>
      <vt:lpstr>例7.三角形</vt:lpstr>
      <vt:lpstr>例8.光</vt:lpstr>
      <vt:lpstr>例9.简单题</vt:lpstr>
      <vt:lpstr>例10.简单题</vt:lpstr>
      <vt:lpstr>例11.国旗计划</vt:lpstr>
      <vt:lpstr>例12.建筑抢修</vt:lpstr>
      <vt:lpstr>例13.狂扁小怪兽</vt:lpstr>
      <vt:lpstr>例14.Tower</vt:lpstr>
      <vt:lpstr>例15.Shop</vt:lpstr>
      <vt:lpstr>谢谢大家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一些trick与NOIP题选讲</dc:title>
  <dc:creator/>
  <cp:lastModifiedBy>录播教室3</cp:lastModifiedBy>
  <cp:revision>1506</cp:revision>
  <dcterms:created xsi:type="dcterms:W3CDTF">2019-08-13T08:06:00Z</dcterms:created>
  <dcterms:modified xsi:type="dcterms:W3CDTF">2023-07-16T05:58:41Z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