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24" r:id="rId5"/>
    <p:sldId id="326" r:id="rId6"/>
    <p:sldId id="329" r:id="rId7"/>
    <p:sldId id="321" r:id="rId8"/>
    <p:sldId id="325" r:id="rId9"/>
    <p:sldId id="327" r:id="rId10"/>
    <p:sldId id="330" r:id="rId11"/>
    <p:sldId id="333" r:id="rId12"/>
    <p:sldId id="336" r:id="rId13"/>
    <p:sldId id="338" r:id="rId14"/>
    <p:sldId id="341" r:id="rId15"/>
    <p:sldId id="344" r:id="rId16"/>
    <p:sldId id="328" r:id="rId17"/>
    <p:sldId id="356" r:id="rId18"/>
    <p:sldId id="355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7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杂题选讲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福州一中 刘星佳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infinite operations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390" y="2637789"/>
            <a:ext cx="8468360" cy="39249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对于一个正整数序列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，你可以做任意次操作：每次选择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i,j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和一个非负</a:t>
            </a:r>
            <a:r>
              <a:rPr lang="zh-CN" altLang="en-US" b="1" u="sng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实数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x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满足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Ai+2x&lt;=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Aj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，使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Ai+=x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Aj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-=x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，并获得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x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分。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定义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f(A)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表示序列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经过上述操作后得分最大值。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初始给定一个长度为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N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的序列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C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，有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Q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次修改，每次修改给定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x,y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将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Cx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修改为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y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，求每次修改后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f(C)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的值。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前面的修改会影响后续的询问。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2&lt;=N&lt;=3*10^5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1&lt;=Q&lt;=3*10^5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1&lt;=Ci&lt;=10^9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isosceles trapezium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390" y="2637789"/>
            <a:ext cx="8468360" cy="39249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平面上有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N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个点，给定他们的坐标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(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Xi,Yi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)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，每个点还有一个权值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Wi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从中选出能组成等腰梯形的四个点，求这四个点权值之和的最大值。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4&lt;=N&lt;=1000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-10^9&lt;=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Xi,Yi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&lt;=10^9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1&lt;=Wi&lt;=10^9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jumping sequence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390" y="2637789"/>
            <a:ext cx="8468360" cy="39249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有一个无穷大平面直角坐标系，初始你在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(0,0)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给定一个长度为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n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的序列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d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，你将移动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n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步，第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步可以选择上下左右其中一个方向移动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d[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步。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给定终点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(A,B)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，问是否有可能移动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n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步后走到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(A,B)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，有则输出方案。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1&lt;=n&lt;=2000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|A|,|B|&lt;=3.6*10^6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1&lt;=d[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]&lt;=1800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NEQ </a:t>
            </a:r>
            <a:r>
              <a:rPr lang="en-US" altLang="zh-CN" dirty="0" err="1"/>
              <a:t>NEQ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390" y="2637789"/>
            <a:ext cx="8468360" cy="39249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有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N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个球编号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1..N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，按编号顺序从左往右放成一排。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第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个球的颜色是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Ai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每次操作可以找三个位置连续的球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x,y,z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，满足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Ax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≠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Ay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且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Ay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≠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Az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，然后移除球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y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操作完后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x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和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z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位置就相邻了。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可以进行任意次上述操作，问剩下的球有多少种不同的可能。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两种可能视为不同当且仅当剩下的球编号集合不同。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2&lt;=N&lt;=200000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1&lt;=Ai&lt;=N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Christmas wreath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390" y="2637789"/>
            <a:ext cx="8468360" cy="39249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给定一个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N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个点的完全图。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用三种颜色给该完全图的所有边染色，要求：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1.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每种颜色的边数量相等。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2.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不存在三个点使得其对应的三条边颜色互不相同。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构造染色方案或判断不存在方案，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N&lt;=50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</a:t>
            </a:r>
            <a:endParaRPr lang="en-US" altLang="zh-CN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825963"/>
            <a:ext cx="7731125" cy="230779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390" y="2637790"/>
            <a:ext cx="8468360" cy="31019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给定一个长度为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N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的数组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v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。</a:t>
            </a:r>
            <a:endParaRPr lang="zh-CN" altLang="en-US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有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Q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次询问，每次询问给定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L,R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，要求在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v[L..R]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选出若干个长度恰好为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L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的不相交区间，使得这些区间内元素总和最大，求最大值。</a:t>
            </a:r>
            <a:endParaRPr lang="zh-CN" altLang="en-US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N &lt;=100000,Q&lt;=100000,L&lt;=50,|vi|&lt;=10000</a:t>
            </a:r>
            <a:endParaRPr lang="zh-CN" altLang="en-US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136" y="2641092"/>
            <a:ext cx="7729728" cy="1188720"/>
          </a:xfrm>
        </p:spPr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关于杂题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一题给出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5~10 min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思考时间。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有些题不太简单，可以尝试先想想数据范围小的做法。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建议拿出纸和笔。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可以当场提出题目看不懂或讲解听不懂的地方。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390" y="2637790"/>
            <a:ext cx="8468360" cy="31019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先来一道简单题。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将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{1,2,...,N}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分成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K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个非空组，如果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mod M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与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j mod M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相同，则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i,j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不能放在同一组。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求分组方案数。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2&lt;=M&lt;=N&lt;=5000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on tree 2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390" y="2637790"/>
            <a:ext cx="8468360" cy="31019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给定一棵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N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个点的树，第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个节点写有数字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Ai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一开始节点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上放有一个棋子。接下来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Alice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和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Bob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轮流操作。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操作时可以将棋子移动到相邻的且没有放置过的节点上。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棋子无法移动时停止游戏。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Alice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想要最大化棋子经过的所有节点上数字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Ai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的中位数，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Bob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想要最小化。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若他们均采用最优策略，则最终棋子经过所有节点上数字的中位数是多少？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2&lt;=N&lt;=10^5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2&lt;=Ai&lt;=10^9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Ai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是偶数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CANDLES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个蜡烛放在无限长的数轴上，第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个蜡烛位于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X[i]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，初始具有长度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每过一分钟每个蜡烛的长度都会减少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，已经减小到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的不会再减小。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第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秒在原点，每分钟他可以移动不超过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的长度。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某个时刻与某个蜡烛在同一个位置，他就可以收集这个蜡烛，并获得与这个蜡烛此时长度相等的得分。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收集的时间忽略不计，可以同时收集多个蜡烛。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10^100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秒过后，求小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的最大得分。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N&lt;=300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-10^9&lt;=X[i]&lt;=10^9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1&lt;=A[i]&lt;=10^9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905125"/>
            <a:ext cx="9953625" cy="2305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5417058"/>
            <a:ext cx="794385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LAMP</a:t>
            </a:r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2909097"/>
            <a:ext cx="8467725" cy="1795492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4967287"/>
            <a:ext cx="29813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PROPAGATION</a:t>
            </a:r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711652"/>
            <a:ext cx="8467725" cy="215542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PURE STRAIGHT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390" y="2637790"/>
            <a:ext cx="8468360" cy="31019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给定一个长度为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N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的序列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，值域为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1~K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每次操作可以交换序列内相邻的元素。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称一个序列是好的当且仅当序列中存在至少一个子段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a[i..i+K-1]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使得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a[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]=1,a[i+1]=2,...,a[i+K-1]=K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求把给定序列变成好序列的最少操作次数。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2&lt;=K&lt;=16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K&lt;=N&lt;=200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，保证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1..K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在序列中至少出现一次。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5bc8cf6-8e07-4bb2-85c2-eb7c8331aef4"/>
  <p:tag name="COMMONDATA" val="eyJoZGlkIjoiYjY0MWE3NTRlNjU4MmU2NTJhOWYyODJhNmJmYWViZWQifQ=="/>
</p:tagLst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WPS 演示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Courier New</vt:lpstr>
      <vt:lpstr>Cambria Math</vt:lpstr>
      <vt:lpstr>华文中宋</vt:lpstr>
      <vt:lpstr>Gill Sans MT</vt:lpstr>
      <vt:lpstr>微软雅黑</vt:lpstr>
      <vt:lpstr>Arial Unicode MS</vt:lpstr>
      <vt:lpstr>Calibri</vt:lpstr>
      <vt:lpstr>包裹</vt:lpstr>
      <vt:lpstr>杂题选讲</vt:lpstr>
      <vt:lpstr>关于杂题</vt:lpstr>
      <vt:lpstr>GROUP</vt:lpstr>
      <vt:lpstr>game on tree 2</vt:lpstr>
      <vt:lpstr>CANDLES</vt:lpstr>
      <vt:lpstr>PEAK</vt:lpstr>
      <vt:lpstr>LAMP</vt:lpstr>
      <vt:lpstr>PROPAGATION</vt:lpstr>
      <vt:lpstr>PURE STRAIGHT</vt:lpstr>
      <vt:lpstr>infinite operations</vt:lpstr>
      <vt:lpstr>isosceles trapezium</vt:lpstr>
      <vt:lpstr>jumping sequence</vt:lpstr>
      <vt:lpstr>NEQ NEQ</vt:lpstr>
      <vt:lpstr>Christmas wreath</vt:lpstr>
      <vt:lpstr>sum</vt:lpstr>
      <vt:lpstr>PowerPoint 演示文稿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动态规划1</dc:title>
  <dc:creator>刘星佳</dc:creator>
  <cp:lastModifiedBy>Forever</cp:lastModifiedBy>
  <cp:revision>29</cp:revision>
  <dcterms:created xsi:type="dcterms:W3CDTF">2023-07-01T03:26:00Z</dcterms:created>
  <dcterms:modified xsi:type="dcterms:W3CDTF">2023-07-17T02:07:19Z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42CDA8CB9FDE4868B7DF2C4F1688B3F4_12</vt:lpwstr>
  </property>
  <property fmtid="{D5CDD505-2E9C-101B-9397-08002B2CF9AE}" pid="3" name="KSOProductBuildVer">
    <vt:lpwstr>2052-12.1.0.15120</vt:lpwstr>
  </property>
</Properties>
</file>