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27" r:id="rId5"/>
    <p:sldId id="321" r:id="rId6"/>
    <p:sldId id="328" r:id="rId7"/>
    <p:sldId id="322" r:id="rId8"/>
    <p:sldId id="329" r:id="rId9"/>
    <p:sldId id="330" r:id="rId10"/>
    <p:sldId id="331" r:id="rId11"/>
    <p:sldId id="323" r:id="rId12"/>
    <p:sldId id="324" r:id="rId13"/>
    <p:sldId id="325" r:id="rId14"/>
    <p:sldId id="326" r:id="rId15"/>
    <p:sldId id="332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结业考试讲评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福州一中 刘星佳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10197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Source:ARC115F - Migration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加强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将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K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个棋子的位置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(P1,P2,...,PK)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看作一个状态，定义一个状态的总高度为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h[P1]+h[P2]+...+h[PK]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zh-CN" altLang="en-US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考虑二分的思想，只有总高度不超过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mid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的状态有效，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check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就是判断状态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是否互相到达（在同一个连通块内）。</a:t>
            </a:r>
            <a:endParaRPr lang="zh-CN" altLang="en-US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☆两个状态在同一个连通块内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&lt;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==&gt;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从这两个状态出发能到达的总高度最低的状态是同一个状态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如果总高度最低的状态有多个，定义编号表示较小的那个最低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问题转化为求给定的状态能到达的总高度最低的状态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考虑单个单个棋子移动。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令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表示满足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h[j]&lt;h[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并且从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到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j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的路径上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的最大值最小的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j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，该最大值为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要移动在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号点上的棋子时，就把它移动到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号点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每次选择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最小的移动，这样就能在尽量不超过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mid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的情况下向最小状态移动，同时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到达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会使目前总高度降低，使能容忍的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变大。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每个棋子每次都向更低的点移动，所以总移动次数不超过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nk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复杂度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O(nk^2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logn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logans)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30~50 pts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堆优化，维护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最小的棋子进行移动。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可以不用二分，因为不管怎样都是把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从小到大选。将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视为两个平行的状态，每次将目前两个状态的最小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移动进行比较，选择对答案贡献较小的那个进行移动。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复杂度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O(NK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logN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80pts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72715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瓶颈有两个：求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to,w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和处理移动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前者可以将点按高度从小到大排序，将当前点的高度作为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更新与其相邻的高度较低的连通块内高度最小值点的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。用并查集维护。思路与点分治的合并操作类似。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后者考虑将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连向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，边权为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，这一定是一棵内向树。每次的棋子移动相当于从一个点向其父亲移动。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将这棵树所有边按边权大小排序，每次将儿子上所有棋子都向父亲移动。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要注意的是，儿子上的棋子并不一定只移动一步，因为有可能父亲向上的那条边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比当前边更小，那么就会出现连续移动的现象。这个同样可以用并查集维护，当前边处理结束后就将儿子向父亲合并。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复杂度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O(N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logN+K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100pts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72715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补充一个细节：如何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的每一个棋子都已经到达了同一个状态呢？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经典技巧：哈希。给第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个棋子随机一个权值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rd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，记树上第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u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个节点的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ha[u]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表示位于该节点的所有棋子权值异或和。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如果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的第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个棋子已经位于同一个节点，那么该节点处的该棋子的权值就会通过异或抵消掉。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所以如果每个节点的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ha[]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都是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，说明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已经到达了同一个状态。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前面所述的儿子向父亲合并操作只会改变两个节点的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ha[]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，所以可以实时统计整棵树目前有几个节点的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ha[]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是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MAXIMIZE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Source:ARC126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 Maximize GCD</a:t>
                </a:r>
                <a:endPara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设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m=max Ai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ans=m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时，需要花费的操作次数为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如果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更大，那么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每增大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，就需要多操作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次。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因此当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很大时，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MAXIMIZE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179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如果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&lt;m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，考虑从大到小枚举出第一个合理的答案。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此时操作次数为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𝑎𝑛𝑠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𝑎𝑛𝑠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每次只需判断上式与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的大小关系，如何加速计算上式？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b="0" dirty="0">
                    <a:cs typeface="Courier New" panose="02070309020205020404" pitchFamily="49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𝑎𝑛𝑠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𝑎𝑛𝑠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zh-CN" altLang="en-US" b="0" dirty="0">
                    <a:cs typeface="Courier New" panose="02070309020205020404" pitchFamily="49" charset="0"/>
                  </a:rPr>
                  <a:t> 时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𝑎𝑛𝑠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是一样的，都为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将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按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的倍数划分成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m/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段，段内的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对于上式的贡献为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k*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cnt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-sum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，其中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cnt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为该段内的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数量，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为该段内的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总和。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用桶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前缀和预处理即可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O(1)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求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cnt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和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总时间复杂度是调和级数，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O(n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lnn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17932"/>
              </a:xfrm>
              <a:blipFill rotWithShape="1">
                <a:blip r:embed="rId1"/>
                <a:stretch>
                  <a:fillRect l="-5" t="-7" r="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Source:ABC219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F. Cleaning Rob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U,D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数量相同的部分分有很强的启发作用。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进一步可以发现，设走到第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轮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中第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个字符的位置点为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，则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P(1,j),P(2,j),...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都在一条直线上。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这是显然的，设走完一轮后位于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，则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)=P(i-1,j)+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重叠会发生在什么情况下？（假设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(0,0)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将所有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划归为第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组点，每组内的点都在同一条直线上且不会重复，只有组间会发生重复。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2689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重复的必要条件：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两组必须对应同一条直线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第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j1,j2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组发生重叠则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P(1,j1)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P(1,j2)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的横坐标相差 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的整数倍（纵坐标同理）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将对应同一条直线，且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P(1,j)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的横坐标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mod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相同的组分到同一类中，可通过排序实现。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不同类的点不会重叠，因此每次只需算某一类的点总共占了多少个不同整点。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等价于给定若干个区间，问这些区间的并集有多少个整数。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类内再次排序即可，总复杂度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O(n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注意特判 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x=0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 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y=0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的情况。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Source:ABC214G - Three Permutations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不等号很难计数，考虑容斥，转化为至少有若干个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i1,i2,...,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ik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满足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]=a[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或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]=b[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的方案数，记为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总方案数即为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⊆{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试着转化为类似于置换环的图来求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对于固定的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i1,i2,...,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ik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，在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与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之间连一条边。会形成一个仅由链和环组成的图。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这个问题等价于让每条边选择它的两个端点之一作为它的专属点，每条边的专属点各不相同的方案数。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8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这个问题等价于让每条边选择它的两个端点之一作为它的专属点，每条边的专属点各不相同的方案数。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对于不同连通块分别计算。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如果连通块是链，那么方案数是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（即链的大小）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如果连通块是环，那么方案数是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将不同连通块的方案数相乘即为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求出每个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的总时间复杂度达到了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O(n*2^n)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，远远无法通过此题。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如何加速？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313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先把所有的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条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连起来形成整张图，这张图一定是若干个环组成，我们现在需要从中选出若干条边，计算它们的贡献之和。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用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DP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来解决，需要记录什么？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表示考虑了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前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个连通块（环），选择了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条边的贡献之和。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为了转移，我们需要先处理出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表示在大小为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的环中删去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条边的贡献之和。（删去比选择好算）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可以也用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DP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计算，枚举环中编号最小的那个点在选择边后所在连通块大小为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 g(i-k,j-1)*k*k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则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 f(i-1,j-k)*g(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],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]-k)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4131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复杂度分析：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对于一个大小为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siz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的环算一次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复杂度是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O(siz^2)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算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总复杂度为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𝑠𝑖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siz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总和为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，也就是不超过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O(n^2)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算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复杂度同理。设连通块总数为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，则为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siz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j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𝑠𝑖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不超过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siz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)×</m:t>
                        </m:r>
                      </m:e>
                    </m:nary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siz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，也就是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O(n^2)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故这一做法总复杂度为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O(n^2)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413132"/>
              </a:xfrm>
              <a:blipFill rotWithShape="1">
                <a:blip r:embed="rId1"/>
                <a:stretch>
                  <a:fillRect l="-5" t="-7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e5bc8cf6-8e07-4bb2-85c2-eb7c8331aef4"/>
  <p:tag name="COMMONDATA" val="eyJoZGlkIjoiYjY0MWE3NTRlNjU4MmU2NTJhOWYyODJhNmJmYWViZWQifQ==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3232</Words>
  <Application>WPS 演示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Courier New</vt:lpstr>
      <vt:lpstr>Cambria Math</vt:lpstr>
      <vt:lpstr>华文中宋</vt:lpstr>
      <vt:lpstr>Gill Sans MT</vt:lpstr>
      <vt:lpstr>微软雅黑</vt:lpstr>
      <vt:lpstr>Arial Unicode MS</vt:lpstr>
      <vt:lpstr>Calibri</vt:lpstr>
      <vt:lpstr>包裹</vt:lpstr>
      <vt:lpstr>结业考试讲评</vt:lpstr>
      <vt:lpstr>MAXIMIZE</vt:lpstr>
      <vt:lpstr>MAXIMIZE</vt:lpstr>
      <vt:lpstr>WALK</vt:lpstr>
      <vt:lpstr>WALK</vt:lpstr>
      <vt:lpstr>GAME</vt:lpstr>
      <vt:lpstr>GAME</vt:lpstr>
      <vt:lpstr>GAME</vt:lpstr>
      <vt:lpstr>GAME</vt:lpstr>
      <vt:lpstr>migration</vt:lpstr>
      <vt:lpstr>migration</vt:lpstr>
      <vt:lpstr>migration</vt:lpstr>
      <vt:lpstr>migration</vt:lpstr>
      <vt:lpstr>migration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动态规划1</dc:title>
  <dc:creator>刘星佳</dc:creator>
  <cp:lastModifiedBy>Forever</cp:lastModifiedBy>
  <cp:revision>29</cp:revision>
  <dcterms:created xsi:type="dcterms:W3CDTF">2023-07-01T03:26:00Z</dcterms:created>
  <dcterms:modified xsi:type="dcterms:W3CDTF">2023-07-17T13:35:18Z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8F5A5A4B1C1B4A0EAF595A4DC3B32096_12</vt:lpwstr>
  </property>
  <property fmtid="{D5CDD505-2E9C-101B-9397-08002B2CF9AE}" pid="3" name="KSOProductBuildVer">
    <vt:lpwstr>2052-12.1.0.15120</vt:lpwstr>
  </property>
</Properties>
</file>