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8631-F289-E1DA-EC60-B554B443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E86B7-1BF5-6763-796A-61EE23F85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99168-04DB-EED5-FAAA-02BA419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F86B-E392-1CEB-76DF-A97C59C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A248E-AB54-0E28-F2C5-1FDFDB19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6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A4B1F-CB04-8023-1238-8DA373F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8C66D-D712-2209-D503-4B8F8799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BB1EC-F3A7-5D46-9D03-F6FBDCD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B51AE-036D-A005-9609-5A449B1A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C6830-DC77-28AF-49A1-DE14825C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6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3DF3C-293F-8565-75B8-6E6C181FE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0D4EE-5016-5364-E6B0-93F5233C4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E84D-E231-4A56-E4D4-B887B603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17FB5-713C-E1BD-B1EA-D0456349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DFECC-A7CD-E751-EF4D-CDC1B97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CD7C-62C9-B92A-CF28-4F1C4FC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CBE26-DADF-071E-07E3-A0278F7E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7A09-39F4-6514-9F30-F9DF1E6C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6C54F-9F0D-11C9-D518-F8CC4DB9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F2DC-22BD-C2AD-C9F4-05311D90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0E4D1-E5EA-7C28-317F-1E257DAE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6F2F9-B1ED-AB5E-65EB-3B42F83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DB121-93CF-D6A6-A8F9-3C700D89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25DBB-5C89-B4C8-9933-0F5C9EDE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59D04-996A-A1DF-AF18-61A824D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8324-EFEE-7AF1-4C0B-26AE5EA8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FC722-3D1A-3D78-06D0-F729B99DD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A8FC6-1D6D-FBE4-84A7-8C4DD55C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AAE3-9D69-03ED-DDCB-9115CEFD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78E23-23A7-C258-BED2-6BF7E85F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E7E5A-1C8B-C9E7-4016-0590017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7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9FF81-D45C-C101-75C6-798028CF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68E19-97F7-6461-FCF8-D1703557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0AF2A-631B-0B55-2B3B-916B7114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254D34-8E26-8873-29E4-FF536141C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0FFD4-7409-F087-C2E6-17A0C5DB6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0F7C6-A4BB-39F3-F02C-10CF2E6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90267-A7D6-F0A4-8D2B-E254BA81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FE5FF6-F3C7-1DFD-AC96-D5A79F2A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C49E-D49D-4481-82E7-404C45E5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1FFF0-AE21-4208-F215-D1017057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E48F6-B3D9-27DE-5B6B-CDFF2D5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8FB59-FEC8-7802-0937-417A22D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480C80-8D8B-ACCA-A072-8AB17200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D10AED-5CE4-2D0E-514D-F5670088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D51E7-1057-65B3-B5DA-EC679177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7C26-9BAC-44ED-0E35-227C4CA9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9DF83-B9C2-077A-E0D6-70A1E856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3B08F-0ACC-6A1B-00AC-A28B1BC4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DFE0E-FF9B-29E5-CD07-6FC9DBD2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42B44-F82B-B6D4-716C-697BA6A3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2E4C7-3F75-ABAF-30DA-27FDCE8D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F393-7D0D-E8B9-BA4D-33B39C6B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5C00F-BD1D-6FB2-27FA-31D985EEA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2ED96-6407-5430-CC6A-2A826D44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27A92-FA2D-5205-6F5C-A95572A2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74CB4-C015-5289-9918-26C5FA47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71041-3B87-925E-11C3-396705B8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F736B-F231-9CFC-6098-35E6110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00ED5-2A73-4F5A-B409-6025CA60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371DB-1836-752A-FA2F-2AD7838B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E1AA-E1D9-48A4-B3E9-2BF6EC89402D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A1E46-DA15-75AE-CAA5-6606FE22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A0954-2145-C7E5-FD7A-F9F1D913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F574-6EBE-44B7-829F-4A6AFE31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A424-48DC-1BE6-DF94-658B501D8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班</a:t>
            </a:r>
            <a:r>
              <a:rPr lang="en-US" altLang="zh-CN" dirty="0"/>
              <a:t>7.17</a:t>
            </a:r>
            <a:r>
              <a:rPr lang="zh-CN" altLang="en-US" dirty="0"/>
              <a:t>下午题解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A6026B-DF23-4B60-9AB0-959F76CE9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5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23FB-F819-ADC5-06E2-E5A8D029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r>
              <a:rPr lang="zh-CN" altLang="en-US" dirty="0"/>
              <a:t>：树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E7892-3C70-DFE1-88C6-BA9B2F03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bzoj2588</a:t>
            </a:r>
            <a:r>
              <a:rPr lang="zh-CN" altLang="en-US" dirty="0"/>
              <a:t>，洛谷</a:t>
            </a:r>
            <a:r>
              <a:rPr lang="en-US" altLang="zh-CN" dirty="0"/>
              <a:t>P2633 Count on a tree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607DB3-C343-B50B-8EBC-EEB9D546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571"/>
            <a:ext cx="9283971" cy="38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F989-2BD1-C412-D973-C2D6730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r>
              <a:rPr lang="zh-CN" altLang="en-US" dirty="0"/>
              <a:t>：也是树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55F3F-5590-BA13-4B72-D990B7B4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A516E-F534-09DE-0D89-C9116B4E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9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9A351-8542-8612-A772-9BD4E40E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r>
              <a:rPr lang="zh-CN" altLang="en-US" dirty="0"/>
              <a:t>：还是树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34A44D-182A-07ED-169B-49FF97887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57" y="2532409"/>
            <a:ext cx="10726285" cy="1793182"/>
          </a:xfrm>
        </p:spPr>
      </p:pic>
    </p:spTree>
    <p:extLst>
      <p:ext uri="{BB962C8B-B14F-4D97-AF65-F5344CB8AC3E}">
        <p14:creationId xmlns:p14="http://schemas.microsoft.com/office/powerpoint/2010/main" val="313512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B班7.17下午题解</vt:lpstr>
      <vt:lpstr>T1：树</vt:lpstr>
      <vt:lpstr>T2：也是树</vt:lpstr>
      <vt:lpstr>T3：还是树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B班7.17下午题解</dc:title>
  <dc:creator>C A</dc:creator>
  <cp:lastModifiedBy>C A</cp:lastModifiedBy>
  <cp:revision>2</cp:revision>
  <dcterms:created xsi:type="dcterms:W3CDTF">2023-07-15T13:17:27Z</dcterms:created>
  <dcterms:modified xsi:type="dcterms:W3CDTF">2023-07-15T13:39:11Z</dcterms:modified>
</cp:coreProperties>
</file>