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68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FOI2023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算法夏令营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班</a:t>
            </a:r>
            <a:br>
              <a:rPr lang="en-US" altLang="zh-CN" dirty="0"/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第二天讲评</a:t>
            </a:r>
            <a:endParaRPr lang="en-HK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南方科技大学 匡亮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8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95F9-548E-D1E9-CD69-7209D242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今天的奖品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48B8-6A40-F6DD-0885-C9D89B90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第一名：明信片</a:t>
            </a:r>
            <a:r>
              <a:rPr lang="en-US" altLang="zh-CN" dirty="0"/>
              <a:t>+</a:t>
            </a:r>
            <a:r>
              <a:rPr lang="zh-CN" altLang="en-US" dirty="0"/>
              <a:t>咖啡杯</a:t>
            </a:r>
            <a:endParaRPr lang="en-US" altLang="zh-CN" dirty="0"/>
          </a:p>
          <a:p>
            <a:r>
              <a:rPr lang="zh-CN" altLang="en-US" dirty="0"/>
              <a:t>第二名：搪瓷杯</a:t>
            </a:r>
            <a:endParaRPr lang="en-US" altLang="zh-CN" dirty="0"/>
          </a:p>
          <a:p>
            <a:r>
              <a:rPr lang="zh-CN" altLang="en-US" dirty="0"/>
              <a:t>不在场就顺延</a:t>
            </a:r>
            <a:endParaRPr lang="en-US" altLang="zh-CN" dirty="0"/>
          </a:p>
          <a:p>
            <a:r>
              <a:rPr lang="zh-CN" altLang="en-US" dirty="0"/>
              <a:t>不止两个人</a:t>
            </a:r>
            <a:r>
              <a:rPr lang="en-US" altLang="zh-CN" dirty="0"/>
              <a:t>AK</a:t>
            </a:r>
            <a:r>
              <a:rPr lang="zh-CN" altLang="en-US" dirty="0"/>
              <a:t>就随机数生成器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07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D83D-BCB8-8FFC-9CF1-B1FF5A9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后缀表达式求值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AAA27-F387-5A20-77D7-51F962A7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考点：栈</a:t>
            </a:r>
            <a:endParaRPr lang="en-US" altLang="zh-CN" dirty="0"/>
          </a:p>
          <a:p>
            <a:r>
              <a:rPr lang="zh-CN" altLang="en-US" dirty="0"/>
              <a:t>出题人生怕你没看出来这题在问的就是后缀表达式，直接把答案写在了标题上</a:t>
            </a:r>
            <a:endParaRPr lang="en-US" altLang="zh-CN" dirty="0"/>
          </a:p>
          <a:p>
            <a:r>
              <a:rPr lang="zh-CN" altLang="en-US" dirty="0"/>
              <a:t>从左往右枚举字符串内的元素，维护一个栈，遇到数字就入栈，遇到符号就出栈两个数字进行运算然后入栈</a:t>
            </a:r>
            <a:endParaRPr lang="en-US" altLang="zh-CN" dirty="0"/>
          </a:p>
          <a:p>
            <a:r>
              <a:rPr lang="zh-CN" altLang="en-US" dirty="0"/>
              <a:t>如果做到最后栈内恰好剩一个元素，第一行输出</a:t>
            </a:r>
            <a:r>
              <a:rPr lang="en-US" altLang="zh-CN" dirty="0"/>
              <a:t>1</a:t>
            </a:r>
            <a:r>
              <a:rPr lang="zh-CN" altLang="en-US" dirty="0"/>
              <a:t>第二行输出这个元素，否则两行都输出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80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BB7E2-B0B4-082A-E6FB-83167AB8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矩阵字典序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4CD86-F7E9-69D2-9BEA-B94F92D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考点：扩展域并查集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A[j][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在最后的矩阵中会被交换</a:t>
            </a:r>
            <a:r>
              <a:rPr lang="zh-CN" altLang="en-US" dirty="0"/>
              <a:t>当且仅当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和</a:t>
            </a:r>
            <a:r>
              <a:rPr lang="en-US" altLang="zh-CN" dirty="0">
                <a:solidFill>
                  <a:srgbClr val="0070C0"/>
                </a:solidFill>
              </a:rPr>
              <a:t>j</a:t>
            </a:r>
            <a:r>
              <a:rPr lang="zh-CN" altLang="en-US" dirty="0">
                <a:solidFill>
                  <a:srgbClr val="0070C0"/>
                </a:solidFill>
              </a:rPr>
              <a:t>恰好有一个被操作过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按照重要程度顺序，从左上角往右下角枚举（只枚举主对角线上方的元素即可，当然只枚举下方或者全部枚举也行）</a:t>
            </a:r>
            <a:endParaRPr lang="en-US" altLang="zh-CN" dirty="0"/>
          </a:p>
          <a:p>
            <a:r>
              <a:rPr lang="zh-CN" altLang="en-US" dirty="0"/>
              <a:t>如果这个位置必须交换，那么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的状态必须不同；如果必须不交换，那么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的状态必须相同</a:t>
            </a:r>
            <a:endParaRPr lang="en-US" altLang="zh-CN" dirty="0"/>
          </a:p>
          <a:p>
            <a:r>
              <a:rPr lang="zh-CN" altLang="en-US" dirty="0"/>
              <a:t>如果新的条件和之前条件矛盾就忽略</a:t>
            </a:r>
            <a:endParaRPr lang="en-US" altLang="zh-CN" dirty="0"/>
          </a:p>
          <a:p>
            <a:r>
              <a:rPr lang="zh-CN" altLang="en-US" dirty="0"/>
              <a:t>本质上来说是一个</a:t>
            </a:r>
            <a:r>
              <a:rPr lang="en-US" altLang="zh-CN" dirty="0"/>
              <a:t>2-SAT</a:t>
            </a:r>
            <a:r>
              <a:rPr lang="zh-CN" altLang="en-US" dirty="0"/>
              <a:t>问题，时间复杂度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9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B91F3-039A-568D-841A-7B5AC158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才羽绿的难题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26EFE-8B8D-361A-D329-8D9E3D58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考点：单调队列（更好的做法）或单调栈</a:t>
            </a:r>
            <a:endParaRPr lang="en-US" altLang="zh-CN" dirty="0"/>
          </a:p>
          <a:p>
            <a:r>
              <a:rPr lang="zh-CN" altLang="en-US" dirty="0"/>
              <a:t>先讲比较不优美的做法</a:t>
            </a:r>
            <a:endParaRPr lang="en-US" altLang="zh-CN" dirty="0"/>
          </a:p>
          <a:p>
            <a:r>
              <a:rPr lang="zh-CN" altLang="en-US" dirty="0"/>
              <a:t>如果在某个位置发生了最大值更新，下一次发生最大值更新的一定是后面一个固定的位置</a:t>
            </a:r>
            <a:endParaRPr lang="en-US" altLang="zh-CN" dirty="0"/>
          </a:p>
          <a:p>
            <a:r>
              <a:rPr lang="zh-CN" altLang="en-US" dirty="0"/>
              <a:t>这个信息可以用单调栈处理出来</a:t>
            </a:r>
            <a:endParaRPr lang="en-US" altLang="zh-CN" dirty="0"/>
          </a:p>
          <a:p>
            <a:r>
              <a:rPr lang="zh-CN" altLang="en-US" dirty="0"/>
              <a:t>维护一个栈，里面是“还没找到下一个比自己大”的元素，那么它们是从大到小的（否则栈靠上的元素就是栈靠下的元素的“下一个比自己大”的元素）</a:t>
            </a:r>
            <a:endParaRPr lang="en-US" altLang="zh-CN" dirty="0"/>
          </a:p>
          <a:p>
            <a:r>
              <a:rPr lang="zh-CN" altLang="en-US" dirty="0"/>
              <a:t>新元素把栈顶比自己小的元素的“下一大”设为自己然后弹出，自己放在栈顶即可</a:t>
            </a:r>
          </a:p>
        </p:txBody>
      </p:sp>
    </p:spTree>
    <p:extLst>
      <p:ext uri="{BB962C8B-B14F-4D97-AF65-F5344CB8AC3E}">
        <p14:creationId xmlns:p14="http://schemas.microsoft.com/office/powerpoint/2010/main" val="25809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F3B4F-7F90-8902-4019-B32195E1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才羽绿的难题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C623-97C2-06D0-48C2-C33A9169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处理出这个信息以后，不难发现这个跳转关系是一个森林（添加一个虚根变成一棵树也行）</a:t>
            </a:r>
            <a:endParaRPr lang="en-US" altLang="zh-CN" dirty="0"/>
          </a:p>
          <a:p>
            <a:r>
              <a:rPr lang="zh-CN" altLang="en-US" dirty="0"/>
              <a:t>由于每个区间的第一个位置一定发生最大值更新，从这个位置开始树上倍增就好了，时间复杂度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这种做法比较直观，虽然不够巧妙，但今天还是放过了</a:t>
            </a:r>
            <a:endParaRPr lang="en-US" altLang="zh-CN" dirty="0"/>
          </a:p>
          <a:p>
            <a:r>
              <a:rPr lang="zh-CN" altLang="en-US" dirty="0"/>
              <a:t>当然还有一种更好的做法</a:t>
            </a:r>
          </a:p>
        </p:txBody>
      </p:sp>
    </p:spTree>
    <p:extLst>
      <p:ext uri="{BB962C8B-B14F-4D97-AF65-F5344CB8AC3E}">
        <p14:creationId xmlns:p14="http://schemas.microsoft.com/office/powerpoint/2010/main" val="6142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F329-610F-521A-C8C9-84DE1ED0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才羽绿的难题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E45DE-E7B0-27E7-0FFC-9547E3B2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6946"/>
          </a:xfrm>
        </p:spPr>
        <p:txBody>
          <a:bodyPr>
            <a:normAutofit/>
          </a:bodyPr>
          <a:lstStyle/>
          <a:p>
            <a:r>
              <a:rPr lang="zh-CN" altLang="en-US" dirty="0"/>
              <a:t>更好的做法用到了正难则反的思想</a:t>
            </a:r>
            <a:endParaRPr lang="en-US" altLang="zh-CN" dirty="0"/>
          </a:p>
          <a:p>
            <a:r>
              <a:rPr lang="zh-CN" altLang="en-US" dirty="0"/>
              <a:t>假设我们用单调队列来从左往右做这个问题，每次删掉队首的元素后，下一个加入的元素可能会带来不止一个更新位置，非常烦人</a:t>
            </a:r>
            <a:endParaRPr lang="en-US" altLang="zh-CN" dirty="0"/>
          </a:p>
          <a:p>
            <a:r>
              <a:rPr lang="zh-CN" altLang="en-US" dirty="0"/>
              <a:t>但反之，如果我们从右往左做这个问题，每次删掉队首（现在是最右边）的元素则没有任何影响，而在队尾（最左边）插入新的元素时，更新位置的数量只会变少</a:t>
            </a:r>
            <a:endParaRPr lang="en-US" altLang="zh-CN" dirty="0"/>
          </a:p>
          <a:p>
            <a:r>
              <a:rPr lang="zh-CN" altLang="en-US" dirty="0"/>
              <a:t>因此用单调队列解决即可，时间复杂度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这题本身难度不大，但可以同时用单调栈和单调队列解决，并且用到了我很喜欢的正难则反思想，因此放在最后一题</a:t>
            </a:r>
          </a:p>
        </p:txBody>
      </p:sp>
    </p:spTree>
    <p:extLst>
      <p:ext uri="{BB962C8B-B14F-4D97-AF65-F5344CB8AC3E}">
        <p14:creationId xmlns:p14="http://schemas.microsoft.com/office/powerpoint/2010/main" val="34810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E2666C-7859-B15C-3DCB-2B7E45F22CFA}"/>
              </a:ext>
            </a:extLst>
          </p:cNvPr>
          <p:cNvSpPr txBox="1"/>
          <p:nvPr/>
        </p:nvSpPr>
        <p:spPr>
          <a:xfrm>
            <a:off x="4050631" y="2829828"/>
            <a:ext cx="409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三极行楷简体-粗" panose="00000500000000000000" pitchFamily="2" charset="-122"/>
                <a:ea typeface="三极行楷简体-粗" panose="00000500000000000000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647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三极行楷简体-粗</vt:lpstr>
      <vt:lpstr>Arial</vt:lpstr>
      <vt:lpstr>Calibri</vt:lpstr>
      <vt:lpstr>Calibri Light</vt:lpstr>
      <vt:lpstr>Office 主题​​</vt:lpstr>
      <vt:lpstr>FOI2023算法夏令营B班 第二天讲评</vt:lpstr>
      <vt:lpstr>今天的奖品</vt:lpstr>
      <vt:lpstr>后缀表达式求值</vt:lpstr>
      <vt:lpstr>矩阵字典序</vt:lpstr>
      <vt:lpstr>才羽绿的难题</vt:lpstr>
      <vt:lpstr>才羽绿的难题</vt:lpstr>
      <vt:lpstr>才羽绿的难题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FOI2023基础算法冬令营 第三讲</dc:title>
  <dc:creator>SUSTech heyStudio</dc:creator>
  <cp:lastModifiedBy>亮 匡</cp:lastModifiedBy>
  <cp:revision>68</cp:revision>
  <dcterms:created xsi:type="dcterms:W3CDTF">2019-10-15T12:38:53Z</dcterms:created>
  <dcterms:modified xsi:type="dcterms:W3CDTF">2023-07-07T15:07:55Z</dcterms:modified>
</cp:coreProperties>
</file>