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8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6340"/>
  </p:normalViewPr>
  <p:slideViewPr>
    <p:cSldViewPr snapToGrid="0" snapToObjects="1">
      <p:cViewPr varScale="1">
        <p:scale>
          <a:sx n="158" d="100"/>
          <a:sy n="158" d="100"/>
        </p:scale>
        <p:origin x="126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2021-01-24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2021-01-24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2021-01-24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65207" y="357899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494081" y="-263796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3654738" y="3560996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.cached (stores stuff that is costly to get – see branches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24554" y="209378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6934" y="209378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8991" y="790642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409086" y="4261039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477351" y="4774590"/>
            <a:ext cx="3685232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E22DB71-C232-1040-B545-2D5FD570EA89}"/>
              </a:ext>
            </a:extLst>
          </p:cNvPr>
          <p:cNvSpPr/>
          <p:nvPr/>
        </p:nvSpPr>
        <p:spPr>
          <a:xfrm>
            <a:off x="8044665" y="774036"/>
            <a:ext cx="4535554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 .existsOnRemote (if remote exists on server)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determined with ls-remote when calling gitFetch(). They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(true if remotes/… exists on server)</a:t>
            </a:r>
          </a:p>
          <a:p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9D57132-FE6E-A142-8346-D2842756F1E0}"/>
              </a:ext>
            </a:extLst>
          </p:cNvPr>
          <p:cNvSpPr txBox="1"/>
          <p:nvPr/>
        </p:nvSpPr>
        <p:spPr>
          <a:xfrm>
            <a:off x="7984968" y="209378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1027EB8-8DA5-4345-85C6-1B3F368FE9BF}"/>
              </a:ext>
            </a:extLst>
          </p:cNvPr>
          <p:cNvSpPr/>
          <p:nvPr/>
        </p:nvSpPr>
        <p:spPr>
          <a:xfrm>
            <a:off x="8138127" y="3250294"/>
            <a:ext cx="453555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localState.cached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Storage for remote (updated with gitFetch ) – stores a cache from ls-remote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</a:t>
            </a:r>
            <a:br>
              <a:rPr lang="en-US" sz="800" noProof="1"/>
            </a:br>
            <a:r>
              <a:rPr lang="en-US" sz="800" noProof="1"/>
              <a:t>(true if tracked remotes/… exists on server)</a:t>
            </a:r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A9DDEE4-AAD3-6D4F-A391-62094E243645}"/>
              </a:ext>
            </a:extLst>
          </p:cNvPr>
          <p:cNvSpPr txBox="1"/>
          <p:nvPr/>
        </p:nvSpPr>
        <p:spPr>
          <a:xfrm>
            <a:off x="8066227" y="2673331"/>
            <a:ext cx="192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cache storage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2817" y="3232813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386030" y="2673329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8028614" y="4337579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8093659" y="4774590"/>
            <a:ext cx="453555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128" y="5820287"/>
            <a:ext cx="336498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Pragma-merge has the CodeMirror search plugin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 CodeMirror search addon</a:t>
            </a: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and Graph window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 and graph.html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134" y="5375597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8093659" y="7988726"/>
            <a:ext cx="453555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8044665" y="751699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6258868" y="1150452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11992</TotalTime>
  <Words>2434</Words>
  <Application>Microsoft Macintosh PowerPoint</Application>
  <PresentationFormat>A3 (297 x 420 mm)</PresentationFormat>
  <Paragraphs>336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134</cp:revision>
  <dcterms:created xsi:type="dcterms:W3CDTF">2020-06-24T14:21:06Z</dcterms:created>
  <dcterms:modified xsi:type="dcterms:W3CDTF">2021-01-24T21:09:44Z</dcterms:modified>
</cp:coreProperties>
</file>