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60" r:id="rId4"/>
    <p:sldId id="261" r:id="rId5"/>
    <p:sldId id="258" r:id="rId6"/>
    <p:sldId id="257" r:id="rId7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64"/>
    <p:restoredTop sz="96331"/>
  </p:normalViewPr>
  <p:slideViewPr>
    <p:cSldViewPr snapToGrid="0" snapToObjects="1">
      <p:cViewPr varScale="1">
        <p:scale>
          <a:sx n="164" d="100"/>
          <a:sy n="164" d="100"/>
        </p:scale>
        <p:origin x="200" y="5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2021-05-10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2021-05-10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2021-05-10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2021-05-10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2021-05-10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2021-05-10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2021-05-10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2021-05-10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2021-05-10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2021-05-10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2021-05-10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2021-05-10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Axelsson/Pragma-git/releas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1BE35874-A057-7047-8E91-E858BEF7540B}"/>
              </a:ext>
            </a:extLst>
          </p:cNvPr>
          <p:cNvSpPr txBox="1"/>
          <p:nvPr/>
        </p:nvSpPr>
        <p:spPr>
          <a:xfrm>
            <a:off x="124203" y="60782"/>
            <a:ext cx="2009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Create release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15B9CFC-FAED-A34A-93E8-6CDE7977E9EB}"/>
              </a:ext>
            </a:extLst>
          </p:cNvPr>
          <p:cNvSpPr/>
          <p:nvPr/>
        </p:nvSpPr>
        <p:spPr>
          <a:xfrm>
            <a:off x="420154" y="678347"/>
            <a:ext cx="5114372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Develop non-release is called 0.0.0. It should be updated in master branch for a release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Merge 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develop into master</a:t>
            </a:r>
            <a:br>
              <a:rPr lang="en-US" sz="800" noProof="1">
                <a:solidFill>
                  <a:schemeClr val="accent1"/>
                </a:solidFill>
              </a:rPr>
            </a:b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 version </a:t>
            </a:r>
            <a:r>
              <a:rPr lang="en-US" sz="800" noProof="1"/>
              <a:t> (X.Y.Z)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package.js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Modify 1) – 3) in this file :</a:t>
            </a:r>
            <a:br>
              <a:rPr lang="en-US" sz="800" noProof="1"/>
            </a:br>
            <a:r>
              <a:rPr lang="en-US" sz="800" noProof="1"/>
              <a:t>/Users/jan/Documents/Projects/Pragma-git/Pragma-git/make_binaries/release_to_github.command 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commit with name (X,Y,Z)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create Install files and Draft-Release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/Users/jan/Documents/Projects/Pragma-git/Pragma-git/make_binaries/build.command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/Users/jan/Documents/Projects/Pragma-git/Pragma-git/make_binaries/release_to_github.command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>
                <a:hlinkClick r:id="rId2"/>
              </a:rPr>
              <a:t>https://github.com/JanAxelsson/Pragma-git/releases</a:t>
            </a:r>
            <a:r>
              <a:rPr lang="en-US" sz="800" noProof="1"/>
              <a:t> , verify and Save</a:t>
            </a:r>
          </a:p>
          <a:p>
            <a:pPr marL="152550" lvl="1"/>
            <a:endParaRPr lang="en-US" sz="800" noProof="1"/>
          </a:p>
          <a:p>
            <a:pPr marL="152550" lvl="1"/>
            <a:endParaRPr lang="en-US" sz="800" noProof="1"/>
          </a:p>
          <a:p>
            <a:pPr marL="152550" lvl="1"/>
            <a:r>
              <a:rPr lang="en-US" sz="800" noProof="1"/>
              <a:t>install files are pushed to github, and temporarily stored  in : /Users/jan/Documents/Projects/Pragma-git/dist</a:t>
            </a:r>
          </a:p>
        </p:txBody>
      </p:sp>
    </p:spTree>
    <p:extLst>
      <p:ext uri="{BB962C8B-B14F-4D97-AF65-F5344CB8AC3E}">
        <p14:creationId xmlns:p14="http://schemas.microsoft.com/office/powerpoint/2010/main" val="2616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59317" y="960067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157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>
                <a:solidFill>
                  <a:schemeClr val="accent1"/>
                </a:solidFill>
              </a:rPr>
              <a:t>Pragma-git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75535" y="1443882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02809" y="1150817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59317" y="685874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59317" y="277843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20630" y="2076697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50" name="textruta 49">
            <a:extLst>
              <a:ext uri="{FF2B5EF4-FFF2-40B4-BE49-F238E27FC236}">
                <a16:creationId xmlns:a16="http://schemas.microsoft.com/office/drawing/2014/main" id="{C3550708-9EC5-5A43-804D-72B8172CCCA9}"/>
              </a:ext>
            </a:extLst>
          </p:cNvPr>
          <p:cNvSpPr txBox="1"/>
          <p:nvPr/>
        </p:nvSpPr>
        <p:spPr>
          <a:xfrm>
            <a:off x="791384" y="-786674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Main window</a:t>
            </a: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36576" y="213855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52195" y="274395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791120" y="2284874"/>
            <a:ext cx="1410064" cy="64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68185" y="444689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865207" y="357899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494081" y="-263796"/>
            <a:ext cx="84636" cy="1728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45283" y="1680440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15311" y="2012403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66351" y="3173300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62487" y="3183024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487438" y="3337458"/>
            <a:ext cx="2758444" cy="276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32760" y="1711048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32029" y="1988047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15311" y="2809747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2994192"/>
            <a:ext cx="2703419" cy="189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191906" y="8315161"/>
            <a:ext cx="325227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 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warning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info needed for callback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17422" y="2339657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69E32657-B446-F442-8E7A-BE7ED2F83425}"/>
              </a:ext>
            </a:extLst>
          </p:cNvPr>
          <p:cNvSpPr txBox="1"/>
          <p:nvPr/>
        </p:nvSpPr>
        <p:spPr>
          <a:xfrm>
            <a:off x="124203" y="60782"/>
            <a:ext cx="1381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>
                <a:solidFill>
                  <a:schemeClr val="accent1"/>
                </a:solidFill>
              </a:rPr>
              <a:t>Internals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CA86161-4F1A-7440-B62E-4DFF146CC2A4}"/>
              </a:ext>
            </a:extLst>
          </p:cNvPr>
          <p:cNvSpPr/>
          <p:nvPr/>
        </p:nvSpPr>
        <p:spPr>
          <a:xfrm>
            <a:off x="3847806" y="1031943"/>
            <a:ext cx="4303640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extending BranchSummaryResult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BranchSummaryResult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New fields to extended  BranchSummaryResult.branches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BranchSummaryResult.branches.show (tells which branch to show, local or remotes/origin)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BranchSummaryResult.local (local branches)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Remote branches are cached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cachedBranchList (which is updated by calling cacheBranchList() from places expecting changes in branches to appear)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Windows10 garbage collection workaround for branch contextual menus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cachedBranchMenu, workaround_store_submenus  (keep reference to latest contextual menu items)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4EEBFA08-D850-9242-A011-F1FAB7FACE6A}"/>
              </a:ext>
            </a:extLst>
          </p:cNvPr>
          <p:cNvSpPr txBox="1"/>
          <p:nvPr/>
        </p:nvSpPr>
        <p:spPr>
          <a:xfrm>
            <a:off x="3788109" y="467285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branches list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B245C61-BBF3-D240-866D-DF3F7175FAD0}"/>
              </a:ext>
            </a:extLst>
          </p:cNvPr>
          <p:cNvSpPr/>
          <p:nvPr/>
        </p:nvSpPr>
        <p:spPr>
          <a:xfrm>
            <a:off x="232421" y="1031943"/>
            <a:ext cx="3274288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from settings menu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flags to show if other windows are open (true for open) :</a:t>
            </a:r>
            <a:br>
              <a:rPr lang="en-US" sz="800" noProof="1"/>
            </a:br>
            <a:r>
              <a:rPr lang="en-US" sz="800" noProof="1"/>
              <a:t>.settings .conflictsWindow .fileListWindow .aboutWindow .notesWindow .graphWindow .helpWindow</a:t>
            </a:r>
            <a:br>
              <a:rPr lang="en-US" sz="800" noProof="1"/>
            </a:br>
            <a:r>
              <a:rPr lang="en-US" sz="800" noProof="1"/>
              <a:t>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of) previous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selectedDiv, pinnedDiv (for graph window state)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.dark (true if dark mode, false if light mode)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6427A213-23F4-4C40-BE44-F926E14C6087}"/>
              </a:ext>
            </a:extLst>
          </p:cNvPr>
          <p:cNvSpPr txBox="1"/>
          <p:nvPr/>
        </p:nvSpPr>
        <p:spPr>
          <a:xfrm>
            <a:off x="124203" y="517277"/>
            <a:ext cx="1854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State storage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CE8B2E74-8990-CB41-9430-DC7F5B3801AC}"/>
              </a:ext>
            </a:extLst>
          </p:cNvPr>
          <p:cNvSpPr/>
          <p:nvPr/>
        </p:nvSpPr>
        <p:spPr>
          <a:xfrm>
            <a:off x="3847806" y="3909327"/>
            <a:ext cx="430364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Using git Notes to store the branch name. The name space “branchname” is used.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gitAddCommitAndPush : </a:t>
            </a:r>
            <a:r>
              <a:rPr lang="en-US" sz="800" noProof="1"/>
              <a:t>stores the branchname on commit, and pushes to remote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gitFetch : </a:t>
            </a:r>
            <a:r>
              <a:rPr lang="en-US" sz="800" noProof="1"/>
              <a:t>reads branchname notes from remote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graph.html </a:t>
            </a:r>
            <a:r>
              <a:rPr lang="en-US" sz="800" noProof="1"/>
              <a:t>when a note exists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Assigns a color throuth the Map ‘branchNames’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 same color will be assigned to the same branch (because of Map)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One-time creation of color node-images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New node colors are based on images/circle_black.png </a:t>
            </a:r>
            <a:br>
              <a:rPr lang="en-US" sz="800" noProof="1"/>
            </a:br>
            <a:r>
              <a:rPr lang="en-US" sz="800" noProof="1"/>
              <a:t>using the script ‘images/circle_colors/colorize.bash’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graph.js  ‘colorImageNameDefinitions‘ is manually updated with the list printed from script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endParaRPr lang="en-US" sz="800" noProof="1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98E71801-5CF6-4A4E-881F-6B00886CB210}"/>
              </a:ext>
            </a:extLst>
          </p:cNvPr>
          <p:cNvSpPr txBox="1"/>
          <p:nvPr/>
        </p:nvSpPr>
        <p:spPr>
          <a:xfrm>
            <a:off x="3788109" y="3344669"/>
            <a:ext cx="3957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remember branch for commit</a:t>
            </a:r>
          </a:p>
        </p:txBody>
      </p:sp>
    </p:spTree>
    <p:extLst>
      <p:ext uri="{BB962C8B-B14F-4D97-AF65-F5344CB8AC3E}">
        <p14:creationId xmlns:p14="http://schemas.microsoft.com/office/powerpoint/2010/main" val="136682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1993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28537" y="1315896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45431" y="724112"/>
            <a:ext cx="316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GUI update mechanism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BEC0FE79-3F6D-FF49-8DC3-8F9F0A9E1D2B}"/>
              </a:ext>
            </a:extLst>
          </p:cNvPr>
          <p:cNvSpPr txBox="1"/>
          <p:nvPr/>
        </p:nvSpPr>
        <p:spPr>
          <a:xfrm>
            <a:off x="4090044" y="1315896"/>
            <a:ext cx="3274288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menu (MacOS only):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initializeWindowMenu</a:t>
            </a:r>
            <a:r>
              <a:rPr lang="en-US" sz="800" noProof="1"/>
              <a:t>: creates default MacOs menu in native language. Windows menu is recreated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addWindowMenu</a:t>
            </a:r>
            <a:r>
              <a:rPr lang="en-US" sz="800" noProof="1"/>
              <a:t> : stores the submenu handle with the title as key window_menu_handles_mapping[title]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deleteWindowMenu </a:t>
            </a:r>
            <a:r>
              <a:rPr lang="en-US" sz="800" noProof="1"/>
              <a:t>: close using window title to find submenu handle.  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gui.Window.getAll</a:t>
            </a:r>
            <a:r>
              <a:rPr lang="en-US" sz="800" noProof="1"/>
              <a:t> is used several places to find open windows (and child windows that are not supposed to be in the windows menu).  A function is called that iterates each found window, and performs the action.  See ‘minimizeWindow’, ‘closeAllWindows’, ‘hideAllWindows’,’ showAllWindows’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8BD32A55-702C-7840-9BFF-A54EF5044CE8}"/>
              </a:ext>
            </a:extLst>
          </p:cNvPr>
          <p:cNvSpPr txBox="1"/>
          <p:nvPr/>
        </p:nvSpPr>
        <p:spPr>
          <a:xfrm>
            <a:off x="4006938" y="724112"/>
            <a:ext cx="397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Windows menu (MacOS only)</a:t>
            </a:r>
          </a:p>
        </p:txBody>
      </p:sp>
    </p:spTree>
    <p:extLst>
      <p:ext uri="{BB962C8B-B14F-4D97-AF65-F5344CB8AC3E}">
        <p14:creationId xmlns:p14="http://schemas.microsoft.com/office/powerpoint/2010/main" val="298332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497310" y="689373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97310" y="1278837"/>
            <a:ext cx="368523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shortened by </a:t>
            </a:r>
            <a:r>
              <a:rPr lang="en-US" sz="800" b="1" noProof="1"/>
              <a:t>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B0A7310-007B-034F-888B-3E729DF011D6}"/>
              </a:ext>
            </a:extLst>
          </p:cNvPr>
          <p:cNvSpPr txBox="1"/>
          <p:nvPr/>
        </p:nvSpPr>
        <p:spPr>
          <a:xfrm>
            <a:off x="4324750" y="701747"/>
            <a:ext cx="1679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status_data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244EB7A-6EC2-884B-A6CA-58A938EBF5D3}"/>
              </a:ext>
            </a:extLst>
          </p:cNvPr>
          <p:cNvSpPr/>
          <p:nvPr/>
        </p:nvSpPr>
        <p:spPr>
          <a:xfrm>
            <a:off x="4416807" y="1283011"/>
            <a:ext cx="337229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status_data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gitStatus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Some fields are emulated gitShowHistorical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additionally, the order of the commmits may be reversed when pinnedCommit is compared to current commit. This is stored in status_data.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false;   if commit1 is earlier than commit2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true;   if commit1 is later than commit2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9D2EF8E4-A564-1747-8911-169BB0908F77}"/>
              </a:ext>
            </a:extLst>
          </p:cNvPr>
          <p:cNvSpPr txBox="1"/>
          <p:nvPr/>
        </p:nvSpPr>
        <p:spPr>
          <a:xfrm>
            <a:off x="8018067" y="689372"/>
            <a:ext cx="2062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Graph window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6EE82AD-1D03-DD44-87C3-03A841E811A2}"/>
              </a:ext>
            </a:extLst>
          </p:cNvPr>
          <p:cNvSpPr/>
          <p:nvPr/>
        </p:nvSpPr>
        <p:spPr>
          <a:xfrm>
            <a:off x="8077189" y="1278837"/>
            <a:ext cx="3685232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Graph window shows history of current branch (green) and other branches (black). It follows the history in the main window, so that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 window message is updated when clicking a commit in graph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pinned commit is linked between graph and main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selected in graph window moves with main window history arrows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 window uses the filtered history from main window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injectIntoJs(document)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gets the search history (full history if not searched) form opener.gitHistory().</a:t>
            </a:r>
            <a:br>
              <a:rPr lang="en-US" sz="800" noProof="1"/>
            </a:br>
            <a:r>
              <a:rPr lang="en-US" sz="800" noProof="1"/>
              <a:t>This is not updated automatically, so if search is changed, injectIntoJs has to be called again (search does that)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draws the complete graph using git log –first-parent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setPinned(hash, isPinned)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sets pin in main window (isPinned = true / false)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what is marked in the graph window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.selectedDiv (the selected element 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.pinnedDiv (the pinned div)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Main :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 app.js  selectInGraph(hash)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performs a click action in graph window</a:t>
            </a:r>
            <a:endParaRPr lang="en-US" sz="800" noProof="1">
              <a:solidFill>
                <a:schemeClr val="accent1"/>
              </a:solidFill>
            </a:endParaRPr>
          </a:p>
          <a:p>
            <a:pPr marL="152550" lvl="1"/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GRAPH :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graph.html has all the logics for displaying clicked select and pin actions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it also calls setHistoricalCommit,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which sets localState.historyHash,  …,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calls opener._update to show correct commit in main window</a:t>
            </a:r>
            <a:endParaRPr lang="en-US" sz="800" noProof="1">
              <a:solidFill>
                <a:schemeClr val="accent1"/>
              </a:solidFill>
            </a:endParaRPr>
          </a:p>
          <a:p>
            <a:pPr indent="-304650"/>
            <a:endParaRPr lang="en-US" sz="800" noProof="1"/>
          </a:p>
          <a:p>
            <a:r>
              <a:rPr lang="en-US" sz="800" b="1" noProof="1"/>
              <a:t>Colored nodes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Nodes are color-coded according to branch-name stored (see Internals / branchname for every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black for unknown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green for unknown on first-parent branch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colored when branch is known from git-note storage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There is an edit mechanism, that allows edit of branch-name to commits. Edit range of commits by selecting oldest commit, and shift-select a later commit (higher up In graph)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Colors are stored in graph.js variable “colorImageNameDefinitions”.  Color images are generated once using bash script colorize.bash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15FF9A1-43E2-7348-9382-D2ADB3B355C8}"/>
              </a:ext>
            </a:extLst>
          </p:cNvPr>
          <p:cNvSpPr/>
          <p:nvPr/>
        </p:nvSpPr>
        <p:spPr>
          <a:xfrm>
            <a:off x="4470633" y="3725182"/>
            <a:ext cx="3372291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Settings are loaded at Pragma-git start, and updated from Settings window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Handling of settings in app.js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loadSettings is called on Pragma-git start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settings from settings.json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stores settings in global.state in predefined order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updateWithNewSettings is called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from loadSettings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leaving Settings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settings are saved when closing Pragma-git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Settings window  settings.html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populated from global.state </a:t>
            </a:r>
            <a:br>
              <a:rPr lang="en-US" sz="800" noProof="1"/>
            </a:br>
            <a:r>
              <a:rPr lang="en-US" sz="800" noProof="1"/>
              <a:t>when   settings.js/injectIntoSettingsJs is called from settings.html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closeWindow stores data in global.state before closing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9D47FF24-DA49-8046-9CB0-28C71CB63318}"/>
              </a:ext>
            </a:extLst>
          </p:cNvPr>
          <p:cNvSpPr txBox="1"/>
          <p:nvPr/>
        </p:nvSpPr>
        <p:spPr>
          <a:xfrm>
            <a:off x="4393846" y="3165698"/>
            <a:ext cx="12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Settings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9192722C-8F33-C74E-A8DA-E92B802175F0}"/>
              </a:ext>
            </a:extLst>
          </p:cNvPr>
          <p:cNvSpPr txBox="1"/>
          <p:nvPr/>
        </p:nvSpPr>
        <p:spPr>
          <a:xfrm>
            <a:off x="497310" y="4721811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Dark mode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C6FE680-6AF2-4545-AE31-D52F0731E861}"/>
              </a:ext>
            </a:extLst>
          </p:cNvPr>
          <p:cNvSpPr/>
          <p:nvPr/>
        </p:nvSpPr>
        <p:spPr>
          <a:xfrm>
            <a:off x="497310" y="5161728"/>
            <a:ext cx="3685232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Dark / light mode is defined from color_styles.css using css variables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The mechanism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&lt;body&gt; of each document is predefined with class=“light”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script after &lt;body&gt;  adds a class=”dark” if dark mode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darkmode is defined by localState.dark (true if darkmode, false if light)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 localState.dark is set from value of state.darkmode setting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Main app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Main. window is mostly constant (except for text-fields and input texts)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Other windows behaves differently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Have styles reading css variables from color_styles.css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 general img invert filter is applied which transforms black icons to white </a:t>
            </a:r>
            <a:br>
              <a:rPr lang="en-US" sz="800" noProof="1"/>
            </a:br>
            <a:r>
              <a:rPr lang="en-US" sz="800" noProof="1"/>
              <a:t>(exceptions for color icons are defined in each document’s style section)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Merge and Notes windows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Merge: hacked the CodeMirror css in pragma-merge.html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Notes: hacked ToastUI editor css in notes.html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Both have special css for icons and text-based buttons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1DB0E46F-C9CA-A948-A22C-D89EEA13217F}"/>
              </a:ext>
            </a:extLst>
          </p:cNvPr>
          <p:cNvSpPr/>
          <p:nvPr/>
        </p:nvSpPr>
        <p:spPr>
          <a:xfrm>
            <a:off x="4477944" y="6312656"/>
            <a:ext cx="336498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Pragma-merge has the CodeMirror search plugin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 CodeMirror search addon</a:t>
            </a:r>
            <a:endParaRPr lang="en-US" sz="800" noProof="1">
              <a:solidFill>
                <a:schemeClr val="accent1"/>
              </a:solidFill>
            </a:endParaRP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 and Graph window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Based on npm find-in-nw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Extend npm find-in-nw on the fly, with “extend_find-in-nw.js”</a:t>
            </a:r>
            <a:br>
              <a:rPr lang="en-US" sz="800" noProof="1"/>
            </a:br>
            <a:r>
              <a:rPr lang="en-US" sz="800" noProof="1"/>
              <a:t>- make search case insensitive, add navigation CTRL-G, ↑,↓</a:t>
            </a:r>
            <a:br>
              <a:rPr lang="en-US" sz="800" noProof="1"/>
            </a:br>
            <a:r>
              <a:rPr lang="en-US" sz="800" noProof="1"/>
              <a:t>- in graph : searches document.body</a:t>
            </a:r>
            <a:br>
              <a:rPr lang="en-US" sz="800" noProof="1"/>
            </a:br>
            <a:r>
              <a:rPr lang="en-US" sz="800" noProof="1"/>
              <a:t>- in Notes : search depends on wysiwyg / markdown modes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Code added at end of Notes.html and graph.html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 window extra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“Notes.html” : Listen to mouseover on markdown/wysiwyg switches</a:t>
            </a:r>
            <a:br>
              <a:rPr lang="en-US" sz="800" noProof="1"/>
            </a:br>
            <a:r>
              <a:rPr lang="en-US" sz="800" noProof="1"/>
              <a:t>and clear marked finds (“tokens”), before switching.</a:t>
            </a:r>
            <a:br>
              <a:rPr lang="en-US" sz="800" noProof="1"/>
            </a:br>
            <a:r>
              <a:rPr lang="en-US" sz="800" noProof="1"/>
              <a:t>Then close search box.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“Notes.js” : Stop save from happening if find is active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A7C2C043-D2F7-C944-B558-2BA54F5E7D29}"/>
              </a:ext>
            </a:extLst>
          </p:cNvPr>
          <p:cNvSpPr txBox="1"/>
          <p:nvPr/>
        </p:nvSpPr>
        <p:spPr>
          <a:xfrm>
            <a:off x="4428950" y="5867966"/>
            <a:ext cx="170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Find in html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116B39BA-29B4-7748-8FA3-5994271F75AA}"/>
              </a:ext>
            </a:extLst>
          </p:cNvPr>
          <p:cNvSpPr/>
          <p:nvPr/>
        </p:nvSpPr>
        <p:spPr>
          <a:xfrm>
            <a:off x="473213" y="8318189"/>
            <a:ext cx="36852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noProof="1">
                <a:solidFill>
                  <a:schemeClr val="accent1"/>
                </a:solidFill>
              </a:rPr>
              <a:t>About.html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inserts “about_search.html” in div, to have same text here as in help for history search.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about_search.html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Other help texts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HELP/TEMPLATE_help.html &lt;div id="inner-content"&gt;, is replaced with text from HELP/ by app.js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7DE9AEB1-C5B0-C249-BF18-9D6FEFA03971}"/>
              </a:ext>
            </a:extLst>
          </p:cNvPr>
          <p:cNvSpPr txBox="1"/>
          <p:nvPr/>
        </p:nvSpPr>
        <p:spPr>
          <a:xfrm>
            <a:off x="424219" y="7846457"/>
            <a:ext cx="88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/>
              <a:t>help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AF028C6E-A947-D149-8E6C-A4419B0C31F8}"/>
              </a:ext>
            </a:extLst>
          </p:cNvPr>
          <p:cNvSpPr txBox="1"/>
          <p:nvPr/>
        </p:nvSpPr>
        <p:spPr>
          <a:xfrm>
            <a:off x="416902" y="122259"/>
            <a:ext cx="2198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>
                <a:solidFill>
                  <a:schemeClr val="accent1"/>
                </a:solidFill>
              </a:rPr>
              <a:t>Other Windows</a:t>
            </a:r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450135" y="631305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50135" y="1150452"/>
            <a:ext cx="5396401" cy="46474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FF3040E-0B07-4743-8C2E-DEB02A9AC67D}"/>
              </a:ext>
            </a:extLst>
          </p:cNvPr>
          <p:cNvSpPr/>
          <p:nvPr/>
        </p:nvSpPr>
        <p:spPr>
          <a:xfrm>
            <a:off x="450134" y="5871202"/>
            <a:ext cx="53964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Note</a:t>
            </a:r>
          </a:p>
          <a:p>
            <a:endParaRPr lang="en-US" sz="800" b="1" noProof="1"/>
          </a:p>
          <a:p>
            <a:r>
              <a:rPr lang="en-US" sz="800" b="1" noProof="1"/>
              <a:t>merge folder has its own package.json :</a:t>
            </a:r>
          </a:p>
          <a:p>
            <a:pPr marL="171450" indent="-171450">
              <a:buFontTx/>
              <a:buChar char="-"/>
            </a:pPr>
            <a:r>
              <a:rPr lang="en-US" sz="800" noProof="1"/>
              <a:t>npm install has to be performed in “merge” folder as well as in Pragma-git</a:t>
            </a: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2CC61761-C09E-854F-879E-5E98858E6D80}"/>
              </a:ext>
            </a:extLst>
          </p:cNvPr>
          <p:cNvSpPr txBox="1"/>
          <p:nvPr/>
        </p:nvSpPr>
        <p:spPr>
          <a:xfrm>
            <a:off x="6390552" y="631304"/>
            <a:ext cx="4339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askpass (password dialog for git)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0FCE908-93B6-2442-9EF2-02ED84A9339A}"/>
              </a:ext>
            </a:extLst>
          </p:cNvPr>
          <p:cNvSpPr/>
          <p:nvPr/>
        </p:nvSpPr>
        <p:spPr>
          <a:xfrm>
            <a:off x="6400800" y="1150452"/>
            <a:ext cx="5396401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pPr marL="171450" indent="-171450">
              <a:buFontTx/>
              <a:buChar char="-"/>
            </a:pPr>
            <a:r>
              <a:rPr lang="en-US" sz="800" noProof="1"/>
              <a:t>askpass is initated by git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core. askpass -- defines script, that starts pragma-askpass when git wants a password</a:t>
            </a:r>
          </a:p>
          <a:p>
            <a:pPr marL="152550" lvl="1"/>
            <a:r>
              <a:rPr lang="en-US" sz="800" noProof="1"/>
              <a:t>[core]</a:t>
            </a:r>
          </a:p>
          <a:p>
            <a:pPr marL="152550" lvl="1"/>
            <a:r>
              <a:rPr lang="en-US" sz="800" noProof="1"/>
              <a:t>    askpass = /Users/jan/Documents/Projects/Pragma-git/Pragma-git/pragma-askpass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Pragma-askpass makes git call external dialog called ‘pragma-askpass’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pragma-askpass, defined above in ‘askpass=  … pragma-askpass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looks for file ‘pragma-git-running’ in $HOME or $USERPROFILE (Windows)  /.Pragma-git/.tmp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bails out if file ‘pragma-git-running’  does not exist (means pragma-git is not up)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askpass_first (first argument from git. text asking for password) askpasslog.txt, askpass.txt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pragma-askpass-running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pragma-askpass.js with input transferred from git via file askpass_first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pragma-askpass-running’ is deleted to signal that ‘pragma-askpass.js’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pragma-askpass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‘pragma-askpass-running’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132120B0-8591-A847-B946-F0F20D7CB8D7}"/>
              </a:ext>
            </a:extLst>
          </p:cNvPr>
          <p:cNvSpPr txBox="1"/>
          <p:nvPr/>
        </p:nvSpPr>
        <p:spPr>
          <a:xfrm>
            <a:off x="416902" y="122259"/>
            <a:ext cx="2828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>
                <a:solidFill>
                  <a:schemeClr val="accent1"/>
                </a:solidFill>
              </a:rPr>
              <a:t>Git-related Windows</a:t>
            </a: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12208</TotalTime>
  <Words>3058</Words>
  <Application>Microsoft Macintosh PowerPoint</Application>
  <PresentationFormat>A3 (297 x 420 mm)</PresentationFormat>
  <Paragraphs>392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170</cp:revision>
  <dcterms:created xsi:type="dcterms:W3CDTF">2020-06-24T14:21:06Z</dcterms:created>
  <dcterms:modified xsi:type="dcterms:W3CDTF">2021-05-10T17:00:06Z</dcterms:modified>
</cp:coreProperties>
</file>