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6337"/>
  </p:normalViewPr>
  <p:slideViewPr>
    <p:cSldViewPr snapToGrid="0" snapToObjects="1">
      <p:cViewPr>
        <p:scale>
          <a:sx n="157" d="100"/>
          <a:sy n="157" d="100"/>
        </p:scale>
        <p:origin x="-1152" y="-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2023-02-06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 (*)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Special case is editor-mode, when a new file (so there is nothing to “diff”).  Then instead </a:t>
            </a:r>
            <a:r>
              <a:rPr lang="en-US" sz="800" u="sng" noProof="1">
                <a:solidFill>
                  <a:schemeClr val="accent1"/>
                </a:solidFill>
              </a:rPr>
              <a:t>git is not </a:t>
            </a:r>
            <a:r>
              <a:rPr lang="en-US" sz="800" noProof="1">
                <a:solidFill>
                  <a:schemeClr val="accent1"/>
                </a:solidFill>
              </a:rPr>
              <a:t>used but directly calling same bash script : </a:t>
            </a:r>
            <a:r>
              <a:rPr lang="en-US" sz="800" noProof="1"/>
              <a:t>pragma-merge filename –edit  WIRTEMODE , populating parameters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 = filename (for historical commits, a temporary file is shown, taken out from git)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second = ‘—edit’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third = WIRTEMODE  ‘--rw’ or  ‘ --ro’  or ‘—show- (rw for new uncommited, show for historical, ro unused so far)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fourth = empty</a:t>
            </a:r>
          </a:p>
          <a:p>
            <a:pPr marL="152550" lvl="1"/>
            <a:r>
              <a:rPr lang="en-US" sz="800" noProof="1"/>
              <a:t>pragma-merge is then modifying its functionality and layout by hiding diff panes, and checkboxes that are not used for editor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7263108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‘pragma-askpass-running’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27487</TotalTime>
  <Words>3972</Words>
  <Application>Microsoft Macintosh PowerPoint</Application>
  <PresentationFormat>A3 (297 x 420 mm)</PresentationFormat>
  <Paragraphs>496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238</cp:revision>
  <dcterms:created xsi:type="dcterms:W3CDTF">2020-06-24T14:21:06Z</dcterms:created>
  <dcterms:modified xsi:type="dcterms:W3CDTF">2023-02-06T20:36:22Z</dcterms:modified>
</cp:coreProperties>
</file>