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6337"/>
  </p:normalViewPr>
  <p:slideViewPr>
    <p:cSldViewPr snapToGrid="0" snapToObjects="1">
      <p:cViewPr>
        <p:scale>
          <a:sx n="166" d="100"/>
          <a:sy n="166" d="100"/>
        </p:scale>
        <p:origin x="296" y="-1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/Users/jan/Documents/Projects/Pragma-git/Pragma-git/make_binaries/release_to_github.command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12714</TotalTime>
  <Words>3659</Words>
  <Application>Microsoft Macintosh PowerPoint</Application>
  <PresentationFormat>A3 (297 x 420 mm)</PresentationFormat>
  <Paragraphs>466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210</cp:revision>
  <dcterms:created xsi:type="dcterms:W3CDTF">2020-06-24T14:21:06Z</dcterms:created>
  <dcterms:modified xsi:type="dcterms:W3CDTF">2022-01-14T09:56:34Z</dcterms:modified>
</cp:coreProperties>
</file>