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2"/>
    <p:restoredTop sz="96339"/>
  </p:normalViewPr>
  <p:slideViewPr>
    <p:cSldViewPr snapToGrid="0" snapToObjects="1">
      <p:cViewPr varScale="1">
        <p:scale>
          <a:sx n="134" d="100"/>
          <a:sy n="134" d="100"/>
        </p:scale>
        <p:origin x="15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2024-05-01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ma-git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wutils/nwd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main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./build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X.Y.Z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create tag with same name X.Y.Z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cd /Users/jan/Documents/Projects/Pragma-git/Pragma-git/make_binaries</a:t>
            </a:r>
            <a:br>
              <a:rPr lang="en-US" sz="800" noProof="1"/>
            </a:br>
            <a:r>
              <a:rPr lang="en-US" sz="800" noProof="1"/>
              <a:t>./release_to_github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 the draft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https://github.com/Pragma-git/Pragma-git/releases</a:t>
            </a:r>
            <a:r>
              <a:rPr lang="en-US" sz="800" noProof="1"/>
              <a:t> , verify and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 can mark this as prerelease =&gt; will only be updated if settings.json allowPrerelease = true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AB00DB-49E9-2542-9D42-92C2A0D2C7F7}"/>
              </a:ext>
            </a:extLst>
          </p:cNvPr>
          <p:cNvSpPr/>
          <p:nvPr/>
        </p:nvSpPr>
        <p:spPr>
          <a:xfrm>
            <a:off x="8635326" y="1456437"/>
            <a:ext cx="3576339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Mechanism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window.onload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= getLatestRelease()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localState.LATEST_RELEASE  is compared to version in package.json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downloadNewVersionDialog() if later version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downloadNewVersionDialog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populates and shows newVersionDetectedInputDialog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“Download” or “Ignore now”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user can skip this version (checkbox) – no more questions until new version is available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without showing dialog if version should be skipped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shows download folder and instructions on how to install if “Downloa” is clicked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download folder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is found through ‘downloads-folder’ node_module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fallback if not allowed (some PC policies prohibit reading registry), use</a:t>
            </a:r>
            <a:br>
              <a:rPr lang="en-US" sz="800" noProof="1"/>
            </a:br>
            <a:r>
              <a:rPr lang="en-US" sz="800" noProof="1"/>
              <a:t>process.env.USERPROFILE + pathsep + 'Downloads' 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94ADBBB-5122-D94B-BCD6-6BAE745B2BCA}"/>
              </a:ext>
            </a:extLst>
          </p:cNvPr>
          <p:cNvSpPr txBox="1"/>
          <p:nvPr/>
        </p:nvSpPr>
        <p:spPr>
          <a:xfrm>
            <a:off x="8635327" y="891779"/>
            <a:ext cx="246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Software upgrade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3D41706-AFF5-3FE1-7700-C30936245AAB}"/>
              </a:ext>
            </a:extLst>
          </p:cNvPr>
          <p:cNvSpPr txBox="1"/>
          <p:nvPr/>
        </p:nvSpPr>
        <p:spPr>
          <a:xfrm>
            <a:off x="220263" y="4547929"/>
            <a:ext cx="2126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Git status_data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6CAFC24-DC56-91B6-0869-19AA93CE56A5}"/>
              </a:ext>
            </a:extLst>
          </p:cNvPr>
          <p:cNvSpPr/>
          <p:nvPr/>
        </p:nvSpPr>
        <p:spPr>
          <a:xfrm>
            <a:off x="312320" y="5013768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 (*)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Special case is editor-mode, when a new file (so there is nothing to “diff”).  Then instead </a:t>
            </a:r>
            <a:r>
              <a:rPr lang="en-US" sz="800" u="sng" noProof="1">
                <a:solidFill>
                  <a:schemeClr val="accent1"/>
                </a:solidFill>
              </a:rPr>
              <a:t>git is not </a:t>
            </a:r>
            <a:r>
              <a:rPr lang="en-US" sz="800" noProof="1">
                <a:solidFill>
                  <a:schemeClr val="accent1"/>
                </a:solidFill>
              </a:rPr>
              <a:t>used but directly calling same bash script : </a:t>
            </a:r>
            <a:r>
              <a:rPr lang="en-US" sz="800" noProof="1"/>
              <a:t>pragma-merge filename –edit  WIRTEMODE , populating parameters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 = filename (for historical commits, a temporary file is shown, taken out from git)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second = ‘—edit’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third = WIRTEMODE  ‘--rw’ or  ‘ --ro’  or ‘—show- (rw for new uncommited, show for historical, ro unused so far)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fourth = empty</a:t>
            </a:r>
          </a:p>
          <a:p>
            <a:pPr marL="152550" lvl="1"/>
            <a:r>
              <a:rPr lang="en-US" sz="800" noProof="1"/>
              <a:t>pragma-merge is then modifying its functionality and layout by hiding diff panes, and checkboxes that are not used for editor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7263108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‘pragma-askpass-running’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89123" y="3848849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flags : 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state.debug (main, enable git debug flags)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state.graph.debug</a:t>
            </a:r>
            <a:br>
              <a:rPr lang="en-US" sz="800" noProof="1"/>
            </a:br>
            <a:r>
              <a:rPr lang="en-US" sz="800" noProof="1"/>
              <a:t>are both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47440" y="3416887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96434" y="6939072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47440" y="6494382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851A2CD-4B90-C07F-1152-611E6755CCD9}"/>
              </a:ext>
            </a:extLst>
          </p:cNvPr>
          <p:cNvSpPr txBox="1"/>
          <p:nvPr/>
        </p:nvSpPr>
        <p:spPr>
          <a:xfrm>
            <a:off x="4489123" y="1381925"/>
            <a:ext cx="32742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Explicitly defined in 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This is for dialogs with predefined content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app.js window</a:t>
            </a:r>
            <a:endParaRPr lang="en-US" sz="800" b="1" noProof="1"/>
          </a:p>
          <a:p>
            <a:endParaRPr lang="en-US" sz="800" noProof="1"/>
          </a:p>
          <a:p>
            <a:r>
              <a:rPr lang="en-US" sz="800" b="1" noProof="1"/>
              <a:t>Template-dialog in.html file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 to app.html, and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displayAlert(title, message)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html-dialog , inside main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r>
              <a:rPr lang="en-US" sz="800" b="1" noProof="1"/>
              <a:t>exernalDialog.html (sizing performed in app.html)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displayLongAlert(title, message, type)</a:t>
            </a:r>
            <a:br>
              <a:rPr lang="en-US" sz="800" noProof="1"/>
            </a:br>
            <a:r>
              <a:rPr lang="en-US" sz="800" noProof="1"/>
              <a:t>defined in app.js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Shows as external window, on top of main  app.js window</a:t>
            </a:r>
            <a:br>
              <a:rPr lang="en-US" sz="800" noProof="1"/>
            </a:br>
            <a:br>
              <a:rPr lang="en-US" sz="800" noProof="1"/>
            </a:br>
            <a:endParaRPr lang="en-US" sz="800" noProof="1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6DEBF44-050B-2220-C4D8-56D460476702}"/>
              </a:ext>
            </a:extLst>
          </p:cNvPr>
          <p:cNvSpPr txBox="1"/>
          <p:nvPr/>
        </p:nvSpPr>
        <p:spPr>
          <a:xfrm>
            <a:off x="4489123" y="84121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Dialogs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= true (git debug env variables in main)</a:t>
            </a:r>
            <a:br>
              <a:rPr lang="en-US" sz="800" noProof="1"/>
            </a:br>
            <a:r>
              <a:rPr lang="en-US" sz="800" noProof="1"/>
              <a:t>graph.debug = true (graph layout debug info)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04C800-EE25-4742-BFE5-CD6F10B48921}"/>
              </a:ext>
            </a:extLst>
          </p:cNvPr>
          <p:cNvSpPr txBox="1"/>
          <p:nvPr/>
        </p:nvSpPr>
        <p:spPr>
          <a:xfrm>
            <a:off x="4192240" y="1545040"/>
            <a:ext cx="32742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Logging to file  ‘.Pragma-git/.tmp/pragma-git-log.txt’</a:t>
            </a:r>
          </a:p>
          <a:p>
            <a:endParaRPr lang="en-US" sz="800" b="1" noProof="1"/>
          </a:p>
          <a:p>
            <a:r>
              <a:rPr lang="en-US" sz="800" b="1" noProof="1"/>
              <a:t>Logging messages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‘pragmaLog(message)’ command writes directly to file</a:t>
            </a:r>
            <a:br>
              <a:rPr lang="en-US" sz="800" b="1" noProof="1"/>
            </a:br>
            <a:r>
              <a:rPr lang="en-US" sz="800" noProof="1"/>
              <a:t>auto-removes credentials in URL</a:t>
            </a:r>
            <a:br>
              <a:rPr lang="en-US" sz="800" noProof="1"/>
            </a:br>
            <a:r>
              <a:rPr lang="en-US" sz="800" noProof="1"/>
              <a:t>adds time stamp</a:t>
            </a:r>
            <a:br>
              <a:rPr lang="en-US" sz="800" noProof="1"/>
            </a:br>
            <a:endParaRPr lang="en-US" sz="800" noProof="1"/>
          </a:p>
          <a:p>
            <a:r>
              <a:rPr lang="en-US" sz="800" b="1" noProof="1"/>
              <a:t>Logging of Git commands and outputs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‘sendGitOutputToFile’ catches stdout and stderr</a:t>
            </a:r>
            <a:br>
              <a:rPr lang="en-US" sz="800" noProof="1"/>
            </a:br>
            <a:r>
              <a:rPr lang="en-US" sz="800" noProof="1"/>
              <a:t>writes out the git command</a:t>
            </a:r>
            <a:br>
              <a:rPr lang="en-US" sz="800" noProof="1"/>
            </a:br>
            <a:r>
              <a:rPr lang="en-US" sz="800" noProof="1"/>
              <a:t>uses pragmaLog internally</a:t>
            </a:r>
          </a:p>
          <a:p>
            <a:endParaRPr lang="en-US" sz="800" b="1" noProof="1"/>
          </a:p>
          <a:p>
            <a:r>
              <a:rPr lang="en-US" sz="800" b="1" noProof="1"/>
              <a:t>simpleGitLog(pwd)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dropin replacement for simpleGit</a:t>
            </a:r>
            <a:br>
              <a:rPr lang="en-US" sz="800" b="1" noProof="1"/>
            </a:br>
            <a:r>
              <a:rPr lang="en-US" sz="800" noProof="1"/>
              <a:t>takes one argument (I always populate it as the path to the git repo)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All logging commands are defined in app.js.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Can be called from children to app.js by using ‘opener.pragmaLog’ or  ‘opener. simpleGitLog’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CCC12FE-9487-E148-A422-EE7A0D65A7FC}"/>
              </a:ext>
            </a:extLst>
          </p:cNvPr>
          <p:cNvSpPr txBox="1"/>
          <p:nvPr/>
        </p:nvSpPr>
        <p:spPr>
          <a:xfrm>
            <a:off x="4109134" y="953256"/>
            <a:ext cx="116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Logging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B6E5385-1392-2740-82C6-EEFAE9D008B9}"/>
              </a:ext>
            </a:extLst>
          </p:cNvPr>
          <p:cNvSpPr txBox="1"/>
          <p:nvPr/>
        </p:nvSpPr>
        <p:spPr>
          <a:xfrm>
            <a:off x="422126" y="7212463"/>
            <a:ext cx="3274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debug to console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hlinkClick r:id="rId2"/>
              </a:rPr>
              <a:t>https://github.com/nwutils/nwdc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Use flag when running nw.exe :   --remote-debugging-port=9222</a:t>
            </a:r>
            <a:br>
              <a:rPr lang="en-US" sz="800" noProof="1"/>
            </a:br>
            <a:r>
              <a:rPr lang="en-US" sz="800" noProof="1"/>
              <a:t>can then open with Chrome browser localhost:9222</a:t>
            </a:r>
          </a:p>
          <a:p>
            <a:endParaRPr lang="en-US" sz="800" noProof="1"/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768BF3C-2934-9848-8D68-0FE5F5153E26}"/>
              </a:ext>
            </a:extLst>
          </p:cNvPr>
          <p:cNvSpPr txBox="1"/>
          <p:nvPr/>
        </p:nvSpPr>
        <p:spPr>
          <a:xfrm>
            <a:off x="401904" y="6566132"/>
            <a:ext cx="2658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10 Debug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2B268A20-6D98-4442-89B2-9093279232D8}"/>
              </a:ext>
            </a:extLst>
          </p:cNvPr>
          <p:cNvSpPr txBox="1"/>
          <p:nvPr/>
        </p:nvSpPr>
        <p:spPr>
          <a:xfrm>
            <a:off x="4376199" y="7157916"/>
            <a:ext cx="327428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Allow download of pre-releases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If release is marked as prerelease in github </a:t>
            </a:r>
            <a:br>
              <a:rPr lang="en-US" sz="800" noProof="1"/>
            </a:br>
            <a:r>
              <a:rPr lang="en-US" sz="800" noProof="1"/>
              <a:t>=&gt;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will only be updated if :</a:t>
            </a:r>
            <a:br>
              <a:rPr lang="en-US" sz="800" noProof="1"/>
            </a:br>
            <a:r>
              <a:rPr lang="en-US" sz="800" noProof="1"/>
              <a:t>settings.json </a:t>
            </a:r>
            <a:br>
              <a:rPr lang="en-US" sz="800" noProof="1"/>
            </a:br>
            <a:r>
              <a:rPr lang="en-US" sz="800" noProof="1"/>
              <a:t>	allowPrerelease = true</a:t>
            </a:r>
            <a:br>
              <a:rPr lang="en-US" sz="800" noProof="1"/>
            </a:br>
            <a:endParaRPr lang="en-US" sz="800" noProof="1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2A811B7-0B91-3340-BDFF-F8E112007E01}"/>
              </a:ext>
            </a:extLst>
          </p:cNvPr>
          <p:cNvSpPr txBox="1"/>
          <p:nvPr/>
        </p:nvSpPr>
        <p:spPr>
          <a:xfrm>
            <a:off x="4293093" y="6566132"/>
            <a:ext cx="162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Pre-release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27592</TotalTime>
  <Words>4096</Words>
  <Application>Microsoft Macintosh PowerPoint</Application>
  <PresentationFormat>A3 (297 x 420 mm)</PresentationFormat>
  <Paragraphs>511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E Axelsson</cp:lastModifiedBy>
  <cp:revision>242</cp:revision>
  <dcterms:created xsi:type="dcterms:W3CDTF">2020-06-24T14:21:06Z</dcterms:created>
  <dcterms:modified xsi:type="dcterms:W3CDTF">2024-05-01T15:14:22Z</dcterms:modified>
</cp:coreProperties>
</file>