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0"/>
    <p:restoredTop sz="96331"/>
  </p:normalViewPr>
  <p:slideViewPr>
    <p:cSldViewPr snapToGrid="0" snapToObjects="1">
      <p:cViewPr varScale="1">
        <p:scale>
          <a:sx n="154" d="100"/>
          <a:sy n="154" d="100"/>
        </p:scale>
        <p:origin x="224" y="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2021-09-02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99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1381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847806" y="1031943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788109" y="467285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232421" y="1031943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124203" y="517277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847806" y="3909327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788109" y="3344669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99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28537" y="13158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45431" y="724112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90044" y="1315896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4006938" y="724112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2112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20288" y="1302085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53223" y="699411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463595" y="762472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463595" y="1302085"/>
            <a:ext cx="3685232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</a:t>
            </a:r>
          </a:p>
          <a:p>
            <a:r>
              <a:rPr lang="en-US" sz="800" noProof="1"/>
              <a:t>Pass 1, 2, 3 iterates over all commits from git-log:</a:t>
            </a:r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to index-number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nodeMap from hash to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branch name and x position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50135" y="631305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50134" y="5871202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90552" y="631304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400800" y="1150452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2828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97310" y="689373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97310" y="1278837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24750" y="701747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16807" y="1283011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70633" y="3725182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393846" y="3165698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97310" y="4721811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97310" y="5161728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7944" y="6312656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8950" y="5867966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73213" y="8318189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24219" y="7846457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219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12248</TotalTime>
  <Words>3275</Words>
  <Application>Microsoft Macintosh PowerPoint</Application>
  <PresentationFormat>A3 (297 x 420 mm)</PresentationFormat>
  <Paragraphs>413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183</cp:revision>
  <dcterms:created xsi:type="dcterms:W3CDTF">2020-06-24T14:21:06Z</dcterms:created>
  <dcterms:modified xsi:type="dcterms:W3CDTF">2021-09-02T11:34:57Z</dcterms:modified>
</cp:coreProperties>
</file>