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6"/>
    <p:restoredTop sz="96339"/>
  </p:normalViewPr>
  <p:slideViewPr>
    <p:cSldViewPr snapToGrid="0" snapToObjects="1">
      <p:cViewPr varScale="1">
        <p:scale>
          <a:sx n="121" d="100"/>
          <a:sy n="121" d="100"/>
        </p:scale>
        <p:origin x="168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2024-07-23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3D41706-AFF5-3FE1-7700-C30936245AAB}"/>
              </a:ext>
            </a:extLst>
          </p:cNvPr>
          <p:cNvSpPr txBox="1"/>
          <p:nvPr/>
        </p:nvSpPr>
        <p:spPr>
          <a:xfrm>
            <a:off x="220263" y="4547929"/>
            <a:ext cx="21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Git status_data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CAFC24-DC56-91B6-0869-19AA93CE56A5}"/>
              </a:ext>
            </a:extLst>
          </p:cNvPr>
          <p:cNvSpPr/>
          <p:nvPr/>
        </p:nvSpPr>
        <p:spPr>
          <a:xfrm>
            <a:off x="312320" y="5013768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89123" y="3848849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47440" y="341688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96434" y="6939072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47440" y="6494382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851A2CD-4B90-C07F-1152-611E6755CCD9}"/>
              </a:ext>
            </a:extLst>
          </p:cNvPr>
          <p:cNvSpPr txBox="1"/>
          <p:nvPr/>
        </p:nvSpPr>
        <p:spPr>
          <a:xfrm>
            <a:off x="4489123" y="1381925"/>
            <a:ext cx="32742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Explicitly defined in 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This is for dialogs with predefined content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app.js window</a:t>
            </a:r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Template-dialog in.html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 to app.html, and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displayAlert(title, message)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exernalDialog.html (sizing performed in app.html)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displayLongAlert(title, message, type)</a:t>
            </a:r>
            <a:br>
              <a:rPr lang="en-US" sz="800" noProof="1"/>
            </a:br>
            <a:r>
              <a:rPr lang="en-US" sz="800" noProof="1"/>
              <a:t>defined in app.js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external window, on top of main  app.js window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6DEBF44-050B-2220-C4D8-56D460476702}"/>
              </a:ext>
            </a:extLst>
          </p:cNvPr>
          <p:cNvSpPr txBox="1"/>
          <p:nvPr/>
        </p:nvSpPr>
        <p:spPr>
          <a:xfrm>
            <a:off x="4489123" y="84121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= true (git debug env variables in main)</a:t>
            </a:r>
            <a:br>
              <a:rPr lang="en-US" sz="800" noProof="1"/>
            </a:br>
            <a:r>
              <a:rPr lang="en-US" sz="800" noProof="1"/>
              <a:t>graph.debug = true 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browser:</a:t>
            </a:r>
            <a:br>
              <a:rPr lang="en-US" sz="800" noProof="1"/>
            </a:b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27597</TotalTime>
  <Words>4099</Words>
  <Application>Microsoft Macintosh PowerPoint</Application>
  <PresentationFormat>A3 (297 x 420 mm)</PresentationFormat>
  <Paragraphs>510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E Axelsson</cp:lastModifiedBy>
  <cp:revision>245</cp:revision>
  <dcterms:created xsi:type="dcterms:W3CDTF">2020-06-24T14:21:06Z</dcterms:created>
  <dcterms:modified xsi:type="dcterms:W3CDTF">2024-07-23T19:49:35Z</dcterms:modified>
</cp:coreProperties>
</file>