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58" r:id="rId6"/>
    <p:sldId id="257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8"/>
    <p:restoredTop sz="96331"/>
  </p:normalViewPr>
  <p:slideViewPr>
    <p:cSldViewPr snapToGrid="0" snapToObjects="1">
      <p:cViewPr varScale="1">
        <p:scale>
          <a:sx n="163" d="100"/>
          <a:sy n="163" d="100"/>
        </p:scale>
        <p:origin x="200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2021-04-09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138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847806" y="1031943"/>
            <a:ext cx="4303640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788109" y="467285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232421" y="1031943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AF06436-2E0B-4549-B597-91E59BA73167}"/>
              </a:ext>
            </a:extLst>
          </p:cNvPr>
          <p:cNvSpPr/>
          <p:nvPr/>
        </p:nvSpPr>
        <p:spPr>
          <a:xfrm>
            <a:off x="215253" y="4061822"/>
            <a:ext cx="333126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124203" y="517277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847806" y="3607112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branchname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788109" y="3042454"/>
            <a:ext cx="404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branchname for every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99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28537" y="13158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45431" y="724112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90044" y="1315896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4006938" y="724112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32370" y="701747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97310" y="1278837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24750" y="701747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16807" y="1283011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16902" y="4753408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5167" y="5266959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70633" y="3725182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93846" y="3165698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7896098" y="723242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7995427" y="1278837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7944" y="6312656"/>
            <a:ext cx="336498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Pragma-merge has the CodeMirror search plugin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 CodeMirror search addon</a:t>
            </a: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and Graph window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 and graph.html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8950" y="5867966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7995427" y="4492973"/>
            <a:ext cx="453555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7946433" y="40212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219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50135" y="631305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50134" y="5871202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90552" y="631304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400800" y="1150452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2828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12186</TotalTime>
  <Words>3015</Words>
  <Application>Microsoft Macintosh PowerPoint</Application>
  <PresentationFormat>A3 (297 x 420 mm)</PresentationFormat>
  <Paragraphs>388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163</cp:revision>
  <dcterms:created xsi:type="dcterms:W3CDTF">2020-06-24T14:21:06Z</dcterms:created>
  <dcterms:modified xsi:type="dcterms:W3CDTF">2021-04-09T17:53:34Z</dcterms:modified>
</cp:coreProperties>
</file>