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7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12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/Users/jan/Documents/Projects/Pragma-git/Pragma-git/make_binaries/release_to_github.command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12728</TotalTime>
  <Words>3776</Words>
  <Application>Microsoft Macintosh PowerPoint</Application>
  <PresentationFormat>A3 (297 x 420 mm)</PresentationFormat>
  <Paragraphs>479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211</cp:revision>
  <dcterms:created xsi:type="dcterms:W3CDTF">2020-06-24T14:21:06Z</dcterms:created>
  <dcterms:modified xsi:type="dcterms:W3CDTF">2022-02-03T21:49:38Z</dcterms:modified>
</cp:coreProperties>
</file>