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2"/>
    <p:restoredTop sz="96321"/>
  </p:normalViewPr>
  <p:slideViewPr>
    <p:cSldViewPr snapToGrid="0" snapToObjects="1">
      <p:cViewPr>
        <p:scale>
          <a:sx n="189" d="100"/>
          <a:sy n="189" d="100"/>
        </p:scale>
        <p:origin x="0" y="-3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2022-03-23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2)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./release_to_github.command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 localhost:9222</a:t>
            </a:r>
          </a:p>
          <a:p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settings.json </a:t>
            </a:r>
            <a:br>
              <a:rPr lang="en-US" sz="800" noProof="1"/>
            </a:br>
            <a:r>
              <a:rPr lang="en-US" sz="800" noProof="1"/>
              <a:t>	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15973</TotalTime>
  <Words>3860</Words>
  <Application>Microsoft Macintosh PowerPoint</Application>
  <PresentationFormat>A3 (297 x 420 mm)</PresentationFormat>
  <Paragraphs>490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219</cp:revision>
  <dcterms:created xsi:type="dcterms:W3CDTF">2020-06-24T14:21:06Z</dcterms:created>
  <dcterms:modified xsi:type="dcterms:W3CDTF">2022-03-25T15:01:44Z</dcterms:modified>
</cp:coreProperties>
</file>