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6339"/>
  </p:normalViewPr>
  <p:slideViewPr>
    <p:cSldViewPr snapToGrid="0" snapToObjects="1">
      <p:cViewPr>
        <p:scale>
          <a:sx n="185" d="100"/>
          <a:sy n="185" d="100"/>
        </p:scale>
        <p:origin x="-296" y="-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2024-07-28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 helpWindow, .settings, . fileListWindow, … </a:t>
            </a:r>
            <a:br>
              <a:rPr lang="en-US" sz="800" noProof="1"/>
            </a:br>
            <a:r>
              <a:rPr lang="en-US" sz="800" noProof="1"/>
              <a:t>(true if open, false if closed – used to avoid duplicate windows)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3D41706-AFF5-3FE1-7700-C30936245AAB}"/>
              </a:ext>
            </a:extLst>
          </p:cNvPr>
          <p:cNvSpPr txBox="1"/>
          <p:nvPr/>
        </p:nvSpPr>
        <p:spPr>
          <a:xfrm>
            <a:off x="220263" y="4547929"/>
            <a:ext cx="21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Git status_data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CAFC24-DC56-91B6-0869-19AA93CE56A5}"/>
              </a:ext>
            </a:extLst>
          </p:cNvPr>
          <p:cNvSpPr/>
          <p:nvPr/>
        </p:nvSpPr>
        <p:spPr>
          <a:xfrm>
            <a:off x="312320" y="5013768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89123" y="3848849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47440" y="341688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96434" y="6939072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47440" y="6494382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851A2CD-4B90-C07F-1152-611E6755CCD9}"/>
              </a:ext>
            </a:extLst>
          </p:cNvPr>
          <p:cNvSpPr txBox="1"/>
          <p:nvPr/>
        </p:nvSpPr>
        <p:spPr>
          <a:xfrm>
            <a:off x="4489123" y="1381925"/>
            <a:ext cx="32742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Explicitly defined in 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This is for dialogs with predefined content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app.js window</a:t>
            </a:r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Template-dialog in.html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 to app.html, and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displayAlert(title, message)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exernalDialog.html (sizing performed in app.html)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displayLongAlert(title, message, type)</a:t>
            </a:r>
            <a:br>
              <a:rPr lang="en-US" sz="800" noProof="1"/>
            </a:br>
            <a:r>
              <a:rPr lang="en-US" sz="800" noProof="1"/>
              <a:t>defined in app.js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external window, on top of main  app.js window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6DEBF44-050B-2220-C4D8-56D460476702}"/>
              </a:ext>
            </a:extLst>
          </p:cNvPr>
          <p:cNvSpPr txBox="1"/>
          <p:nvPr/>
        </p:nvSpPr>
        <p:spPr>
          <a:xfrm>
            <a:off x="4489123" y="84121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Dialogs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188559A-F5E8-46DD-F138-41217EC70A89}"/>
              </a:ext>
            </a:extLst>
          </p:cNvPr>
          <p:cNvSpPr txBox="1"/>
          <p:nvPr/>
        </p:nvSpPr>
        <p:spPr>
          <a:xfrm>
            <a:off x="8256717" y="4608845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recreateAllWindowsMenu </a:t>
            </a:r>
            <a:r>
              <a:rPr lang="en-US" sz="800" noProof="1"/>
              <a:t>: generates a populated MacOS window menu from scratch (used by Main when restarting after Settings scale change)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108F045-DC67-5945-2D67-046A62557881}"/>
              </a:ext>
            </a:extLst>
          </p:cNvPr>
          <p:cNvSpPr txBox="1"/>
          <p:nvPr/>
        </p:nvSpPr>
        <p:spPr>
          <a:xfrm>
            <a:off x="8173611" y="4017061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2961014-07D4-C6A9-2F8B-DEB31EC6254D}"/>
              </a:ext>
            </a:extLst>
          </p:cNvPr>
          <p:cNvSpPr txBox="1"/>
          <p:nvPr/>
        </p:nvSpPr>
        <p:spPr>
          <a:xfrm>
            <a:off x="8256717" y="1376136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opened from Main, Settings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.</a:t>
            </a:r>
            <a:r>
              <a:rPr lang="en-US" sz="800" noProof="1">
                <a:solidFill>
                  <a:schemeClr val="accent1"/>
                </a:solidFill>
              </a:rPr>
              <a:t> localState </a:t>
            </a:r>
            <a:r>
              <a:rPr lang="en-US" sz="800" noProof="1"/>
              <a:t>(transient info) :</a:t>
            </a:r>
            <a:br>
              <a:rPr lang="en-US" sz="800" noProof="1"/>
            </a:br>
            <a:r>
              <a:rPr lang="en-US" sz="800" noProof="1"/>
              <a:t> helpWindow, .settings, . fileListWindow, …</a:t>
            </a:r>
            <a:br>
              <a:rPr lang="en-US" sz="800" noProof="1"/>
            </a:br>
            <a:r>
              <a:rPr lang="en-US" sz="800" noProof="1"/>
              <a:t>(true if window is open, false if closed)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External windows are opened hidden, with option ’show: false’</a:t>
            </a:r>
            <a:br>
              <a:rPr lang="en-US" sz="800" noProof="1"/>
            </a:br>
            <a:r>
              <a:rPr lang="en-US" sz="800" noProof="1"/>
              <a:t>(to work around buggy multiple workspaces).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showWindow(win) </a:t>
            </a:r>
            <a:r>
              <a:rPr lang="en-US" sz="800" noProof="1"/>
              <a:t>is used to show hidden window.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Called from 'loaded’ event, when opening new window using ‘nw.Window.open’.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See two versions in ‘app.js’:</a:t>
            </a:r>
            <a:br>
              <a:rPr lang="en-US" sz="800" noProof="1"/>
            </a:br>
            <a:r>
              <a:rPr lang="en-US" sz="800" noProof="1"/>
              <a:t>- callback’, case statement 'clicked-notes’</a:t>
            </a:r>
            <a:br>
              <a:rPr lang="en-US" sz="800" noProof="1"/>
            </a:br>
            <a:r>
              <a:rPr lang="en-US" sz="800" noProof="1"/>
              <a:t>or</a:t>
            </a:r>
            <a:br>
              <a:rPr lang="en-US" sz="800" noProof="1"/>
            </a:br>
            <a:r>
              <a:rPr lang="en-US" sz="800" noProof="1"/>
              <a:t>- ‘showAbout’ function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Two ways to handle multiple windows (MacOS and Linux behaves differently)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79F5223-2ED1-3322-DF84-D0ED0C8FE18E}"/>
              </a:ext>
            </a:extLst>
          </p:cNvPr>
          <p:cNvSpPr txBox="1"/>
          <p:nvPr/>
        </p:nvSpPr>
        <p:spPr>
          <a:xfrm>
            <a:off x="8173611" y="784352"/>
            <a:ext cx="352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External Windows general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debug = true </a:t>
            </a:r>
            <a:r>
              <a:rPr lang="en-US" sz="800" noProof="1"/>
              <a:t>(git debug env variables in main)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graph.debug = true </a:t>
            </a:r>
            <a:r>
              <a:rPr lang="en-US" sz="800" noProof="1"/>
              <a:t>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Debug console, press F12 (if nwjs SDK version)</a:t>
            </a:r>
          </a:p>
          <a:p>
            <a:endParaRPr lang="en-US" sz="800" b="1" noProof="1"/>
          </a:p>
          <a:p>
            <a:r>
              <a:rPr lang="en-US" sz="800" b="1" noProof="1"/>
              <a:t>Chrome  remote debug (useful if gui doesn’t open)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with flag: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/Applications/nwjs.app/Contents/MacOS/nwjs  --remote-debugging-port=9222 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Or start from folder containing ‘package.json’: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For graph, conditional break point: 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stop(commit)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Reload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Drop-in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Uses function ‘sendGitOutputToFile’ to write git command, stdout, stderr. Function pragmaLog is used to print to log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‘settings.json’ contains  </a:t>
            </a:r>
            <a:br>
              <a:rPr lang="en-US" sz="800" noProof="1"/>
            </a:br>
            <a:r>
              <a:rPr lang="en-US" sz="800" noProof="1"/>
              <a:t>	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27911</TotalTime>
  <Words>4341</Words>
  <Application>Microsoft Macintosh PowerPoint</Application>
  <PresentationFormat>A3 (297 x 420 mm)</PresentationFormat>
  <Paragraphs>524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E Axelsson</cp:lastModifiedBy>
  <cp:revision>256</cp:revision>
  <dcterms:created xsi:type="dcterms:W3CDTF">2020-06-24T14:21:06Z</dcterms:created>
  <dcterms:modified xsi:type="dcterms:W3CDTF">2024-07-28T20:42:49Z</dcterms:modified>
</cp:coreProperties>
</file>