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2" r:id="rId1"/>
  </p:sldMasterIdLst>
  <p:notesMasterIdLst>
    <p:notesMasterId r:id="rId2"/>
  </p:notesMasterIdLst>
  <p:sldIdLst>
    <p:sldId id="256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57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안녕하세요 반갑습니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animation &amp; Interaction</a:t>
            </a:r>
            <a:r>
              <a:rPr lang="ko-KR" altLang="en-US"/>
              <a:t> 무슨 의미일까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구현하고 싶은것을 수학적으로 모델링하고 표현한다</a:t>
            </a:r>
            <a:r>
              <a:rPr lang="en-US" altLang="ko-KR"/>
              <a:t>.</a:t>
            </a:r>
            <a:r>
              <a:rPr lang="ko-KR" altLang="en-US"/>
              <a:t> 그 도구가 </a:t>
            </a:r>
            <a:r>
              <a:rPr lang="en-US" altLang="ko-KR"/>
              <a:t>canvas</a:t>
            </a:r>
            <a:r>
              <a:rPr lang="ko-KR" altLang="en-US"/>
              <a:t>이고 다양한 예시를 통해 몇가지 모델링을 </a:t>
            </a:r>
            <a:r>
              <a:rPr lang="en-US" altLang="ko-KR"/>
              <a:t>canvas</a:t>
            </a:r>
            <a:r>
              <a:rPr lang="ko-KR" altLang="en-US"/>
              <a:t>로 표현하는 방법을 배울 것임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://www.blobsallad.se/" TargetMode="External" /><Relationship Id="rId4" Type="http://schemas.openxmlformats.org/officeDocument/2006/relationships/hyperlink" Target="https://www.youtube.com/watch?v=sLCiI6d5vTM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Orientation</a:t>
            </a:r>
            <a:br>
              <a:rPr lang="en-US" altLang="ko-KR"/>
            </a:br>
            <a:r>
              <a:rPr lang="en-US" altLang="ko-KR"/>
              <a:t>Canvas : Animation &amp; Interaction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Blackwind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자기소개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이름</a:t>
            </a:r>
            <a:endParaRPr lang="ko-KR" altLang="en-US"/>
          </a:p>
          <a:p>
            <a:pPr>
              <a:defRPr/>
            </a:pPr>
            <a:r>
              <a:rPr lang="ko-KR" altLang="en-US"/>
              <a:t>관심 분야</a:t>
            </a:r>
            <a:endParaRPr lang="ko-KR" altLang="en-US"/>
          </a:p>
          <a:p>
            <a:pPr>
              <a:defRPr/>
            </a:pPr>
            <a:r>
              <a:rPr lang="ko-KR" altLang="en-US"/>
              <a:t>어째서 </a:t>
            </a:r>
            <a:r>
              <a:rPr lang="en-US" altLang="ko-KR"/>
              <a:t>OT</a:t>
            </a:r>
            <a:r>
              <a:rPr lang="ko-KR" altLang="en-US"/>
              <a:t>를 들으러 왔는가</a:t>
            </a:r>
            <a:endParaRPr lang="ko-KR" altLang="en-US"/>
          </a:p>
          <a:p>
            <a:pPr>
              <a:defRPr/>
            </a:pPr>
            <a:r>
              <a:rPr lang="ko-KR" altLang="en-US"/>
              <a:t>어떤 내용을 기대하는가</a:t>
            </a:r>
            <a:endParaRPr lang="ko-KR" altLang="en-US"/>
          </a:p>
          <a:p>
            <a:pPr>
              <a:defRPr/>
            </a:pPr>
            <a:r>
              <a:rPr lang="ko-KR" altLang="en-US"/>
              <a:t>자신이 이걸 배우면 이런걸 만들어 보고 싶다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Policy Setting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어떻게 진행할까요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간단한 강의 후 실습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강의 </a:t>
            </a:r>
            <a:r>
              <a:rPr lang="en-US" altLang="ko-KR"/>
              <a:t>-&gt;</a:t>
            </a:r>
            <a:r>
              <a:rPr lang="ko-KR" altLang="en-US"/>
              <a:t> 귀가 </a:t>
            </a:r>
            <a:r>
              <a:rPr lang="en-US" altLang="ko-KR"/>
              <a:t>-&gt;</a:t>
            </a:r>
            <a:r>
              <a:rPr lang="ko-KR" altLang="en-US"/>
              <a:t> 실습 </a:t>
            </a:r>
            <a:r>
              <a:rPr lang="en-US" altLang="ko-KR"/>
              <a:t>-&gt;</a:t>
            </a:r>
            <a:r>
              <a:rPr lang="ko-KR" altLang="en-US"/>
              <a:t> 강의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web</a:t>
            </a:r>
            <a:r>
              <a:rPr lang="ko-KR" altLang="en-US"/>
              <a:t> 해본 적 있어요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089679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html</a:t>
            </a:r>
            <a:r>
              <a:rPr lang="ko-KR" altLang="en-US"/>
              <a:t>을 사용해서 뭐 해본적이 있는가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en-US" altLang="ko-KR"/>
              <a:t>css</a:t>
            </a:r>
            <a:r>
              <a:rPr lang="ko-KR" altLang="en-US"/>
              <a:t>를 사용해서 뭐 해본적이 있는가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en-US" altLang="ko-KR"/>
              <a:t>javascript</a:t>
            </a:r>
            <a:r>
              <a:rPr lang="ko-KR" altLang="en-US"/>
              <a:t>는 얼마나 알고 있는가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609599" y="3197489"/>
            <a:ext cx="2090208" cy="856589"/>
          </a:xfrm>
          <a:prstGeom prst="donut">
            <a:avLst>
              <a:gd name="adj" fmla="val 7031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웹에서 애니메이션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html -&gt; css </a:t>
            </a:r>
            <a:r>
              <a:rPr lang="ko-KR" altLang="en-US"/>
              <a:t>움직인다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en-US" altLang="ko-KR"/>
              <a:t>html</a:t>
            </a:r>
            <a:r>
              <a:rPr lang="ko-KR" altLang="en-US"/>
              <a:t>요소를 </a:t>
            </a:r>
            <a:r>
              <a:rPr lang="en-US" altLang="ko-KR"/>
              <a:t>css</a:t>
            </a:r>
            <a:r>
              <a:rPr lang="ko-KR" altLang="en-US"/>
              <a:t>라던지 </a:t>
            </a:r>
            <a:r>
              <a:rPr lang="en-US" altLang="ko-KR"/>
              <a:t>javascript</a:t>
            </a:r>
            <a:r>
              <a:rPr lang="ko-KR" altLang="en-US"/>
              <a:t>로 움직임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웹에서 애니메이션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015" y="1417638"/>
            <a:ext cx="10972798" cy="4525963"/>
          </a:xfrm>
        </p:spPr>
        <p:txBody>
          <a:bodyPr/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제목 1"/>
          <p:cNvSpPr/>
          <p:nvPr/>
        </p:nvSpPr>
        <p:spPr>
          <a:xfrm>
            <a:off x="450851" y="2857500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Canvas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에서만 그릴거임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!!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What is Animation &amp;</a:t>
            </a:r>
            <a:r>
              <a:rPr lang="ko-KR" altLang="en-US"/>
              <a:t> </a:t>
            </a:r>
            <a:r>
              <a:rPr lang="en-US" altLang="ko-KR"/>
              <a:t>Interaction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그리기</a:t>
            </a:r>
            <a:endParaRPr lang="ko-KR" altLang="en-US"/>
          </a:p>
          <a:p>
            <a:pPr>
              <a:defRPr/>
            </a:pPr>
            <a:r>
              <a:rPr lang="ko-KR" altLang="en-US"/>
              <a:t>움직이기</a:t>
            </a:r>
            <a:endParaRPr lang="ko-KR" altLang="en-US"/>
          </a:p>
          <a:p>
            <a:pPr>
              <a:defRPr/>
            </a:pPr>
            <a:r>
              <a:rPr lang="ko-KR" altLang="en-US"/>
              <a:t>유저와의 반응 이벤트 추가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>
                <a:hlinkClick r:id="rId3"/>
              </a:rPr>
              <a:t>http://www.blobsallad.se/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>
                <a:hlinkClick r:id="rId4"/>
              </a:rPr>
              <a:t>https://www.youtube.com/watch?v=sLCiI6d5vTM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배울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js</a:t>
            </a:r>
            <a:endParaRPr lang="en-US" altLang="ko-KR"/>
          </a:p>
          <a:p>
            <a:pPr>
              <a:defRPr/>
            </a:pPr>
            <a:r>
              <a:rPr lang="en-US" altLang="ko-KR"/>
              <a:t>canvas api</a:t>
            </a:r>
            <a:endParaRPr lang="en-US" altLang="ko-KR"/>
          </a:p>
          <a:p>
            <a:pPr>
              <a:defRPr/>
            </a:pPr>
            <a:r>
              <a:rPr lang="ko-KR" altLang="en-US"/>
              <a:t>특정 현상을 </a:t>
            </a:r>
            <a:r>
              <a:rPr lang="en-US" altLang="ko-KR"/>
              <a:t>canvas</a:t>
            </a:r>
            <a:r>
              <a:rPr lang="ko-KR" altLang="en-US"/>
              <a:t>로 구현하는 방법</a:t>
            </a:r>
            <a:endParaRPr lang="ko-KR" altLang="en-US"/>
          </a:p>
          <a:p>
            <a:pPr>
              <a:defRPr/>
            </a:pPr>
            <a:r>
              <a:rPr lang="ko-KR" altLang="en-US"/>
              <a:t>수학적 지식을 </a:t>
            </a:r>
            <a:r>
              <a:rPr lang="en-US" altLang="ko-KR"/>
              <a:t>canvas</a:t>
            </a:r>
            <a:r>
              <a:rPr lang="ko-KR" altLang="en-US"/>
              <a:t>로 녹여내기</a:t>
            </a:r>
            <a:endParaRPr lang="ko-KR" altLang="en-US"/>
          </a:p>
          <a:p>
            <a:pPr>
              <a:defRPr/>
            </a:pPr>
            <a:r>
              <a:rPr lang="ko-KR" altLang="en-US"/>
              <a:t>어떻게 현상을 표현할 것인가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86495" y="2380588"/>
            <a:ext cx="1402291" cy="132622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 -0.00042 L -0.00000 0.53390 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 0.53406 L -0.00000 -0.00058 " pathEditMode="relative" ptsTypes="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186495" y="2380588"/>
            <a:ext cx="1402291" cy="132622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646389" y="599195"/>
            <a:ext cx="1814112" cy="12360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/>
            </a:pPr>
            <a:r>
              <a:rPr lang="en-US" altLang="ko-KR"/>
              <a:t>Information</a:t>
            </a:r>
            <a:endParaRPr lang="en-US" altLang="ko-KR"/>
          </a:p>
          <a:p>
            <a:pPr>
              <a:defRPr/>
            </a:pPr>
            <a:r>
              <a:rPr lang="en-US" altLang="ko-KR"/>
              <a:t>g = -9.8</a:t>
            </a:r>
            <a:endParaRPr lang="en-US" altLang="ko-KR"/>
          </a:p>
          <a:p>
            <a:pPr>
              <a:defRPr/>
            </a:pPr>
            <a:r>
              <a:rPr lang="en-US" altLang="ko-KR"/>
              <a:t>speed : p</a:t>
            </a:r>
            <a:endParaRPr lang="en-US" altLang="ko-KR"/>
          </a:p>
          <a:p>
            <a:pPr>
              <a:defRPr/>
            </a:pPr>
            <a:r>
              <a:rPr lang="en-US" altLang="ko-KR"/>
              <a:t>position : (x, y)</a:t>
            </a:r>
            <a:endParaRPr lang="en-US" altLang="ko-KR"/>
          </a:p>
        </p:txBody>
      </p:sp>
      <p:sp>
        <p:nvSpPr>
          <p:cNvPr id="6" name=""/>
          <p:cNvSpPr/>
          <p:nvPr/>
        </p:nvSpPr>
        <p:spPr>
          <a:xfrm>
            <a:off x="3525703" y="599195"/>
            <a:ext cx="3063082" cy="12360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/>
            </a:pPr>
            <a:r>
              <a:rPr lang="en-US" altLang="ko-KR"/>
              <a:t>Update</a:t>
            </a:r>
            <a:endParaRPr lang="en-US" altLang="ko-KR"/>
          </a:p>
          <a:p>
            <a:pPr>
              <a:defRPr/>
            </a:pPr>
            <a:r>
              <a:rPr lang="en-US" altLang="ko-KR"/>
              <a:t>speed : p = p + g</a:t>
            </a:r>
            <a:endParaRPr lang="en-US" altLang="ko-KR"/>
          </a:p>
          <a:p>
            <a:pPr>
              <a:defRPr/>
            </a:pPr>
            <a:r>
              <a:rPr lang="en-US" altLang="ko-KR"/>
              <a:t>Position : (x,y) = (x, y) + speed</a:t>
            </a:r>
            <a:endParaRPr lang="en-US" altLang="ko-KR"/>
          </a:p>
        </p:txBody>
      </p:sp>
      <p:sp>
        <p:nvSpPr>
          <p:cNvPr id="7" name=""/>
          <p:cNvSpPr/>
          <p:nvPr/>
        </p:nvSpPr>
        <p:spPr>
          <a:xfrm>
            <a:off x="2460502" y="1086351"/>
            <a:ext cx="1065200" cy="26175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6588786" y="1086351"/>
            <a:ext cx="738005" cy="26175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7326791" y="599195"/>
            <a:ext cx="2243101" cy="12360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/>
            </a:pPr>
            <a:r>
              <a:rPr lang="en-US" altLang="ko-KR"/>
              <a:t>Case Check</a:t>
            </a:r>
            <a:endParaRPr lang="en-US" altLang="ko-KR"/>
          </a:p>
          <a:p>
            <a:pPr>
              <a:defRPr/>
            </a:pPr>
            <a:r>
              <a:rPr lang="en-US" altLang="ko-KR"/>
              <a:t>Position : (x, y) </a:t>
            </a:r>
            <a:r>
              <a:rPr lang="ko-KR" altLang="en-US"/>
              <a:t>가 화면을 벗어남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 rot="5334225">
            <a:off x="8784862" y="2075825"/>
            <a:ext cx="738005" cy="26175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8170227" y="2577082"/>
            <a:ext cx="2243101" cy="12360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/>
            </a:pPr>
            <a:r>
              <a:rPr lang="en-US" altLang="ko-KR"/>
              <a:t>Update</a:t>
            </a:r>
            <a:endParaRPr lang="en-US" altLang="ko-KR"/>
          </a:p>
          <a:p>
            <a:pPr>
              <a:defRPr/>
            </a:pPr>
            <a:r>
              <a:rPr lang="en-US" altLang="ko-KR"/>
              <a:t>speed :p = -p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2602699">
            <a:off x="5734871" y="2430962"/>
            <a:ext cx="2662832" cy="26175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 -0.00042 L -0.00000 0.53390 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 0.53406 L -0.00000 -0.00058 " pathEditMode="relative" ptsTypes="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생각해보자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눈을 내리게 하려면 어떻게 해야할까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눈을 바닥에 쌓이게 하려면 어떻게 해야할까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131</ep:Words>
  <ep:PresentationFormat>화면 슬라이드 쇼(4:3)</ep:PresentationFormat>
  <ep:Paragraphs>47</ep:Paragraphs>
  <ep:Slides>11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Orientation Canvas : Animation &amp; Interaction</vt:lpstr>
      <vt:lpstr>web 해본 적 있어요?</vt:lpstr>
      <vt:lpstr>웹에서 애니메이션?</vt:lpstr>
      <vt:lpstr>웹에서 애니메이션?</vt:lpstr>
      <vt:lpstr>What is Animation &amp; Interaction</vt:lpstr>
      <vt:lpstr>배울 내용</vt:lpstr>
      <vt:lpstr>슬라이드 7</vt:lpstr>
      <vt:lpstr>슬라이드 8</vt:lpstr>
      <vt:lpstr>생각해보자</vt:lpstr>
      <vt:lpstr>자기소개</vt:lpstr>
      <vt:lpstr>Policy Setting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2023-09-09T12:47:17.439</dcterms:created>
  <dc:creator>user</dc:creator>
  <cp:lastModifiedBy>user</cp:lastModifiedBy>
  <dcterms:modified xsi:type="dcterms:W3CDTF">2023-09-11T09:22:05.010</dcterms:modified>
  <cp:revision>24</cp:revision>
  <dc:title>Animation &amp; Interaction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