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7" d="100"/>
          <a:sy n="47" d="100"/>
        </p:scale>
        <p:origin x="-12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8A35A7-914B-E147-A8DF-011302138AD5}" type="datetimeFigureOut">
              <a:rPr lang="en-US" smtClean="0"/>
              <a:t>3/7/12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558ADA-2A01-D34D-8DC1-1558F7913D1A}" type="slidenum">
              <a:rPr lang="en-US" smtClean="0"/>
              <a:t>‹#›</a:t>
            </a:fld>
            <a:endParaRPr lang="en-US"/>
          </a:p>
        </p:txBody>
      </p:sp>
    </p:spTree>
    <p:extLst>
      <p:ext uri="{BB962C8B-B14F-4D97-AF65-F5344CB8AC3E}">
        <p14:creationId xmlns:p14="http://schemas.microsoft.com/office/powerpoint/2010/main" val="21782536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dirty="0"/>
              <a:t>----- Meeting Notes (3/7/12 09:39) -----</a:t>
            </a:r>
          </a:p>
          <a:p>
            <a:r>
              <a:rPr lang="en-US" dirty="0"/>
              <a:t>Introductions -- names/brief bios -- offices represented</a:t>
            </a:r>
          </a:p>
          <a:p>
            <a:endParaRPr lang="en-US" dirty="0"/>
          </a:p>
          <a:p>
            <a:endParaRPr lang="en-US" dirty="0"/>
          </a:p>
        </p:txBody>
      </p:sp>
      <p:sp>
        <p:nvSpPr>
          <p:cNvPr id="4" name="Slide Number Placeholder 3"/>
          <p:cNvSpPr>
            <a:spLocks noGrp="1"/>
          </p:cNvSpPr>
          <p:nvPr>
            <p:ph type="sldNum" sz="quarter" idx="10"/>
          </p:nvPr>
        </p:nvSpPr>
        <p:spPr/>
        <p:txBody>
          <a:bodyPr/>
          <a:lstStyle/>
          <a:p>
            <a:fld id="{5B558ADA-2A01-D34D-8DC1-1558F7913D1A}" type="slidenum">
              <a:rPr lang="en-US" smtClean="0"/>
              <a:t>1</a:t>
            </a:fld>
            <a:endParaRPr lang="en-US"/>
          </a:p>
        </p:txBody>
      </p:sp>
    </p:spTree>
    <p:extLst>
      <p:ext uri="{BB962C8B-B14F-4D97-AF65-F5344CB8AC3E}">
        <p14:creationId xmlns:p14="http://schemas.microsoft.com/office/powerpoint/2010/main" val="3532075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(3/7/12 09:39) -----</a:t>
            </a:r>
          </a:p>
          <a:p>
            <a:r>
              <a:rPr lang="en-US"/>
              <a:t>Sung: interenational office mechanisms, student/post doc, support planning visits,</a:t>
            </a:r>
          </a:p>
          <a:p>
            <a:endParaRPr lang="en-US"/>
          </a:p>
          <a:p>
            <a:r>
              <a:rPr lang="en-US"/>
              <a:t>NSFC-- 73 collaborative agreement; people-people exchange, workshops, 10-15% of NSFC project funds in int. exchange; major int. collaboration proposal in March;  work closely too improve; </a:t>
            </a:r>
          </a:p>
          <a:p>
            <a:endParaRPr lang="en-US"/>
          </a:p>
          <a:p>
            <a:r>
              <a:rPr lang="en-US"/>
              <a:t>Allen: supplements to encourage collaborations for s/w development; student training; summer school every year in EU/US -- poss extension;</a:t>
            </a:r>
          </a:p>
          <a:p>
            <a:endParaRPr lang="en-US"/>
          </a:p>
          <a:p>
            <a:r>
              <a:rPr lang="en-US"/>
              <a:t>Balaji: Any process for Chinese group to send student</a:t>
            </a:r>
          </a:p>
          <a:p>
            <a:r>
              <a:rPr lang="en-US"/>
              <a:t>NSFC2:   existing funds can be used</a:t>
            </a:r>
          </a:p>
          <a:p>
            <a:r>
              <a:rPr lang="en-US"/>
              <a:t>Phillip: information exchange takes a long time; this wkshp took many years; can we acelerate:</a:t>
            </a:r>
          </a:p>
          <a:p>
            <a:r>
              <a:rPr lang="en-US"/>
              <a:t>Allen: New RCN type programs; this group is a showcase for that; can this be an exemplar; </a:t>
            </a:r>
          </a:p>
          <a:p>
            <a:r>
              <a:rPr lang="en-US"/>
              <a:t>NSFC1: funding framework -- smaller wkshp</a:t>
            </a:r>
          </a:p>
          <a:p>
            <a:r>
              <a:rPr lang="en-US"/>
              <a:t>Keith: How  do you get science and funding flow faster? </a:t>
            </a:r>
          </a:p>
          <a:p>
            <a:endParaRPr lang="en-US"/>
          </a:p>
        </p:txBody>
      </p:sp>
      <p:sp>
        <p:nvSpPr>
          <p:cNvPr id="4" name="Slide Number Placeholder 3"/>
          <p:cNvSpPr>
            <a:spLocks noGrp="1"/>
          </p:cNvSpPr>
          <p:nvPr>
            <p:ph type="sldNum" sz="quarter" idx="10"/>
          </p:nvPr>
        </p:nvSpPr>
        <p:spPr/>
        <p:txBody>
          <a:bodyPr/>
          <a:lstStyle/>
          <a:p>
            <a:fld id="{5B558ADA-2A01-D34D-8DC1-1558F7913D1A}" type="slidenum">
              <a:rPr lang="en-US" smtClean="0"/>
              <a:t>2</a:t>
            </a:fld>
            <a:endParaRPr lang="en-US"/>
          </a:p>
        </p:txBody>
      </p:sp>
    </p:spTree>
    <p:extLst>
      <p:ext uri="{BB962C8B-B14F-4D97-AF65-F5344CB8AC3E}">
        <p14:creationId xmlns:p14="http://schemas.microsoft.com/office/powerpoint/2010/main" val="1812000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(3/7/12 09:39) -----</a:t>
            </a:r>
          </a:p>
          <a:p>
            <a:r>
              <a:rPr lang="en-US"/>
              <a:t>NSFC1: Design a process sensitive to country specific needs; each one is negotiated wrt to research priorities, review processes; NSF/NSFC some experience; talks are underway;</a:t>
            </a:r>
          </a:p>
          <a:p>
            <a:r>
              <a:rPr lang="en-US"/>
              <a:t>Sung: Biodiversity ptograM is a precedent; solicitiation has collab. written into it; review at NSF --&gt; forward to NSFC; review process changing to joint review; details need to be worked out; </a:t>
            </a:r>
          </a:p>
          <a:p>
            <a:endParaRPr lang="en-US"/>
          </a:p>
          <a:p>
            <a:r>
              <a:rPr lang="en-US"/>
              <a:t> Scale?</a:t>
            </a:r>
          </a:p>
          <a:p>
            <a:r>
              <a:rPr lang="en-US"/>
              <a:t>NSFC1: It will depend on the exact amount from both sides;</a:t>
            </a:r>
          </a:p>
          <a:p>
            <a:r>
              <a:rPr lang="en-US"/>
              <a:t>Allen: NSF inventment in s/w this year $30M; Joint proposals will be stronger! Best and most cost-efficient;</a:t>
            </a:r>
          </a:p>
          <a:p>
            <a:r>
              <a:rPr lang="en-US"/>
              <a:t>Keith: NSF has done this before -- collab takes time and comes at cost; start small;</a:t>
            </a:r>
          </a:p>
          <a:p>
            <a:endParaRPr lang="en-US"/>
          </a:p>
        </p:txBody>
      </p:sp>
      <p:sp>
        <p:nvSpPr>
          <p:cNvPr id="4" name="Slide Number Placeholder 3"/>
          <p:cNvSpPr>
            <a:spLocks noGrp="1"/>
          </p:cNvSpPr>
          <p:nvPr>
            <p:ph type="sldNum" sz="quarter" idx="10"/>
          </p:nvPr>
        </p:nvSpPr>
        <p:spPr/>
        <p:txBody>
          <a:bodyPr/>
          <a:lstStyle/>
          <a:p>
            <a:fld id="{5B558ADA-2A01-D34D-8DC1-1558F7913D1A}" type="slidenum">
              <a:rPr lang="en-US" smtClean="0"/>
              <a:t>3</a:t>
            </a:fld>
            <a:endParaRPr lang="en-US"/>
          </a:p>
        </p:txBody>
      </p:sp>
    </p:spTree>
    <p:extLst>
      <p:ext uri="{BB962C8B-B14F-4D97-AF65-F5344CB8AC3E}">
        <p14:creationId xmlns:p14="http://schemas.microsoft.com/office/powerpoint/2010/main" val="2168437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(3/7/12 10:05) -----</a:t>
            </a:r>
          </a:p>
          <a:p>
            <a:r>
              <a:rPr lang="en-US"/>
              <a:t>NSFC2: History important; </a:t>
            </a:r>
          </a:p>
          <a:p>
            <a:r>
              <a:rPr lang="en-US"/>
              <a:t>Sung: see previous; true intellectual mer</a:t>
            </a:r>
          </a:p>
          <a:p>
            <a:r>
              <a:rPr lang="en-US"/>
              <a:t>Livni: Collaborations have IM.</a:t>
            </a:r>
          </a:p>
          <a:p>
            <a:r>
              <a:rPr lang="en-US"/>
              <a:t>Keith: IM has to be there; Broader Impact is good but IM is key!</a:t>
            </a:r>
          </a:p>
        </p:txBody>
      </p:sp>
      <p:sp>
        <p:nvSpPr>
          <p:cNvPr id="4" name="Slide Number Placeholder 3"/>
          <p:cNvSpPr>
            <a:spLocks noGrp="1"/>
          </p:cNvSpPr>
          <p:nvPr>
            <p:ph type="sldNum" sz="quarter" idx="10"/>
          </p:nvPr>
        </p:nvSpPr>
        <p:spPr/>
        <p:txBody>
          <a:bodyPr/>
          <a:lstStyle/>
          <a:p>
            <a:fld id="{5B558ADA-2A01-D34D-8DC1-1558F7913D1A}" type="slidenum">
              <a:rPr lang="en-US" smtClean="0"/>
              <a:t>4</a:t>
            </a:fld>
            <a:endParaRPr lang="en-US"/>
          </a:p>
        </p:txBody>
      </p:sp>
    </p:spTree>
    <p:extLst>
      <p:ext uri="{BB962C8B-B14F-4D97-AF65-F5344CB8AC3E}">
        <p14:creationId xmlns:p14="http://schemas.microsoft.com/office/powerpoint/2010/main" val="3574451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RCN; SAVI; </a:t>
            </a:r>
            <a:endParaRPr lang="en-US" dirty="0"/>
          </a:p>
        </p:txBody>
      </p:sp>
      <p:sp>
        <p:nvSpPr>
          <p:cNvPr id="4" name="Slide Number Placeholder 3"/>
          <p:cNvSpPr>
            <a:spLocks noGrp="1"/>
          </p:cNvSpPr>
          <p:nvPr>
            <p:ph type="sldNum" sz="quarter" idx="10"/>
          </p:nvPr>
        </p:nvSpPr>
        <p:spPr/>
        <p:txBody>
          <a:bodyPr/>
          <a:lstStyle/>
          <a:p>
            <a:fld id="{5B558ADA-2A01-D34D-8DC1-1558F7913D1A}" type="slidenum">
              <a:rPr lang="en-US" smtClean="0"/>
              <a:t>6</a:t>
            </a:fld>
            <a:endParaRPr lang="en-US"/>
          </a:p>
        </p:txBody>
      </p:sp>
    </p:spTree>
    <p:extLst>
      <p:ext uri="{BB962C8B-B14F-4D97-AF65-F5344CB8AC3E}">
        <p14:creationId xmlns:p14="http://schemas.microsoft.com/office/powerpoint/2010/main" val="168072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Allen</a:t>
            </a:r>
            <a:r>
              <a:rPr lang="en-US" baseline="0" dirty="0" smtClean="0"/>
              <a:t>: need more info on where things are technically; paragraph emails; 2-5 pages</a:t>
            </a:r>
            <a:endParaRPr lang="en-US" dirty="0"/>
          </a:p>
        </p:txBody>
      </p:sp>
      <p:sp>
        <p:nvSpPr>
          <p:cNvPr id="4" name="Slide Number Placeholder 3"/>
          <p:cNvSpPr>
            <a:spLocks noGrp="1"/>
          </p:cNvSpPr>
          <p:nvPr>
            <p:ph type="sldNum" sz="quarter" idx="10"/>
          </p:nvPr>
        </p:nvSpPr>
        <p:spPr/>
        <p:txBody>
          <a:bodyPr/>
          <a:lstStyle/>
          <a:p>
            <a:fld id="{5B558ADA-2A01-D34D-8DC1-1558F7913D1A}" type="slidenum">
              <a:rPr lang="en-US" smtClean="0"/>
              <a:t>7</a:t>
            </a:fld>
            <a:endParaRPr lang="en-US"/>
          </a:p>
        </p:txBody>
      </p:sp>
    </p:spTree>
    <p:extLst>
      <p:ext uri="{BB962C8B-B14F-4D97-AF65-F5344CB8AC3E}">
        <p14:creationId xmlns:p14="http://schemas.microsoft.com/office/powerpoint/2010/main" val="2578806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B39AAA-8D06-DC42-A469-DE15EC2553B9}" type="datetimeFigureOut">
              <a:rPr lang="en-US" smtClean="0"/>
              <a:t>3/7/12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9F127-A95B-2D46-B539-A55E152F372F}" type="slidenum">
              <a:rPr lang="en-US" smtClean="0"/>
              <a:t>‹#›</a:t>
            </a:fld>
            <a:endParaRPr lang="en-US"/>
          </a:p>
        </p:txBody>
      </p:sp>
    </p:spTree>
    <p:extLst>
      <p:ext uri="{BB962C8B-B14F-4D97-AF65-F5344CB8AC3E}">
        <p14:creationId xmlns:p14="http://schemas.microsoft.com/office/powerpoint/2010/main" val="2211416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B39AAA-8D06-DC42-A469-DE15EC2553B9}" type="datetimeFigureOut">
              <a:rPr lang="en-US" smtClean="0"/>
              <a:t>3/7/12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9F127-A95B-2D46-B539-A55E152F372F}" type="slidenum">
              <a:rPr lang="en-US" smtClean="0"/>
              <a:t>‹#›</a:t>
            </a:fld>
            <a:endParaRPr lang="en-US"/>
          </a:p>
        </p:txBody>
      </p:sp>
    </p:spTree>
    <p:extLst>
      <p:ext uri="{BB962C8B-B14F-4D97-AF65-F5344CB8AC3E}">
        <p14:creationId xmlns:p14="http://schemas.microsoft.com/office/powerpoint/2010/main" val="234709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B39AAA-8D06-DC42-A469-DE15EC2553B9}" type="datetimeFigureOut">
              <a:rPr lang="en-US" smtClean="0"/>
              <a:t>3/7/12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9F127-A95B-2D46-B539-A55E152F372F}" type="slidenum">
              <a:rPr lang="en-US" smtClean="0"/>
              <a:t>‹#›</a:t>
            </a:fld>
            <a:endParaRPr lang="en-US"/>
          </a:p>
        </p:txBody>
      </p:sp>
    </p:spTree>
    <p:extLst>
      <p:ext uri="{BB962C8B-B14F-4D97-AF65-F5344CB8AC3E}">
        <p14:creationId xmlns:p14="http://schemas.microsoft.com/office/powerpoint/2010/main" val="2378421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B39AAA-8D06-DC42-A469-DE15EC2553B9}" type="datetimeFigureOut">
              <a:rPr lang="en-US" smtClean="0"/>
              <a:t>3/7/12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9F127-A95B-2D46-B539-A55E152F372F}" type="slidenum">
              <a:rPr lang="en-US" smtClean="0"/>
              <a:t>‹#›</a:t>
            </a:fld>
            <a:endParaRPr lang="en-US"/>
          </a:p>
        </p:txBody>
      </p:sp>
    </p:spTree>
    <p:extLst>
      <p:ext uri="{BB962C8B-B14F-4D97-AF65-F5344CB8AC3E}">
        <p14:creationId xmlns:p14="http://schemas.microsoft.com/office/powerpoint/2010/main" val="1760312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B39AAA-8D06-DC42-A469-DE15EC2553B9}" type="datetimeFigureOut">
              <a:rPr lang="en-US" smtClean="0"/>
              <a:t>3/7/12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9F127-A95B-2D46-B539-A55E152F372F}" type="slidenum">
              <a:rPr lang="en-US" smtClean="0"/>
              <a:t>‹#›</a:t>
            </a:fld>
            <a:endParaRPr lang="en-US"/>
          </a:p>
        </p:txBody>
      </p:sp>
    </p:spTree>
    <p:extLst>
      <p:ext uri="{BB962C8B-B14F-4D97-AF65-F5344CB8AC3E}">
        <p14:creationId xmlns:p14="http://schemas.microsoft.com/office/powerpoint/2010/main" val="413391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B39AAA-8D06-DC42-A469-DE15EC2553B9}" type="datetimeFigureOut">
              <a:rPr lang="en-US" smtClean="0"/>
              <a:t>3/7/12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9F127-A95B-2D46-B539-A55E152F372F}" type="slidenum">
              <a:rPr lang="en-US" smtClean="0"/>
              <a:t>‹#›</a:t>
            </a:fld>
            <a:endParaRPr lang="en-US"/>
          </a:p>
        </p:txBody>
      </p:sp>
    </p:spTree>
    <p:extLst>
      <p:ext uri="{BB962C8B-B14F-4D97-AF65-F5344CB8AC3E}">
        <p14:creationId xmlns:p14="http://schemas.microsoft.com/office/powerpoint/2010/main" val="968534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B39AAA-8D06-DC42-A469-DE15EC2553B9}" type="datetimeFigureOut">
              <a:rPr lang="en-US" smtClean="0"/>
              <a:t>3/7/12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09F127-A95B-2D46-B539-A55E152F372F}" type="slidenum">
              <a:rPr lang="en-US" smtClean="0"/>
              <a:t>‹#›</a:t>
            </a:fld>
            <a:endParaRPr lang="en-US"/>
          </a:p>
        </p:txBody>
      </p:sp>
    </p:spTree>
    <p:extLst>
      <p:ext uri="{BB962C8B-B14F-4D97-AF65-F5344CB8AC3E}">
        <p14:creationId xmlns:p14="http://schemas.microsoft.com/office/powerpoint/2010/main" val="4250966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B39AAA-8D06-DC42-A469-DE15EC2553B9}" type="datetimeFigureOut">
              <a:rPr lang="en-US" smtClean="0"/>
              <a:t>3/7/12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09F127-A95B-2D46-B539-A55E152F372F}" type="slidenum">
              <a:rPr lang="en-US" smtClean="0"/>
              <a:t>‹#›</a:t>
            </a:fld>
            <a:endParaRPr lang="en-US"/>
          </a:p>
        </p:txBody>
      </p:sp>
    </p:spTree>
    <p:extLst>
      <p:ext uri="{BB962C8B-B14F-4D97-AF65-F5344CB8AC3E}">
        <p14:creationId xmlns:p14="http://schemas.microsoft.com/office/powerpoint/2010/main" val="375647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39AAA-8D06-DC42-A469-DE15EC2553B9}" type="datetimeFigureOut">
              <a:rPr lang="en-US" smtClean="0"/>
              <a:t>3/7/12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09F127-A95B-2D46-B539-A55E152F372F}" type="slidenum">
              <a:rPr lang="en-US" smtClean="0"/>
              <a:t>‹#›</a:t>
            </a:fld>
            <a:endParaRPr lang="en-US"/>
          </a:p>
        </p:txBody>
      </p:sp>
    </p:spTree>
    <p:extLst>
      <p:ext uri="{BB962C8B-B14F-4D97-AF65-F5344CB8AC3E}">
        <p14:creationId xmlns:p14="http://schemas.microsoft.com/office/powerpoint/2010/main" val="328157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B39AAA-8D06-DC42-A469-DE15EC2553B9}" type="datetimeFigureOut">
              <a:rPr lang="en-US" smtClean="0"/>
              <a:t>3/7/12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9F127-A95B-2D46-B539-A55E152F372F}" type="slidenum">
              <a:rPr lang="en-US" smtClean="0"/>
              <a:t>‹#›</a:t>
            </a:fld>
            <a:endParaRPr lang="en-US"/>
          </a:p>
        </p:txBody>
      </p:sp>
    </p:spTree>
    <p:extLst>
      <p:ext uri="{BB962C8B-B14F-4D97-AF65-F5344CB8AC3E}">
        <p14:creationId xmlns:p14="http://schemas.microsoft.com/office/powerpoint/2010/main" val="105740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B39AAA-8D06-DC42-A469-DE15EC2553B9}" type="datetimeFigureOut">
              <a:rPr lang="en-US" smtClean="0"/>
              <a:t>3/7/12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9F127-A95B-2D46-B539-A55E152F372F}" type="slidenum">
              <a:rPr lang="en-US" smtClean="0"/>
              <a:t>‹#›</a:t>
            </a:fld>
            <a:endParaRPr lang="en-US"/>
          </a:p>
        </p:txBody>
      </p:sp>
    </p:spTree>
    <p:extLst>
      <p:ext uri="{BB962C8B-B14F-4D97-AF65-F5344CB8AC3E}">
        <p14:creationId xmlns:p14="http://schemas.microsoft.com/office/powerpoint/2010/main" val="7791237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39AAA-8D06-DC42-A469-DE15EC2553B9}" type="datetimeFigureOut">
              <a:rPr lang="en-US" smtClean="0"/>
              <a:t>3/7/12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9F127-A95B-2D46-B539-A55E152F372F}" type="slidenum">
              <a:rPr lang="en-US" smtClean="0"/>
              <a:t>‹#›</a:t>
            </a:fld>
            <a:endParaRPr lang="en-US"/>
          </a:p>
        </p:txBody>
      </p:sp>
    </p:spTree>
    <p:extLst>
      <p:ext uri="{BB962C8B-B14F-4D97-AF65-F5344CB8AC3E}">
        <p14:creationId xmlns:p14="http://schemas.microsoft.com/office/powerpoint/2010/main" val="3112779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NSF/NSFC </a:t>
            </a:r>
            <a:r>
              <a:rPr lang="en-US" dirty="0"/>
              <a:t/>
            </a:r>
            <a:br>
              <a:rPr lang="en-US" dirty="0"/>
            </a:br>
            <a:r>
              <a:rPr lang="en-US" b="1" dirty="0"/>
              <a:t>PANEL</a:t>
            </a:r>
            <a:r>
              <a:rPr lang="en-US" dirty="0" smtClean="0">
                <a:effectLst/>
              </a:rPr>
              <a:t>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989169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Q 1) Effective collaboration will require many specific activities. Visits, meetings at shared venues, student exchanges, and other group meetings on a regular basis are considered crucial for collaborations to succeed. How can your program/agency facilitate such activities?</a:t>
            </a:r>
          </a:p>
          <a:p>
            <a:r>
              <a:rPr lang="en-US" dirty="0"/>
              <a:t/>
            </a:r>
            <a:br>
              <a:rPr lang="en-US" dirty="0"/>
            </a:br>
            <a:endParaRPr lang="en-US" dirty="0"/>
          </a:p>
        </p:txBody>
      </p:sp>
    </p:spTree>
    <p:extLst>
      <p:ext uri="{BB962C8B-B14F-4D97-AF65-F5344CB8AC3E}">
        <p14:creationId xmlns:p14="http://schemas.microsoft.com/office/powerpoint/2010/main" val="2593405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Q. 2) Because of the strategic importance of cooperation on software, a critical mass of resources will be needed.  Will the existing NSFC bilateral cooperation programs existing (e.g. China-France and China-Singapore, etc.) be the model of China-US cooperation on software? Or other form of program (e.g. key initiative program) is more appropriate? </a:t>
            </a:r>
          </a:p>
          <a:p>
            <a:r>
              <a:rPr lang="en-US" dirty="0"/>
              <a:t> </a:t>
            </a:r>
          </a:p>
          <a:p>
            <a:endParaRPr lang="en-US" dirty="0"/>
          </a:p>
        </p:txBody>
      </p:sp>
    </p:spTree>
    <p:extLst>
      <p:ext uri="{BB962C8B-B14F-4D97-AF65-F5344CB8AC3E}">
        <p14:creationId xmlns:p14="http://schemas.microsoft.com/office/powerpoint/2010/main" val="5091068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Q3) How can we expedite review processes for such activities? Will it be desirable and logistically possible to create among NSF/NSFC a “single-window” proposals submission process where proposals can be reviewed jointly? While the basic review criteria for both agencies are well known – what additional goals – e.g. software development related, metrics for collaboration and wider dissemination/training -- should investigators think about as they develop proposals? If joint review is impractical, what will be the possible mechanisms of reviewing proposals?</a:t>
            </a:r>
          </a:p>
          <a:p>
            <a:r>
              <a:rPr lang="en-US" dirty="0"/>
              <a:t> </a:t>
            </a:r>
          </a:p>
          <a:p>
            <a:endParaRPr lang="en-US" dirty="0"/>
          </a:p>
        </p:txBody>
      </p:sp>
    </p:spTree>
    <p:extLst>
      <p:ext uri="{BB962C8B-B14F-4D97-AF65-F5344CB8AC3E}">
        <p14:creationId xmlns:p14="http://schemas.microsoft.com/office/powerpoint/2010/main" val="2902017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Q 4) While special programs can provide an impetus to the collaborative efforts, stable long term resource allocation from existing frameworks will be needed to sustain the partnerships we seek to promote. How will the collaborative element fit into existing programs?  Can they be added on as supplements to existing grants? “Incentive programs” like CI-Reuse, EPSCOR have a very successful track record at NSF. Is this a possible candidate for such an effort?</a:t>
            </a:r>
          </a:p>
          <a:p>
            <a:r>
              <a:rPr lang="en-US" dirty="0"/>
              <a:t/>
            </a:r>
            <a:br>
              <a:rPr lang="en-US" dirty="0"/>
            </a:br>
            <a:endParaRPr lang="en-US" dirty="0"/>
          </a:p>
        </p:txBody>
      </p:sp>
    </p:spTree>
    <p:extLst>
      <p:ext uri="{BB962C8B-B14F-4D97-AF65-F5344CB8AC3E}">
        <p14:creationId xmlns:p14="http://schemas.microsoft.com/office/powerpoint/2010/main" val="9431889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Q. 5) What central and distributed points of contact (e.g. OCI,OISE, …  in NSF) within NSF/NSFC will be available over time? Will it be helpful if directorates/divisions establish points of contact who are familiar with the framework, issues and opportunities? Sustained funding will possibly need participation by more than designated international activity offices. What steps are possible to facilitate this? </a:t>
            </a:r>
          </a:p>
          <a:p>
            <a:r>
              <a:rPr lang="en-US" dirty="0"/>
              <a:t/>
            </a:r>
            <a:br>
              <a:rPr lang="en-US" dirty="0"/>
            </a:br>
            <a:endParaRPr lang="en-US" dirty="0"/>
          </a:p>
        </p:txBody>
      </p:sp>
    </p:spTree>
    <p:extLst>
      <p:ext uri="{BB962C8B-B14F-4D97-AF65-F5344CB8AC3E}">
        <p14:creationId xmlns:p14="http://schemas.microsoft.com/office/powerpoint/2010/main" val="40240253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p>
          <a:p>
            <a:r>
              <a:rPr lang="en-US" dirty="0"/>
              <a:t>Q. 6) How can we as a community help you help us?</a:t>
            </a:r>
          </a:p>
          <a:p>
            <a:endParaRPr lang="en-US" dirty="0"/>
          </a:p>
        </p:txBody>
      </p:sp>
    </p:spTree>
    <p:extLst>
      <p:ext uri="{BB962C8B-B14F-4D97-AF65-F5344CB8AC3E}">
        <p14:creationId xmlns:p14="http://schemas.microsoft.com/office/powerpoint/2010/main" val="38459345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115</TotalTime>
  <Words>800</Words>
  <Application>Microsoft Macintosh PowerPoint</Application>
  <PresentationFormat>On-screen Show (4:3)</PresentationFormat>
  <Paragraphs>53</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NSF/NSFC  PANEL </vt:lpstr>
      <vt:lpstr>PowerPoint Presentation</vt:lpstr>
      <vt:lpstr>PowerPoint Presentation</vt:lpstr>
      <vt:lpstr>PowerPoint Presentation</vt:lpstr>
      <vt:lpstr>PowerPoint Presentation</vt:lpstr>
      <vt:lpstr>PowerPoint Presentation</vt:lpstr>
      <vt:lpstr>PowerPoint Presentation</vt:lpstr>
    </vt:vector>
  </TitlesOfParts>
  <Company>Univ at Buffalo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NSF/NSFC  PANEL </dc:title>
  <dc:creator>Abani Patra</dc:creator>
  <cp:lastModifiedBy>Abani Patra</cp:lastModifiedBy>
  <cp:revision>3</cp:revision>
  <dcterms:created xsi:type="dcterms:W3CDTF">2012-03-07T17:01:04Z</dcterms:created>
  <dcterms:modified xsi:type="dcterms:W3CDTF">2012-03-07T18:56:35Z</dcterms:modified>
</cp:coreProperties>
</file>