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r>
              <a:rPr lang="en-US" dirty="0" smtClean="0"/>
              <a:t>http://www.nsf-nsfc-sw.org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F5D57F-4C4F-487D-8E4D-0E7D166A1EE2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7D889A-8C4C-4565-A0C9-37EE83FAB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awardsearch/showAward.do?AwardNumber=1140394" TargetMode="External"/><Relationship Id="rId2" Type="http://schemas.openxmlformats.org/officeDocument/2006/relationships/hyperlink" Target="http://www.nsf-nsfc-s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sfc.gov.cn/e_nsfc/desktop/zn/010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Philip Papadopoulos</a:t>
            </a:r>
          </a:p>
          <a:p>
            <a:pPr algn="ctr"/>
            <a:r>
              <a:rPr lang="en-US" dirty="0" smtClean="0"/>
              <a:t>University of California, San Diego</a:t>
            </a:r>
          </a:p>
          <a:p>
            <a:pPr algn="ctr"/>
            <a:r>
              <a:rPr lang="en-US" dirty="0" smtClean="0"/>
              <a:t>Director, UC Systems, San Diego Supercomputer Center</a:t>
            </a:r>
          </a:p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20208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heartfelt </a:t>
            </a:r>
            <a:r>
              <a:rPr lang="en-US" b="1" dirty="0" smtClean="0"/>
              <a:t>thank you</a:t>
            </a:r>
            <a:r>
              <a:rPr lang="en-US" dirty="0" smtClean="0"/>
              <a:t> to our hosts at Peking University and National Natural Science Foundation of China (NSF) - </a:t>
            </a:r>
            <a:r>
              <a:rPr lang="ja-JP" altLang="en-US" smtClean="0"/>
              <a:t>謝謝</a:t>
            </a:r>
            <a:endParaRPr lang="en-US" altLang="ja-JP" dirty="0" smtClean="0"/>
          </a:p>
          <a:p>
            <a:r>
              <a:rPr lang="en-US" dirty="0" smtClean="0"/>
              <a:t>Thank you to the US National Science Foundation for both grant support and opportunity to make a new kind of impact</a:t>
            </a:r>
          </a:p>
          <a:p>
            <a:r>
              <a:rPr lang="en-US" dirty="0" smtClean="0"/>
              <a:t>Thanks to each of you investing your valuable time and energy!</a:t>
            </a:r>
          </a:p>
          <a:p>
            <a:r>
              <a:rPr lang="en-US" dirty="0" smtClean="0"/>
              <a:t>This is the beginning of a </a:t>
            </a:r>
            <a:r>
              <a:rPr lang="en-US" u="sng" dirty="0" smtClean="0"/>
              <a:t>shared journey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goals </a:t>
            </a:r>
          </a:p>
          <a:p>
            <a:pPr lvl="1"/>
            <a:r>
              <a:rPr lang="en-US" u="sng" dirty="0" smtClean="0"/>
              <a:t>Learn</a:t>
            </a:r>
            <a:r>
              <a:rPr lang="en-US" dirty="0" smtClean="0"/>
              <a:t> about the active research topics of  all participants</a:t>
            </a:r>
          </a:p>
          <a:p>
            <a:pPr lvl="1"/>
            <a:r>
              <a:rPr lang="en-US" u="sng" dirty="0" smtClean="0"/>
              <a:t>Discover and explore </a:t>
            </a:r>
            <a:r>
              <a:rPr lang="en-US" dirty="0" smtClean="0"/>
              <a:t>areas of possible collaborative research</a:t>
            </a:r>
          </a:p>
          <a:p>
            <a:pPr lvl="1"/>
            <a:r>
              <a:rPr lang="en-US" u="sng" dirty="0" smtClean="0"/>
              <a:t>Describe mechanisms </a:t>
            </a:r>
            <a:r>
              <a:rPr lang="en-US" dirty="0" smtClean="0"/>
              <a:t>that are required</a:t>
            </a:r>
          </a:p>
          <a:p>
            <a:pPr lvl="2"/>
            <a:r>
              <a:rPr lang="en-US" dirty="0" smtClean="0"/>
              <a:t>Coordination, shared development models, researcher exchange, …</a:t>
            </a:r>
          </a:p>
          <a:p>
            <a:pPr lvl="1"/>
            <a:r>
              <a:rPr lang="en-US" u="sng" dirty="0" smtClean="0"/>
              <a:t>Articulate larger benefits </a:t>
            </a:r>
            <a:r>
              <a:rPr lang="en-US" dirty="0" smtClean="0"/>
              <a:t>of shared research </a:t>
            </a:r>
          </a:p>
          <a:p>
            <a:pPr lvl="1"/>
            <a:r>
              <a:rPr lang="en-US" u="sng" dirty="0" smtClean="0"/>
              <a:t>Develop and Submit </a:t>
            </a:r>
            <a:r>
              <a:rPr lang="en-US" dirty="0" smtClean="0"/>
              <a:t>Collaborative proposals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</a:t>
            </a:r>
            <a:r>
              <a:rPr lang="en-US" b="1" dirty="0" smtClean="0"/>
              <a:t>cannot </a:t>
            </a:r>
            <a:r>
              <a:rPr lang="en-US" dirty="0" smtClean="0"/>
              <a:t>do all of  this in two short days.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Workshop </a:t>
            </a:r>
            <a:r>
              <a:rPr lang="en-US" b="1" u="sng" dirty="0" smtClean="0"/>
              <a:t>Series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series focus is to enable US and Chinese researchers to discover and then develop shared research activities in software</a:t>
            </a:r>
          </a:p>
          <a:p>
            <a:r>
              <a:rPr lang="en-US" dirty="0" smtClean="0"/>
              <a:t>However, it is critical that we also describe to NSF/NSFC a more expansive view and longer term view</a:t>
            </a:r>
          </a:p>
          <a:p>
            <a:pPr lvl="1"/>
            <a:r>
              <a:rPr lang="en-US" dirty="0" smtClean="0"/>
              <a:t>In other words, start with specifics and then generalize </a:t>
            </a:r>
          </a:p>
          <a:p>
            <a:r>
              <a:rPr lang="en-US" dirty="0" smtClean="0"/>
              <a:t>I like to think of this as: </a:t>
            </a:r>
          </a:p>
          <a:p>
            <a:pPr lvl="1"/>
            <a:r>
              <a:rPr lang="en-US" dirty="0" smtClean="0"/>
              <a:t>What can we do “now” and how does that get us down the road to a larger vision.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workshop</a:t>
            </a:r>
          </a:p>
          <a:p>
            <a:pPr lvl="1"/>
            <a:r>
              <a:rPr lang="en-US" dirty="0" smtClean="0"/>
              <a:t>Meet and Discover</a:t>
            </a:r>
          </a:p>
          <a:p>
            <a:r>
              <a:rPr lang="en-US" dirty="0" smtClean="0"/>
              <a:t>Next workshop (San Diego, March 2012)</a:t>
            </a:r>
          </a:p>
          <a:p>
            <a:pPr lvl="1"/>
            <a:r>
              <a:rPr lang="en-US" dirty="0" smtClean="0"/>
              <a:t>Develop concrete proposals</a:t>
            </a:r>
          </a:p>
          <a:p>
            <a:r>
              <a:rPr lang="en-US" dirty="0" smtClean="0"/>
              <a:t>In between</a:t>
            </a:r>
          </a:p>
          <a:p>
            <a:pPr lvl="1"/>
            <a:r>
              <a:rPr lang="en-US" dirty="0" smtClean="0"/>
              <a:t>Individual Lab-to-lab visits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 US participants can return for more in-depth discussions</a:t>
            </a:r>
          </a:p>
          <a:p>
            <a:r>
              <a:rPr lang="en-US" dirty="0" smtClean="0"/>
              <a:t>Beyond</a:t>
            </a:r>
          </a:p>
          <a:p>
            <a:pPr lvl="1"/>
            <a:r>
              <a:rPr lang="en-US" dirty="0" smtClean="0"/>
              <a:t>NSF and NSFC want to develop mechanisms for long-term support of sustained collaborations</a:t>
            </a:r>
          </a:p>
          <a:p>
            <a:pPr lvl="2"/>
            <a:r>
              <a:rPr lang="en-US" dirty="0" smtClean="0"/>
              <a:t>They need our help to describe what is really needed</a:t>
            </a:r>
          </a:p>
          <a:p>
            <a:pPr lvl="2"/>
            <a:r>
              <a:rPr lang="en-US" dirty="0" smtClean="0"/>
              <a:t>They need us to describe real benefits of shared research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Learn about what others are doing</a:t>
            </a:r>
          </a:p>
          <a:p>
            <a:r>
              <a:rPr lang="en-US" dirty="0" smtClean="0"/>
              <a:t>Ask questions! </a:t>
            </a:r>
          </a:p>
          <a:p>
            <a:r>
              <a:rPr lang="en-US" dirty="0" smtClean="0"/>
              <a:t>Offer suggestions about how to make collaborative research really work</a:t>
            </a:r>
          </a:p>
          <a:p>
            <a:r>
              <a:rPr lang="en-US" dirty="0" smtClean="0"/>
              <a:t>The agenda is designed to enable discussion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http://www.nsf-nsfc-sw.org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Supported in the U.S. </a:t>
            </a:r>
            <a:r>
              <a:rPr lang="en-US" sz="1800" dirty="0" smtClean="0"/>
              <a:t>by NSF Grant# </a:t>
            </a:r>
            <a:r>
              <a:rPr lang="en-US" sz="1800" dirty="0" smtClean="0">
                <a:hlinkClick r:id="rId3"/>
              </a:rPr>
              <a:t>OCI-1140394</a:t>
            </a:r>
            <a:r>
              <a:rPr lang="en-US" sz="1800" dirty="0" smtClean="0"/>
              <a:t> and in China by the </a:t>
            </a:r>
            <a:r>
              <a:rPr lang="en-US" sz="1800" dirty="0" smtClean="0">
                <a:hlinkClick r:id="rId4"/>
              </a:rPr>
              <a:t>National Natural Science Foundation of China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1089</TotalTime>
  <Words>342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Welcome!</vt:lpstr>
      <vt:lpstr>Welcome</vt:lpstr>
      <vt:lpstr>A Workshop Series</vt:lpstr>
      <vt:lpstr>Perspectives</vt:lpstr>
      <vt:lpstr>Opportunities </vt:lpstr>
      <vt:lpstr>Your role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Workshop Series </dc:title>
  <dc:creator>phil</dc:creator>
  <cp:lastModifiedBy>phil</cp:lastModifiedBy>
  <cp:revision>6</cp:revision>
  <dcterms:created xsi:type="dcterms:W3CDTF">2011-09-26T08:53:13Z</dcterms:created>
  <dcterms:modified xsi:type="dcterms:W3CDTF">2011-09-27T03:02:14Z</dcterms:modified>
</cp:coreProperties>
</file>