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4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9E24-8670-7A4B-873B-9551EB14DA6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3464-53DF-8C4D-989C-C52A56D0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9E24-8670-7A4B-873B-9551EB14DA6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3464-53DF-8C4D-989C-C52A56D0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9E24-8670-7A4B-873B-9551EB14DA6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3464-53DF-8C4D-989C-C52A56D0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7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9E24-8670-7A4B-873B-9551EB14DA6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3464-53DF-8C4D-989C-C52A56D0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3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9E24-8670-7A4B-873B-9551EB14DA6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3464-53DF-8C4D-989C-C52A56D0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9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9E24-8670-7A4B-873B-9551EB14DA6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3464-53DF-8C4D-989C-C52A56D0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9E24-8670-7A4B-873B-9551EB14DA6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3464-53DF-8C4D-989C-C52A56D0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6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9E24-8670-7A4B-873B-9551EB14DA6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3464-53DF-8C4D-989C-C52A56D0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7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9E24-8670-7A4B-873B-9551EB14DA6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3464-53DF-8C4D-989C-C52A56D0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9E24-8670-7A4B-873B-9551EB14DA6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3464-53DF-8C4D-989C-C52A56D0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7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9E24-8670-7A4B-873B-9551EB14DA6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3464-53DF-8C4D-989C-C52A56D0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3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49E24-8670-7A4B-873B-9551EB14DA6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73464-53DF-8C4D-989C-C52A56D0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Enhanced Robust Persistent Identification of Data </a:t>
            </a:r>
            <a:r>
              <a:rPr lang="en-US" sz="3200" dirty="0" err="1" smtClean="0"/>
              <a:t>Testbed</a:t>
            </a:r>
            <a:r>
              <a:rPr lang="en-US" sz="3200" dirty="0" smtClean="0"/>
              <a:t> (ERPID)</a:t>
            </a:r>
            <a:endParaRPr lang="en-US" sz="3200" dirty="0"/>
          </a:p>
        </p:txBody>
      </p:sp>
      <p:pic>
        <p:nvPicPr>
          <p:cNvPr id="5" name="Picture 4" descr="DesignDiagramv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4967"/>
            <a:ext cx="9144000" cy="3744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9698" y="1593268"/>
            <a:ext cx="8647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"/>
                <a:cs typeface="Arial"/>
              </a:rPr>
              <a:t>The poster introduces the concepts of E-RPID </a:t>
            </a:r>
            <a:r>
              <a:rPr lang="en-US" dirty="0" err="1" smtClean="0">
                <a:latin typeface="Arial"/>
                <a:cs typeface="Arial"/>
              </a:rPr>
              <a:t>testbed</a:t>
            </a:r>
            <a:r>
              <a:rPr lang="en-US" dirty="0" smtClean="0">
                <a:latin typeface="Arial"/>
                <a:cs typeface="Arial"/>
              </a:rPr>
              <a:t>, describes the services that enable FAIR principles, introduces the utilization of Digital Object Architecture, and shows operations of </a:t>
            </a:r>
            <a:r>
              <a:rPr lang="en-US" dirty="0" err="1" smtClean="0">
                <a:latin typeface="Arial"/>
                <a:cs typeface="Arial"/>
              </a:rPr>
              <a:t>testbed</a:t>
            </a:r>
            <a:r>
              <a:rPr lang="en-US" dirty="0" smtClean="0">
                <a:latin typeface="Arial"/>
                <a:cs typeface="Arial"/>
              </a:rPr>
              <a:t> that enhance the data </a:t>
            </a:r>
            <a:r>
              <a:rPr lang="en-US" dirty="0" err="1" smtClean="0">
                <a:latin typeface="Arial"/>
                <a:cs typeface="Arial"/>
              </a:rPr>
              <a:t>findability</a:t>
            </a:r>
            <a:r>
              <a:rPr lang="en-US" dirty="0" smtClean="0">
                <a:latin typeface="Arial"/>
                <a:cs typeface="Arial"/>
              </a:rPr>
              <a:t>, accessibility and reusability.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668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Enhanced Robust Persistent Identification of Data Testbed (ERPID)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Robust Persistent Identification of Data Testbed (ERPID)</dc:title>
  <dc:creator>Yu Luo</dc:creator>
  <cp:lastModifiedBy>Yu Luo</cp:lastModifiedBy>
  <cp:revision>1</cp:revision>
  <dcterms:created xsi:type="dcterms:W3CDTF">2019-04-25T06:37:56Z</dcterms:created>
  <dcterms:modified xsi:type="dcterms:W3CDTF">2019-04-25T06:44:38Z</dcterms:modified>
</cp:coreProperties>
</file>