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0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2C3A-EF31-4F91-8B25-C4AECAD6EE0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F006-080C-4D81-9BFA-90C05412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4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136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8136" y="0"/>
            <a:ext cx="481526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73623" y="2512399"/>
            <a:ext cx="3358448" cy="69248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PHOTOGRAMMETRY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t="46926" b="12496"/>
          <a:stretch/>
        </p:blipFill>
        <p:spPr>
          <a:xfrm>
            <a:off x="1457670" y="3550020"/>
            <a:ext cx="3517960" cy="15187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92" y="1237196"/>
            <a:ext cx="2168907" cy="1311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" y="6274561"/>
            <a:ext cx="1353083" cy="4864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97" y="6273083"/>
            <a:ext cx="868376" cy="4879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36" y="6297482"/>
            <a:ext cx="562970" cy="439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183193" y="866907"/>
            <a:ext cx="2819305" cy="5650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37754" y="404173"/>
            <a:ext cx="6704781" cy="6287273"/>
            <a:chOff x="5512524" y="456425"/>
            <a:chExt cx="6704781" cy="62872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240" y="4237867"/>
              <a:ext cx="1509692" cy="1218048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628239" y="1263346"/>
              <a:ext cx="1280119" cy="1280119"/>
              <a:chOff x="6433635" y="952314"/>
              <a:chExt cx="1445448" cy="14454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3635" y="952314"/>
                <a:ext cx="1445448" cy="144544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9623" y="998302"/>
                <a:ext cx="1399459" cy="139945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8605" y="1067284"/>
                <a:ext cx="1330477" cy="133047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5252" y="1143931"/>
                <a:ext cx="1253829" cy="125382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0404" y="1209083"/>
                <a:ext cx="1188679" cy="118867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3219" y="1281898"/>
                <a:ext cx="1115863" cy="1115863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0584" y="1348497"/>
                <a:ext cx="1012389" cy="1012389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t="17951" r="10430" b="5898"/>
            <a:stretch/>
          </p:blipFill>
          <p:spPr>
            <a:xfrm rot="5400000">
              <a:off x="5463403" y="2746693"/>
              <a:ext cx="1580199" cy="12988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19" t="8014" r="19646" b="21713"/>
            <a:stretch/>
          </p:blipFill>
          <p:spPr>
            <a:xfrm rot="16200000">
              <a:off x="5818658" y="5390410"/>
              <a:ext cx="1173481" cy="1533095"/>
            </a:xfrm>
            <a:prstGeom prst="rect">
              <a:avLst/>
            </a:prstGeom>
          </p:spPr>
        </p:pic>
        <p:sp>
          <p:nvSpPr>
            <p:cNvPr id="24" name="Title 17"/>
            <p:cNvSpPr txBox="1">
              <a:spLocks/>
            </p:cNvSpPr>
            <p:nvPr/>
          </p:nvSpPr>
          <p:spPr>
            <a:xfrm>
              <a:off x="5512524" y="456425"/>
              <a:ext cx="6535783" cy="46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3d reconstruction using photogrammetry technique</a:t>
              </a:r>
              <a:endPara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268143" y="4706464"/>
              <a:ext cx="4849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Sparse Reconstruction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68144" y="3179203"/>
              <a:ext cx="48498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Extraction Feature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SIFT Algorithm</a:t>
              </a:r>
              <a:endParaRPr lang="en-US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37814" y="1943709"/>
              <a:ext cx="4849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Take a photos</a:t>
              </a:r>
              <a:endParaRPr lang="en-US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7472" y="5972291"/>
              <a:ext cx="4849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Dense Algorithm</a:t>
              </a:r>
              <a:endParaRPr lang="en-US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181880" y="866907"/>
            <a:ext cx="2828754" cy="5715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1412" y="976325"/>
            <a:ext cx="2257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Purpose the research</a:t>
            </a:r>
            <a:endParaRPr lang="en-US" sz="1600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1880" y="1693079"/>
            <a:ext cx="28169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many areas such as </a:t>
            </a:r>
            <a:r>
              <a:rPr lang="en-US" sz="1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entertainment</a:t>
            </a:r>
            <a:endParaRPr lang="en-US" sz="1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automotive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Industry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Archeology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Architecture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</a:t>
            </a:r>
            <a:endParaRPr lang="en-US" sz="1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have used 3D models to enhance the content qualities of their product.</a:t>
            </a:r>
            <a:endParaRPr lang="en-US" sz="1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6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Fan Heiti Std B</vt:lpstr>
      <vt:lpstr>Adobe Kaiti Std R</vt:lpstr>
      <vt:lpstr>Adobe Ming Std L</vt:lpstr>
      <vt:lpstr>Arial</vt:lpstr>
      <vt:lpstr>Impact</vt:lpstr>
      <vt:lpstr>Trebuchet MS</vt:lpstr>
      <vt:lpstr>Tw Cen MT</vt:lpstr>
      <vt:lpstr>Circuit</vt:lpstr>
      <vt:lpstr>PHOTOGRAMMETRY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2019-04-17T05:29:22Z</dcterms:created>
  <dcterms:modified xsi:type="dcterms:W3CDTF">2019-04-25T02:19:32Z</dcterms:modified>
</cp:coreProperties>
</file>