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B450-694D-A649-971C-1F6BCCBB3EBC}" type="datetimeFigureOut">
              <a:rPr lang="en-US" smtClean="0"/>
              <a:t>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AB7-9BC8-9C4A-9307-643FD487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B450-694D-A649-971C-1F6BCCBB3EBC}" type="datetimeFigureOut">
              <a:rPr lang="en-US" smtClean="0"/>
              <a:t>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AB7-9BC8-9C4A-9307-643FD487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B450-694D-A649-971C-1F6BCCBB3EBC}" type="datetimeFigureOut">
              <a:rPr lang="en-US" smtClean="0"/>
              <a:t>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AB7-9BC8-9C4A-9307-643FD487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B450-694D-A649-971C-1F6BCCBB3EBC}" type="datetimeFigureOut">
              <a:rPr lang="en-US" smtClean="0"/>
              <a:t>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AB7-9BC8-9C4A-9307-643FD487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B450-694D-A649-971C-1F6BCCBB3EBC}" type="datetimeFigureOut">
              <a:rPr lang="en-US" smtClean="0"/>
              <a:t>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AB7-9BC8-9C4A-9307-643FD487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B450-694D-A649-971C-1F6BCCBB3EBC}" type="datetimeFigureOut">
              <a:rPr lang="en-US" smtClean="0"/>
              <a:t>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AB7-9BC8-9C4A-9307-643FD487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B450-694D-A649-971C-1F6BCCBB3EBC}" type="datetimeFigureOut">
              <a:rPr lang="en-US" smtClean="0"/>
              <a:t>4/11/14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AB7-9BC8-9C4A-9307-643FD487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6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B450-694D-A649-971C-1F6BCCBB3EBC}" type="datetimeFigureOut">
              <a:rPr lang="en-US" smtClean="0"/>
              <a:t>4/11/14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AB7-9BC8-9C4A-9307-643FD487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B450-694D-A649-971C-1F6BCCBB3EBC}" type="datetimeFigureOut">
              <a:rPr lang="en-US" smtClean="0"/>
              <a:t>4/11/14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AB7-9BC8-9C4A-9307-643FD487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B450-694D-A649-971C-1F6BCCBB3EBC}" type="datetimeFigureOut">
              <a:rPr lang="en-US" smtClean="0"/>
              <a:t>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AB7-9BC8-9C4A-9307-643FD487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B450-694D-A649-971C-1F6BCCBB3EBC}" type="datetimeFigureOut">
              <a:rPr lang="en-US" smtClean="0"/>
              <a:t>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AB7-9BC8-9C4A-9307-643FD487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B450-694D-A649-971C-1F6BCCBB3EBC}" type="datetimeFigureOut">
              <a:rPr lang="en-US" smtClean="0"/>
              <a:t>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0AB7-9BC8-9C4A-9307-643FD487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2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We’ve already talked about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 at other meetings</a:t>
            </a:r>
          </a:p>
          <a:p>
            <a:r>
              <a:rPr lang="en-US" dirty="0" smtClean="0"/>
              <a:t>Interaction </a:t>
            </a:r>
            <a:r>
              <a:rPr lang="en-US" dirty="0"/>
              <a:t>with other data infrastructure organizations (</a:t>
            </a:r>
            <a:r>
              <a:rPr lang="en-US" dirty="0" err="1"/>
              <a:t>DataOne</a:t>
            </a:r>
            <a:r>
              <a:rPr lang="en-US" dirty="0"/>
              <a:t>; CUASHI, GBIF, …)</a:t>
            </a:r>
          </a:p>
          <a:p>
            <a:r>
              <a:rPr lang="en-US" dirty="0" smtClean="0"/>
              <a:t>Scaling </a:t>
            </a:r>
            <a:r>
              <a:rPr lang="en-US" dirty="0"/>
              <a:t>up technology to other partners (e.g., add more lakes to lake expedition): data transfer, technology transfer, and expertise transfer (learning how to use new tools).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Communication across disciplines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to learn and speak other </a:t>
            </a:r>
            <a:r>
              <a:rPr lang="en-US" dirty="0" smtClean="0"/>
              <a:t>languages 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the interface between scientists and computer scientists?</a:t>
            </a:r>
          </a:p>
          <a:p>
            <a:pPr lvl="1"/>
            <a:r>
              <a:rPr lang="en-US" dirty="0" smtClean="0"/>
              <a:t>Agile development process:  understanding </a:t>
            </a:r>
            <a:r>
              <a:rPr lang="en-US" dirty="0"/>
              <a:t>the “why” we do things, need to document what, who, and why (part of agile software engineering process)</a:t>
            </a:r>
          </a:p>
          <a:p>
            <a:r>
              <a:rPr lang="en-US" dirty="0" smtClean="0"/>
              <a:t>How </a:t>
            </a:r>
            <a:r>
              <a:rPr lang="en-US" dirty="0"/>
              <a:t>often does expedition meet?</a:t>
            </a:r>
          </a:p>
          <a:p>
            <a:pPr lvl="1"/>
            <a:r>
              <a:rPr lang="en-US" dirty="0" smtClean="0"/>
              <a:t>Lake </a:t>
            </a:r>
            <a:r>
              <a:rPr lang="en-US" dirty="0"/>
              <a:t>group: Meets about every 3 weeks</a:t>
            </a:r>
          </a:p>
          <a:p>
            <a:pPr lvl="1"/>
            <a:r>
              <a:rPr lang="en-US" dirty="0" smtClean="0"/>
              <a:t>Biodiversity</a:t>
            </a:r>
            <a:r>
              <a:rPr lang="en-US" dirty="0"/>
              <a:t>: Life mapper took on specific task – became </a:t>
            </a:r>
            <a:r>
              <a:rPr lang="en-US" dirty="0" err="1"/>
              <a:t>Nadya</a:t>
            </a:r>
            <a:r>
              <a:rPr lang="en-US" dirty="0"/>
              <a:t> and Aimee Stewart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6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Issues in too much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What is role of students in Expeditions, how do we engage them?</a:t>
            </a:r>
          </a:p>
          <a:p>
            <a:pPr lvl="1"/>
            <a:r>
              <a:rPr lang="en-US" dirty="0"/>
              <a:t>Beth: too much homogeneity in students – all hardcore CS</a:t>
            </a:r>
          </a:p>
          <a:p>
            <a:pPr lvl="1"/>
            <a:r>
              <a:rPr lang="en-US" dirty="0" err="1"/>
              <a:t>Meilan</a:t>
            </a:r>
            <a:r>
              <a:rPr lang="en-US" dirty="0"/>
              <a:t>: very focused, late in </a:t>
            </a:r>
            <a:r>
              <a:rPr lang="en-US" dirty="0" err="1"/>
              <a:t>phd</a:t>
            </a:r>
            <a:r>
              <a:rPr lang="en-US" dirty="0"/>
              <a:t> track, must always get permission to engage</a:t>
            </a:r>
          </a:p>
          <a:p>
            <a:pPr lvl="1"/>
            <a:r>
              <a:rPr lang="en-US" dirty="0"/>
              <a:t>Need pairing early </a:t>
            </a:r>
            <a:r>
              <a:rPr lang="en-US" dirty="0" err="1"/>
              <a:t>phd</a:t>
            </a:r>
            <a:r>
              <a:rPr lang="en-US" dirty="0"/>
              <a:t> students with complementary professionals</a:t>
            </a:r>
          </a:p>
          <a:p>
            <a:pPr lvl="1"/>
            <a:r>
              <a:rPr lang="en-US" dirty="0"/>
              <a:t>Craig doing VNO</a:t>
            </a:r>
          </a:p>
          <a:p>
            <a:pPr lvl="0"/>
            <a:r>
              <a:rPr lang="en-US" dirty="0"/>
              <a:t>Need to identify Potential opportunities</a:t>
            </a:r>
          </a:p>
          <a:p>
            <a:pPr lvl="1"/>
            <a:r>
              <a:rPr lang="en-US" dirty="0" err="1"/>
              <a:t>Meilan</a:t>
            </a:r>
            <a:r>
              <a:rPr lang="en-US" dirty="0"/>
              <a:t>: students could meet frequently to narrow this down; </a:t>
            </a:r>
          </a:p>
          <a:p>
            <a:pPr lvl="1"/>
            <a:r>
              <a:rPr lang="en-US" dirty="0"/>
              <a:t>everyone has own technology, and subjects/interests – what needs to be done, how could my expertise help?</a:t>
            </a:r>
          </a:p>
          <a:p>
            <a:pPr lvl="0"/>
            <a:r>
              <a:rPr lang="en-US" dirty="0"/>
              <a:t>Students could get together and exchange expertise, </a:t>
            </a:r>
          </a:p>
          <a:p>
            <a:pPr lvl="0"/>
            <a:r>
              <a:rPr lang="en-US" dirty="0"/>
              <a:t>domain person could explain expedition and needs, </a:t>
            </a:r>
          </a:p>
          <a:p>
            <a:pPr lvl="0"/>
            <a:r>
              <a:rPr lang="en-US" dirty="0"/>
              <a:t>maybe students would identify how they could help, </a:t>
            </a:r>
          </a:p>
          <a:p>
            <a:pPr lvl="0"/>
            <a:r>
              <a:rPr lang="en-US" dirty="0"/>
              <a:t>CS profs would interpret to identify interesting CS problems</a:t>
            </a:r>
          </a:p>
          <a:p>
            <a:pPr lvl="0"/>
            <a:r>
              <a:rPr lang="en-US" dirty="0"/>
              <a:t>Consider this and plan to do it in October (pragma 27) AND discussions once/month until then.</a:t>
            </a:r>
          </a:p>
          <a:p>
            <a:pPr lvl="0"/>
            <a:r>
              <a:rPr lang="en-US" dirty="0"/>
              <a:t>Paul/Craig – needs help with optimization of programs</a:t>
            </a:r>
          </a:p>
          <a:p>
            <a:pPr lvl="0"/>
            <a:r>
              <a:rPr lang="en-US" dirty="0"/>
              <a:t>Beth: pay a student to incentivize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Something rich for the students: 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Expedition leads with Beth teleconference</a:t>
            </a:r>
          </a:p>
          <a:p>
            <a:pPr lvl="0"/>
            <a:r>
              <a:rPr lang="en-US" dirty="0" err="1"/>
              <a:t>Hackathon</a:t>
            </a:r>
            <a:r>
              <a:rPr lang="en-US" dirty="0"/>
              <a:t> session.</a:t>
            </a:r>
          </a:p>
          <a:p>
            <a:pPr lvl="0"/>
            <a:r>
              <a:rPr lang="en-US" dirty="0"/>
              <a:t>Expedition work with students.</a:t>
            </a:r>
          </a:p>
          <a:p>
            <a:pPr lvl="0"/>
            <a:r>
              <a:rPr lang="en-US" dirty="0"/>
              <a:t>Application test-bed and </a:t>
            </a:r>
            <a:r>
              <a:rPr lang="en-US" dirty="0" smtClean="0"/>
              <a:t>Aimee’s lessons learned</a:t>
            </a:r>
            <a:endParaRPr lang="en-US" dirty="0"/>
          </a:p>
          <a:p>
            <a:pPr lvl="0"/>
            <a:r>
              <a:rPr lang="en-US" dirty="0"/>
              <a:t>Sensor network WG engagement.</a:t>
            </a:r>
          </a:p>
          <a:p>
            <a:pPr lvl="0"/>
            <a:r>
              <a:rPr lang="en-US" dirty="0"/>
              <a:t>PRAGMA student and GLEON students collaboration.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Each expedition </a:t>
            </a:r>
            <a:endParaRPr lang="en-US" dirty="0" smtClean="0"/>
          </a:p>
          <a:p>
            <a:pPr lvl="1"/>
            <a:r>
              <a:rPr lang="en-US" dirty="0" smtClean="0"/>
              <a:t>Create a Wiki </a:t>
            </a:r>
            <a:r>
              <a:rPr lang="en-US" dirty="0"/>
              <a:t>presence</a:t>
            </a:r>
          </a:p>
          <a:p>
            <a:pPr lvl="1"/>
            <a:r>
              <a:rPr lang="en-US" dirty="0"/>
              <a:t>puts together a poster</a:t>
            </a:r>
          </a:p>
          <a:p>
            <a:pPr lvl="1"/>
            <a:r>
              <a:rPr lang="en-US" dirty="0"/>
              <a:t>10-20 possible connect points for those outside the discipline</a:t>
            </a:r>
          </a:p>
          <a:p>
            <a:pPr lvl="0"/>
            <a:r>
              <a:rPr lang="en-US" dirty="0" smtClean="0"/>
              <a:t>Focused </a:t>
            </a:r>
            <a:r>
              <a:rPr lang="en-US" dirty="0"/>
              <a:t>problem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hackathon</a:t>
            </a:r>
            <a:r>
              <a:rPr lang="en-US" dirty="0"/>
              <a:t>” for solutions – after some dissemination of shared vision – (</a:t>
            </a:r>
            <a:r>
              <a:rPr lang="en-US" dirty="0" err="1"/>
              <a:t>inc.</a:t>
            </a:r>
            <a:r>
              <a:rPr lang="en-US" dirty="0"/>
              <a:t> user stories, use cases, architecture design)</a:t>
            </a:r>
          </a:p>
          <a:p>
            <a:pPr lvl="2"/>
            <a:r>
              <a:rPr lang="en-US" dirty="0"/>
              <a:t>is there a focused topic that would work for both/all expeditions</a:t>
            </a:r>
          </a:p>
          <a:p>
            <a:pPr lvl="1"/>
            <a:r>
              <a:rPr lang="en-US" dirty="0"/>
              <a:t>“Hey </a:t>
            </a:r>
            <a:r>
              <a:rPr lang="en-US" dirty="0" err="1"/>
              <a:t>Telescience</a:t>
            </a:r>
            <a:r>
              <a:rPr lang="en-US" dirty="0"/>
              <a:t> Group, help me set up a sensor data gathering for Mt. </a:t>
            </a:r>
            <a:r>
              <a:rPr lang="en-US" dirty="0" err="1"/>
              <a:t>Kinabalu</a:t>
            </a:r>
            <a:r>
              <a:rPr lang="en-US" dirty="0"/>
              <a:t>”</a:t>
            </a:r>
          </a:p>
          <a:p>
            <a:pPr lvl="0"/>
            <a:r>
              <a:rPr lang="en-US" dirty="0"/>
              <a:t>set up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0"/>
            <a:r>
              <a:rPr lang="en-US" dirty="0"/>
              <a:t>Document PRAGMA Day</a:t>
            </a:r>
          </a:p>
          <a:p>
            <a:pPr lvl="0"/>
            <a:r>
              <a:rPr lang="en-US" dirty="0" err="1"/>
              <a:t>NESCent</a:t>
            </a:r>
            <a:r>
              <a:rPr lang="en-US" dirty="0"/>
              <a:t> Data Carpentry Workshop with </a:t>
            </a:r>
            <a:r>
              <a:rPr lang="en-US" dirty="0" err="1"/>
              <a:t>DataONE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4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408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We’ve already talked about</vt:lpstr>
      <vt:lpstr>Issues</vt:lpstr>
      <vt:lpstr>More Issues in too much detail</vt:lpstr>
      <vt:lpstr>Action Items</vt:lpstr>
      <vt:lpstr>Action Items</vt:lpstr>
    </vt:vector>
  </TitlesOfParts>
  <Company>University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We’ve already talked about</dc:title>
  <dc:creator>Reed Beaman</dc:creator>
  <cp:lastModifiedBy>Reed Beaman</cp:lastModifiedBy>
  <cp:revision>2</cp:revision>
  <dcterms:created xsi:type="dcterms:W3CDTF">2014-04-11T08:13:40Z</dcterms:created>
  <dcterms:modified xsi:type="dcterms:W3CDTF">2014-04-11T08:41:15Z</dcterms:modified>
</cp:coreProperties>
</file>