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165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A8C4BA-D2F0-5143-9952-541A15A7BB11}"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215642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8C4BA-D2F0-5143-9952-541A15A7BB11}"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426488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8C4BA-D2F0-5143-9952-541A15A7BB11}"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196611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8C4BA-D2F0-5143-9952-541A15A7BB11}"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167681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8C4BA-D2F0-5143-9952-541A15A7BB11}"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126656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A8C4BA-D2F0-5143-9952-541A15A7BB11}" type="datetimeFigureOut">
              <a:rPr lang="en-US" smtClean="0"/>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75203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A8C4BA-D2F0-5143-9952-541A15A7BB11}" type="datetimeFigureOut">
              <a:rPr lang="en-US" smtClean="0"/>
              <a:t>4/10/14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114352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A8C4BA-D2F0-5143-9952-541A15A7BB11}" type="datetimeFigureOut">
              <a:rPr lang="en-US" smtClean="0"/>
              <a:t>4/10/14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404964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C4BA-D2F0-5143-9952-541A15A7BB11}" type="datetimeFigureOut">
              <a:rPr lang="en-US" smtClean="0"/>
              <a:t>4/10/14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18777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8C4BA-D2F0-5143-9952-541A15A7BB11}" type="datetimeFigureOut">
              <a:rPr lang="en-US" smtClean="0"/>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60483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8C4BA-D2F0-5143-9952-541A15A7BB11}" type="datetimeFigureOut">
              <a:rPr lang="en-US" smtClean="0"/>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61F1E-0270-754D-965D-032039A18D82}" type="slidenum">
              <a:rPr lang="en-US" smtClean="0"/>
              <a:t>‹#›</a:t>
            </a:fld>
            <a:endParaRPr lang="en-US"/>
          </a:p>
        </p:txBody>
      </p:sp>
    </p:spTree>
    <p:extLst>
      <p:ext uri="{BB962C8B-B14F-4D97-AF65-F5344CB8AC3E}">
        <p14:creationId xmlns:p14="http://schemas.microsoft.com/office/powerpoint/2010/main" val="27542842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8C4BA-D2F0-5143-9952-541A15A7BB11}" type="datetimeFigureOut">
              <a:rPr lang="en-US" smtClean="0"/>
              <a:t>4/10/14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61F1E-0270-754D-965D-032039A18D82}" type="slidenum">
              <a:rPr lang="en-US" smtClean="0"/>
              <a:t>‹#›</a:t>
            </a:fld>
            <a:endParaRPr lang="en-US"/>
          </a:p>
        </p:txBody>
      </p:sp>
    </p:spTree>
    <p:extLst>
      <p:ext uri="{BB962C8B-B14F-4D97-AF65-F5344CB8AC3E}">
        <p14:creationId xmlns:p14="http://schemas.microsoft.com/office/powerpoint/2010/main" val="235480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3600" cy="1143000"/>
          </a:xfrm>
        </p:spPr>
        <p:txBody>
          <a:bodyPr>
            <a:normAutofit/>
          </a:bodyPr>
          <a:lstStyle/>
          <a:p>
            <a:r>
              <a:rPr lang="en-US" sz="4000" dirty="0" smtClean="0"/>
              <a:t>Cross working group session notes. </a:t>
            </a:r>
            <a:br>
              <a:rPr lang="en-US" sz="4000" dirty="0" smtClean="0"/>
            </a:br>
            <a:r>
              <a:rPr lang="en-US" sz="2200" dirty="0" smtClean="0"/>
              <a:t>April 11 2014</a:t>
            </a:r>
            <a:endParaRPr lang="en-US" sz="2200" dirty="0"/>
          </a:p>
        </p:txBody>
      </p:sp>
      <p:sp>
        <p:nvSpPr>
          <p:cNvPr id="3" name="Content Placeholder 2"/>
          <p:cNvSpPr>
            <a:spLocks noGrp="1"/>
          </p:cNvSpPr>
          <p:nvPr>
            <p:ph idx="1"/>
          </p:nvPr>
        </p:nvSpPr>
        <p:spPr/>
        <p:txBody>
          <a:bodyPr>
            <a:normAutofit/>
          </a:bodyPr>
          <a:lstStyle/>
          <a:p>
            <a:r>
              <a:rPr lang="en-US" dirty="0" smtClean="0"/>
              <a:t>Mission of the session: give ourselves some change, different viewpoint. </a:t>
            </a:r>
          </a:p>
          <a:p>
            <a:r>
              <a:rPr lang="en-US" dirty="0" smtClean="0"/>
              <a:t>Purpose of the session: </a:t>
            </a:r>
          </a:p>
          <a:p>
            <a:pPr lvl="1"/>
            <a:r>
              <a:rPr lang="en-US" dirty="0" smtClean="0"/>
              <a:t>try to find out by reaching to different groups what they need. </a:t>
            </a:r>
          </a:p>
          <a:p>
            <a:pPr lvl="1"/>
            <a:r>
              <a:rPr lang="en-US" dirty="0" smtClean="0"/>
              <a:t>Invite different leaders to say a few words about their groups. Start discussion after that to see if there are commonalities. </a:t>
            </a:r>
          </a:p>
          <a:p>
            <a:pPr marL="0" indent="0">
              <a:buNone/>
            </a:pPr>
            <a:endParaRPr lang="en-US" dirty="0" smtClean="0"/>
          </a:p>
          <a:p>
            <a:endParaRPr lang="en-US" dirty="0"/>
          </a:p>
        </p:txBody>
      </p:sp>
    </p:spTree>
    <p:extLst>
      <p:ext uri="{BB962C8B-B14F-4D97-AF65-F5344CB8AC3E}">
        <p14:creationId xmlns:p14="http://schemas.microsoft.com/office/powerpoint/2010/main" val="23670915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and Data working group</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Phil P: figure out what resources group does not know. </a:t>
            </a:r>
          </a:p>
          <a:p>
            <a:r>
              <a:rPr lang="en-US" dirty="0" smtClean="0"/>
              <a:t>We try Integrate resources and data that others want. </a:t>
            </a:r>
          </a:p>
          <a:p>
            <a:r>
              <a:rPr lang="en-US" dirty="0" smtClean="0"/>
              <a:t>We have a few tools like personal clouds controller and </a:t>
            </a:r>
            <a:r>
              <a:rPr lang="en-US" dirty="0" err="1" smtClean="0"/>
              <a:t>pragma_boot</a:t>
            </a:r>
            <a:r>
              <a:rPr lang="en-US" dirty="0" smtClean="0"/>
              <a:t>.</a:t>
            </a:r>
          </a:p>
          <a:p>
            <a:r>
              <a:rPr lang="en-US" dirty="0" smtClean="0"/>
              <a:t>We are working towards building networks </a:t>
            </a:r>
          </a:p>
          <a:p>
            <a:r>
              <a:rPr lang="en-US" dirty="0" smtClean="0"/>
              <a:t>We are missing: </a:t>
            </a:r>
          </a:p>
          <a:p>
            <a:pPr lvl="1"/>
            <a:r>
              <a:rPr lang="en-US" dirty="0" smtClean="0"/>
              <a:t>very specific details about what data resources people want. </a:t>
            </a:r>
          </a:p>
          <a:p>
            <a:pPr lvl="1"/>
            <a:r>
              <a:rPr lang="en-US" dirty="0" smtClean="0"/>
              <a:t>What data set are needed</a:t>
            </a:r>
          </a:p>
          <a:p>
            <a:pPr lvl="1"/>
            <a:r>
              <a:rPr lang="en-US" dirty="0" smtClean="0"/>
              <a:t>What do you like in near term</a:t>
            </a:r>
          </a:p>
          <a:p>
            <a:pPr lvl="1"/>
            <a:r>
              <a:rPr lang="en-US" dirty="0" smtClean="0"/>
              <a:t>Some people have large production resources. How can they be used</a:t>
            </a:r>
          </a:p>
          <a:p>
            <a:pPr lvl="1"/>
            <a:r>
              <a:rPr lang="en-US" dirty="0" smtClean="0"/>
              <a:t>How we share the data</a:t>
            </a:r>
          </a:p>
          <a:p>
            <a:r>
              <a:rPr lang="en-US" dirty="0" smtClean="0"/>
              <a:t>We are trying to understand our “Customer”</a:t>
            </a:r>
          </a:p>
        </p:txBody>
      </p:sp>
    </p:spTree>
    <p:extLst>
      <p:ext uri="{BB962C8B-B14F-4D97-AF65-F5344CB8AC3E}">
        <p14:creationId xmlns:p14="http://schemas.microsoft.com/office/powerpoint/2010/main" val="80463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Scientific Expeditions working group</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Reed B: one of the outcomes we have in the scientific  expeditions working group session is :</a:t>
            </a:r>
          </a:p>
          <a:p>
            <a:r>
              <a:rPr lang="en-US" dirty="0" smtClean="0"/>
              <a:t>Reach out more to other communities by engaging in other meetings conferences where PRAGMA people are out of their comfort zone. </a:t>
            </a:r>
          </a:p>
          <a:p>
            <a:r>
              <a:rPr lang="en-US" dirty="0" smtClean="0"/>
              <a:t>How do we communicate in multi-disciplinary environment and understand what the customers need there. This is one of the challenges.</a:t>
            </a:r>
            <a:endParaRPr lang="en-US" dirty="0"/>
          </a:p>
        </p:txBody>
      </p:sp>
    </p:spTree>
    <p:extLst>
      <p:ext uri="{BB962C8B-B14F-4D97-AF65-F5344CB8AC3E}">
        <p14:creationId xmlns:p14="http://schemas.microsoft.com/office/powerpoint/2010/main" val="254186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Cyber-learning/Distance Education working group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Ruth Lee: one of the comments form our group session  - we need to change our name from cyber-learning to include “data repository” offer to other groups</a:t>
            </a:r>
          </a:p>
          <a:p>
            <a:r>
              <a:rPr lang="en-US" dirty="0" smtClean="0"/>
              <a:t>Need to bring more ideas how we work together with other working groups</a:t>
            </a:r>
          </a:p>
          <a:p>
            <a:r>
              <a:rPr lang="en-US" dirty="0" smtClean="0"/>
              <a:t>How do we access resources in PRAGMA and how do we share resources in on place</a:t>
            </a:r>
          </a:p>
          <a:p>
            <a:r>
              <a:rPr lang="en-US" dirty="0" smtClean="0"/>
              <a:t>1 year from now we need more resources for PRAGMA. </a:t>
            </a:r>
          </a:p>
          <a:p>
            <a:r>
              <a:rPr lang="en-US" dirty="0" smtClean="0"/>
              <a:t>Phil: How we can run simulations that are run at KISTI now at other sites?</a:t>
            </a:r>
          </a:p>
          <a:p>
            <a:r>
              <a:rPr lang="en-US" dirty="0" smtClean="0"/>
              <a:t>How to make transitions from one organization to others (in terms of software, simulations)</a:t>
            </a:r>
          </a:p>
          <a:p>
            <a:r>
              <a:rPr lang="en-US" dirty="0" smtClean="0"/>
              <a:t>Wei-Cheng: integrate  developed solutions with the community </a:t>
            </a:r>
          </a:p>
          <a:p>
            <a:endParaRPr lang="en-US" dirty="0" smtClean="0"/>
          </a:p>
          <a:p>
            <a:endParaRPr lang="en-US" dirty="0"/>
          </a:p>
        </p:txBody>
      </p:sp>
    </p:spTree>
    <p:extLst>
      <p:ext uri="{BB962C8B-B14F-4D97-AF65-F5344CB8AC3E}">
        <p14:creationId xmlns:p14="http://schemas.microsoft.com/office/powerpoint/2010/main" val="201284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Telescience</a:t>
            </a:r>
            <a:r>
              <a:rPr lang="en-US" dirty="0" smtClean="0"/>
              <a:t>/Remote sensing working group</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t>S</a:t>
            </a:r>
            <a:r>
              <a:rPr lang="en-US" dirty="0" err="1" smtClean="0"/>
              <a:t>himojo</a:t>
            </a:r>
            <a:r>
              <a:rPr lang="en-US" dirty="0" smtClean="0"/>
              <a:t>-san: we focus on disaster mitigation. </a:t>
            </a:r>
          </a:p>
          <a:p>
            <a:r>
              <a:rPr lang="en-US" dirty="0" smtClean="0"/>
              <a:t>We have to respond in real time, take information from the sensors, do analysis and deliver information. </a:t>
            </a:r>
          </a:p>
          <a:p>
            <a:r>
              <a:rPr lang="en-US" dirty="0" smtClean="0"/>
              <a:t>We need more dynamic nature of cloud or grid environment</a:t>
            </a:r>
          </a:p>
          <a:p>
            <a:r>
              <a:rPr lang="en-US" dirty="0" smtClean="0"/>
              <a:t>Short term: Difficult to setup and install applications and to connect. We want to set up visual environment  to help with this.</a:t>
            </a:r>
          </a:p>
          <a:p>
            <a:r>
              <a:rPr lang="en-US" dirty="0" smtClean="0"/>
              <a:t>How to integrate mobile environment </a:t>
            </a:r>
          </a:p>
          <a:p>
            <a:r>
              <a:rPr lang="en-US" dirty="0" smtClean="0"/>
              <a:t>Reed: we discovered that we are interested in capacity to respond to disaster mitigations. What technologies are there to use?</a:t>
            </a:r>
          </a:p>
          <a:p>
            <a:r>
              <a:rPr lang="en-US" dirty="0" smtClean="0"/>
              <a:t>Phil: what is achievable by the next meeting? Something that may be across the working groups? We need to bridge the gap among the working groups, make even a small step.</a:t>
            </a:r>
          </a:p>
          <a:p>
            <a:r>
              <a:rPr lang="en-US" dirty="0" smtClean="0"/>
              <a:t>PRAGMA experimental network  has Virtual clusters. We may need to use them. </a:t>
            </a:r>
          </a:p>
          <a:p>
            <a:r>
              <a:rPr lang="en-US" dirty="0" smtClean="0"/>
              <a:t>Phil:  useful if other groups come to resource working group and say to us  “this is what we need”. For example setup display wall.</a:t>
            </a:r>
            <a:endParaRPr lang="en-US" dirty="0"/>
          </a:p>
        </p:txBody>
      </p:sp>
    </p:spTree>
    <p:extLst>
      <p:ext uri="{BB962C8B-B14F-4D97-AF65-F5344CB8AC3E}">
        <p14:creationId xmlns:p14="http://schemas.microsoft.com/office/powerpoint/2010/main" val="39078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Jose Fortes: emergence of multi-site networks can probably happen within 6 months. We can have a </a:t>
            </a:r>
            <a:r>
              <a:rPr lang="en-US" dirty="0" err="1" smtClean="0"/>
              <a:t>testbed</a:t>
            </a:r>
            <a:r>
              <a:rPr lang="en-US" dirty="0" smtClean="0"/>
              <a:t> available and we can do a concrete demo. Doing some middleware that might support migration using network will fill right within a scope of RPAGMA. Demo that illustrate migration of sensors and migrating clusters between sites. </a:t>
            </a:r>
          </a:p>
          <a:p>
            <a:r>
              <a:rPr lang="en-US" dirty="0" smtClean="0"/>
              <a:t>Opportunity to have a </a:t>
            </a:r>
            <a:r>
              <a:rPr lang="en-US" dirty="0" err="1" smtClean="0"/>
              <a:t>testbed</a:t>
            </a:r>
            <a:r>
              <a:rPr lang="en-US" dirty="0" smtClean="0"/>
              <a:t> available </a:t>
            </a:r>
          </a:p>
          <a:p>
            <a:r>
              <a:rPr lang="en-US" dirty="0" smtClean="0"/>
              <a:t>Wei-Cheng: we still need application to do the work</a:t>
            </a:r>
          </a:p>
          <a:p>
            <a:r>
              <a:rPr lang="en-US" dirty="0" smtClean="0"/>
              <a:t>Applications can be </a:t>
            </a:r>
            <a:r>
              <a:rPr lang="en-US" dirty="0" err="1" smtClean="0"/>
              <a:t>Lifemapper</a:t>
            </a:r>
            <a:r>
              <a:rPr lang="en-US" dirty="0" smtClean="0"/>
              <a:t> and disaster recovery, there may be others. </a:t>
            </a:r>
          </a:p>
          <a:p>
            <a:r>
              <a:rPr lang="en-US" dirty="0" smtClean="0"/>
              <a:t>Applications can be identifies in working group meetings. </a:t>
            </a:r>
          </a:p>
          <a:p>
            <a:r>
              <a:rPr lang="en-US" dirty="0" smtClean="0"/>
              <a:t>Aimee: yes. LM can be an application to migrate.</a:t>
            </a:r>
          </a:p>
          <a:p>
            <a:r>
              <a:rPr lang="en-US" dirty="0" smtClean="0"/>
              <a:t>Jose: by mid-</a:t>
            </a:r>
            <a:r>
              <a:rPr lang="en-US" dirty="0"/>
              <a:t>J</a:t>
            </a:r>
            <a:r>
              <a:rPr lang="en-US" dirty="0" smtClean="0"/>
              <a:t>uly we should have a mechanism to do minor networking modifications and customizations and then those interested in migrating VMs can demonstrate that VM migration can be done better or differently or done in a way that was not possible before. Based on this experience we can start specifying what might be needed for migrating rocks cluster </a:t>
            </a:r>
          </a:p>
          <a:p>
            <a:r>
              <a:rPr lang="en-US" dirty="0" smtClean="0"/>
              <a:t>Wei-Cheng: what expertise is needed for migrating LM?</a:t>
            </a:r>
          </a:p>
          <a:p>
            <a:r>
              <a:rPr lang="en-US" dirty="0" smtClean="0"/>
              <a:t>Aimee: it</a:t>
            </a:r>
            <a:r>
              <a:rPr lang="fr-FR" dirty="0" smtClean="0"/>
              <a:t>’</a:t>
            </a:r>
            <a:r>
              <a:rPr lang="en-US" dirty="0" smtClean="0"/>
              <a:t>s a logical progression for what we are doing, and this proposal feels doable. </a:t>
            </a:r>
          </a:p>
          <a:p>
            <a:r>
              <a:rPr lang="en-US" dirty="0" smtClean="0"/>
              <a:t>Reed: put another twist here. How might be interested in hosting LM?</a:t>
            </a:r>
          </a:p>
          <a:p>
            <a:r>
              <a:rPr lang="en-US" dirty="0" smtClean="0"/>
              <a:t>Wei-Cheng: what we can access as far as “function” and lessons from this experience</a:t>
            </a:r>
          </a:p>
          <a:p>
            <a:r>
              <a:rPr lang="en-US" dirty="0" smtClean="0"/>
              <a:t>Aimee: things we have done can be applied to other applications. We are documenting the lessons and will share them. </a:t>
            </a:r>
          </a:p>
          <a:p>
            <a:r>
              <a:rPr lang="en-US" dirty="0" smtClean="0"/>
              <a:t>Phil: specifically what data is important? We have to make a list for ourselves  so we can start to understand what is needed, what size data we are dealing with, etc. </a:t>
            </a:r>
          </a:p>
        </p:txBody>
      </p:sp>
    </p:spTree>
    <p:extLst>
      <p:ext uri="{BB962C8B-B14F-4D97-AF65-F5344CB8AC3E}">
        <p14:creationId xmlns:p14="http://schemas.microsoft.com/office/powerpoint/2010/main" val="140707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3120"/>
            <a:ext cx="8229600" cy="5293043"/>
          </a:xfrm>
        </p:spPr>
        <p:txBody>
          <a:bodyPr>
            <a:normAutofit fontScale="40000" lnSpcReduction="20000"/>
          </a:bodyPr>
          <a:lstStyle/>
          <a:p>
            <a:r>
              <a:rPr lang="en-US" dirty="0" smtClean="0"/>
              <a:t>Wei-Cheng: what is demand form application site so we know what we deal with. </a:t>
            </a:r>
          </a:p>
          <a:p>
            <a:r>
              <a:rPr lang="en-US" dirty="0" smtClean="0"/>
              <a:t>Peter: One of the issues for this meeting  is what grid actions are between now and next meeting.  Interactions with specific applications. </a:t>
            </a:r>
          </a:p>
          <a:p>
            <a:r>
              <a:rPr lang="en-US" dirty="0" smtClean="0"/>
              <a:t>Paul: crossing boundaries between biodiversity group and expeditions group. We usually need </a:t>
            </a:r>
            <a:r>
              <a:rPr lang="en-US" dirty="0" err="1" smtClean="0"/>
              <a:t>converstions</a:t>
            </a:r>
            <a:r>
              <a:rPr lang="en-US" dirty="0" smtClean="0"/>
              <a:t> with 2 experts. Identified 2 issues:</a:t>
            </a:r>
          </a:p>
          <a:p>
            <a:pPr lvl="1"/>
            <a:r>
              <a:rPr lang="en-US" dirty="0" smtClean="0"/>
              <a:t>Ecology is free form and ad-hoc. Need to document what are resources required to participate overlay network</a:t>
            </a:r>
          </a:p>
          <a:p>
            <a:pPr lvl="1"/>
            <a:r>
              <a:rPr lang="en-US" dirty="0" smtClean="0"/>
              <a:t>Scalability, reaching outside of PRAGMA circle.  WE need to inform people about opportunities at PRAGMA</a:t>
            </a:r>
          </a:p>
          <a:p>
            <a:r>
              <a:rPr lang="en-US" dirty="0" smtClean="0"/>
              <a:t>Reed: training and reaching put mechanism – we need an activity here. We have small set of experts who can reach out to other colleagues how to configure systems, applications etc. </a:t>
            </a:r>
          </a:p>
          <a:p>
            <a:r>
              <a:rPr lang="en-US" dirty="0" smtClean="0"/>
              <a:t>Paul: big data issues – very large volumes of data, the other is complexity and difficulty of social element: try to teach the community, establish “hand-holding”  techniques. </a:t>
            </a:r>
          </a:p>
          <a:p>
            <a:pPr lvl="1"/>
            <a:r>
              <a:rPr lang="en-US" dirty="0" smtClean="0"/>
              <a:t>Scalability is an issue. </a:t>
            </a:r>
          </a:p>
          <a:p>
            <a:pPr lvl="1"/>
            <a:r>
              <a:rPr lang="en-US" dirty="0" smtClean="0"/>
              <a:t>Need tools for configurations, automation.  How do we teach the teachers to expand the knowledge. Expanding the implementation – what is technological requirement?</a:t>
            </a:r>
          </a:p>
          <a:p>
            <a:r>
              <a:rPr lang="en-US" dirty="0" err="1" smtClean="0"/>
              <a:t>Caylan</a:t>
            </a:r>
            <a:r>
              <a:rPr lang="en-US" dirty="0" smtClean="0"/>
              <a:t>: having know-how or figuring out command line requirements required me to talk to someone. </a:t>
            </a:r>
            <a:endParaRPr lang="en-US" dirty="0"/>
          </a:p>
          <a:p>
            <a:r>
              <a:rPr lang="en-US" dirty="0" smtClean="0"/>
              <a:t>Mauricio: overlay depends on technology. There are commands </a:t>
            </a:r>
          </a:p>
          <a:p>
            <a:r>
              <a:rPr lang="en-US" dirty="0" smtClean="0"/>
              <a:t>Renato: it is easy enough to join the network. Understanding what is overlay doing is probably more complex and needs to be explained well. </a:t>
            </a:r>
          </a:p>
          <a:p>
            <a:r>
              <a:rPr lang="en-US" dirty="0" smtClean="0"/>
              <a:t>Wei-Cheng: what we can do to help scientists to understand ? Who should be working on the infrastructure so the scientists can join the network?</a:t>
            </a:r>
          </a:p>
          <a:p>
            <a:r>
              <a:rPr lang="en-US" dirty="0" smtClean="0"/>
              <a:t>Mauricio: scientists never setup server side. What we need to know is what is expected?</a:t>
            </a:r>
            <a:endParaRPr lang="en-US" dirty="0"/>
          </a:p>
          <a:p>
            <a:r>
              <a:rPr lang="en-US" dirty="0" smtClean="0"/>
              <a:t>Jose: we have 6 months and a message from the users.</a:t>
            </a:r>
          </a:p>
          <a:p>
            <a:pPr lvl="1"/>
            <a:r>
              <a:rPr lang="en-US" dirty="0" smtClean="0"/>
              <a:t>Need better science</a:t>
            </a:r>
          </a:p>
          <a:p>
            <a:pPr lvl="1"/>
            <a:r>
              <a:rPr lang="en-US" dirty="0" smtClean="0"/>
              <a:t>Need to bring down from 6 </a:t>
            </a:r>
            <a:r>
              <a:rPr lang="en-US" dirty="0" err="1" smtClean="0"/>
              <a:t>hrs</a:t>
            </a:r>
            <a:r>
              <a:rPr lang="en-US" dirty="0" smtClean="0"/>
              <a:t> to may be 1 </a:t>
            </a:r>
            <a:r>
              <a:rPr lang="en-US" dirty="0" err="1" smtClean="0"/>
              <a:t>hr</a:t>
            </a:r>
            <a:r>
              <a:rPr lang="en-US" dirty="0" smtClean="0"/>
              <a:t> – setting up overlay network  connectivity by the scientist. </a:t>
            </a:r>
          </a:p>
          <a:p>
            <a:pPr lvl="1"/>
            <a:r>
              <a:rPr lang="en-US" dirty="0" smtClean="0"/>
              <a:t>Need a dialog between scientists and overlay network developers</a:t>
            </a:r>
          </a:p>
        </p:txBody>
      </p:sp>
    </p:spTree>
    <p:extLst>
      <p:ext uri="{BB962C8B-B14F-4D97-AF65-F5344CB8AC3E}">
        <p14:creationId xmlns:p14="http://schemas.microsoft.com/office/powerpoint/2010/main" val="427555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9760"/>
            <a:ext cx="8229600" cy="5506403"/>
          </a:xfrm>
        </p:spPr>
        <p:txBody>
          <a:bodyPr>
            <a:normAutofit fontScale="70000" lnSpcReduction="20000"/>
          </a:bodyPr>
          <a:lstStyle/>
          <a:p>
            <a:r>
              <a:rPr lang="en-US" dirty="0" smtClean="0"/>
              <a:t>Paul: we figure out what we need first. We hope to understand soon what the challenges are. And then hold the workshop and try out some of the technologies. </a:t>
            </a:r>
          </a:p>
          <a:p>
            <a:r>
              <a:rPr lang="en-US" dirty="0" err="1" smtClean="0"/>
              <a:t>Caylan</a:t>
            </a:r>
            <a:r>
              <a:rPr lang="en-US" dirty="0" smtClean="0"/>
              <a:t>: figure out how to get overlay network through the university firewall. A successful example will be good to have. </a:t>
            </a:r>
          </a:p>
          <a:p>
            <a:r>
              <a:rPr lang="en-US" dirty="0" smtClean="0"/>
              <a:t>Renato: we need to work on documentation jointly.  </a:t>
            </a:r>
          </a:p>
          <a:p>
            <a:r>
              <a:rPr lang="en-US" dirty="0" err="1" smtClean="0"/>
              <a:t>Shimojo</a:t>
            </a:r>
            <a:r>
              <a:rPr lang="en-US" dirty="0" smtClean="0"/>
              <a:t>-san: beauty of SDN is once we have a connection we have everything after that. Hard to get a connection. We can change the configuration inside SDN. </a:t>
            </a:r>
          </a:p>
          <a:p>
            <a:r>
              <a:rPr lang="en-US" dirty="0" smtClean="0"/>
              <a:t>Mauricio: SDN is a separate problem. Part of complexity of SDN scientists will not be able to understand in hours.  Right now we are working on the infrastructure so that the connectivity is available.  We need to figure out how to control the system. Exposing this control to the users is long term. </a:t>
            </a:r>
          </a:p>
          <a:p>
            <a:r>
              <a:rPr lang="en-US" dirty="0" smtClean="0"/>
              <a:t>Peter: we have short updates from working groups and this gives us opportunity for more discussion. </a:t>
            </a:r>
            <a:endParaRPr lang="en-US" dirty="0"/>
          </a:p>
        </p:txBody>
      </p:sp>
    </p:spTree>
    <p:extLst>
      <p:ext uri="{BB962C8B-B14F-4D97-AF65-F5344CB8AC3E}">
        <p14:creationId xmlns:p14="http://schemas.microsoft.com/office/powerpoint/2010/main" val="227515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TotalTime>
  <Words>1358</Words>
  <Application>Microsoft Macintosh PowerPoint</Application>
  <PresentationFormat>On-screen Show (4:3)</PresentationFormat>
  <Paragraphs>77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Cross working group session notes.  April 11 2014</vt:lpstr>
      <vt:lpstr>Resources and Data working group</vt:lpstr>
      <vt:lpstr>Scientific Expeditions working group</vt:lpstr>
      <vt:lpstr>Cyber-learning/Distance Education working group </vt:lpstr>
      <vt:lpstr>Telescience/Remote sensing working group</vt:lpstr>
      <vt:lpstr>Discussion</vt:lpstr>
      <vt:lpstr>PowerPoint Presentation</vt:lpstr>
      <vt:lpstr>PowerPoint Presentation</vt:lpstr>
    </vt:vector>
  </TitlesOfParts>
  <Company>University of Zurich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working group session notes</dc:title>
  <dc:creator>Nadya Williams</dc:creator>
  <cp:lastModifiedBy>Nadya Williams</cp:lastModifiedBy>
  <cp:revision>9</cp:revision>
  <dcterms:created xsi:type="dcterms:W3CDTF">2014-04-11T01:54:30Z</dcterms:created>
  <dcterms:modified xsi:type="dcterms:W3CDTF">2014-04-11T03:39:58Z</dcterms:modified>
</cp:coreProperties>
</file>