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F17C8-44A3-461E-8D1A-2E66BC919949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D533-F0F4-4EA8-BB75-F1D2DC62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student group to be strong, it must have support by senior members of the PRAGMA community, and must more strongly relate to the student’s educational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research obligations in his/her home institution. The below platform of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thrusts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proposal to engage senior PRAGMA members and better align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PRAGMA student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for long term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949D-85C5-4B44-BBB5-31E3ABECB0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ED73-D60E-4750-BE62-F56BAF0101CB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382F-AA44-4BCB-BCAB-E7FA449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990601"/>
            <a:ext cx="92964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Student </a:t>
            </a:r>
            <a:r>
              <a:rPr lang="en-US" sz="2400" b="1" dirty="0"/>
              <a:t>lightening </a:t>
            </a:r>
            <a:r>
              <a:rPr lang="en-US" sz="2400" b="1" dirty="0"/>
              <a:t>talks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Overall Talk: Yuan Luo(IU); Best Tech Talk: </a:t>
            </a:r>
            <a:r>
              <a:rPr lang="en-US" dirty="0" err="1"/>
              <a:t>Quan</a:t>
            </a:r>
            <a:r>
              <a:rPr lang="en-US" dirty="0"/>
              <a:t> Zhou (IU);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new member Talk: </a:t>
            </a:r>
            <a:r>
              <a:rPr lang="en-US" dirty="0" err="1"/>
              <a:t>Chawanat</a:t>
            </a:r>
            <a:r>
              <a:rPr lang="en-US" dirty="0"/>
              <a:t> </a:t>
            </a:r>
            <a:r>
              <a:rPr lang="en-US" dirty="0" err="1"/>
              <a:t>Nakasan</a:t>
            </a:r>
            <a:r>
              <a:rPr lang="en-US" dirty="0"/>
              <a:t>(</a:t>
            </a:r>
            <a:r>
              <a:rPr lang="en-US" dirty="0"/>
              <a:t>Nara Institute of Science and </a:t>
            </a:r>
            <a:r>
              <a:rPr lang="en-US" dirty="0"/>
              <a:t>Technology);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idea talk: </a:t>
            </a:r>
            <a:r>
              <a:rPr lang="en-US" dirty="0"/>
              <a:t>Hiroki </a:t>
            </a:r>
            <a:r>
              <a:rPr lang="en-US" dirty="0" err="1"/>
              <a:t>Ohtsuji</a:t>
            </a:r>
            <a:r>
              <a:rPr lang="en-US" dirty="0"/>
              <a:t> (</a:t>
            </a:r>
            <a:r>
              <a:rPr lang="en-US" dirty="0"/>
              <a:t>University of </a:t>
            </a:r>
            <a:r>
              <a:rPr lang="en-US" dirty="0"/>
              <a:t>Tsukuba);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Students Engaged by Panel of Discussion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Cayelan</a:t>
            </a:r>
            <a:r>
              <a:rPr lang="en-US" sz="2000" dirty="0"/>
              <a:t> Carey’s talk about GLEON</a:t>
            </a:r>
            <a:r>
              <a:rPr lang="en-US" sz="2000" dirty="0"/>
              <a:t> </a:t>
            </a:r>
            <a:r>
              <a:rPr lang="en-US" sz="2000" dirty="0"/>
              <a:t>GSA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Best of lightening talks(5 talks)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Panel discussion about students’ research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What’s more:</a:t>
            </a:r>
            <a:endParaRPr lang="en-US" sz="2000" i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Students Steering committee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Following-ups: Students Workshop Survey(Google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Group); Distributed seminar—Volunteer?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4</a:t>
            </a:r>
            <a:r>
              <a:rPr lang="en-US" altLang="zh-CN" sz="3200" baseline="30000" dirty="0"/>
              <a:t>st</a:t>
            </a:r>
            <a:r>
              <a:rPr lang="en-US" sz="3200" dirty="0"/>
              <a:t> PRAGMA Students </a:t>
            </a:r>
            <a:r>
              <a:rPr lang="en-US" sz="3200" dirty="0"/>
              <a:t>Workshop </a:t>
            </a:r>
            <a:r>
              <a:rPr lang="en-US" sz="3200" dirty="0"/>
              <a:t>in PRAGMA26 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1" y="2374045"/>
          <a:ext cx="2666999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579"/>
                <a:gridCol w="1684420"/>
              </a:tblGrid>
              <a:tr h="98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Yuan Luo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 Personal Cloud Controller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Hiroki </a:t>
                      </a:r>
                      <a:r>
                        <a:rPr lang="en-US" sz="1100" u="none" strike="noStrike" dirty="0" err="1">
                          <a:effectLst/>
                        </a:rPr>
                        <a:t>Ohtsuji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Towards 100% Solar-powered Exa-scale Computing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Chawanat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Nakasan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Wide-Area Distributed Storage Acceleration using MPTCP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0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Mohd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Bazli</a:t>
                      </a:r>
                      <a:r>
                        <a:rPr lang="en-US" sz="1100" u="none" strike="noStrike" dirty="0">
                          <a:effectLst/>
                        </a:rPr>
                        <a:t> Ab Karim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Challenges of deploying Wide-Area-Network Distributed Storage System under network and reliability constraints – A case study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Pongsakorn</a:t>
                      </a:r>
                      <a:r>
                        <a:rPr lang="en-US" sz="1100" u="none" strike="noStrike" dirty="0">
                          <a:effectLst/>
                        </a:rPr>
                        <a:t> U-</a:t>
                      </a:r>
                      <a:r>
                        <a:rPr lang="en-US" sz="1100" u="none" strike="noStrike" dirty="0" err="1">
                          <a:effectLst/>
                        </a:rPr>
                        <a:t>chupala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Bandwidth and Latency Aware Routing using OpenFlow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Quan</a:t>
                      </a:r>
                      <a:r>
                        <a:rPr lang="en-US" sz="1100" u="none" strike="noStrike" dirty="0">
                          <a:effectLst/>
                        </a:rPr>
                        <a:t> Zhou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Multi-layer Provenance Framework for Job Distributed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Zhenguo</a:t>
                      </a:r>
                      <a:r>
                        <a:rPr lang="en-US" sz="1100" u="none" strike="noStrike" dirty="0">
                          <a:effectLst/>
                        </a:rPr>
                        <a:t> Cui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A Cloud Database Service Approach to the Management of Sensor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Heru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Suhartanto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An Integrated Computing Platform Prototype Supporting In </a:t>
                      </a:r>
                      <a:r>
                        <a:rPr lang="en-US" sz="1100" u="none" strike="noStrike" dirty="0" err="1">
                          <a:effectLst/>
                        </a:rPr>
                        <a:t>Silico</a:t>
                      </a:r>
                      <a:r>
                        <a:rPr lang="en-US" sz="1100" u="none" strike="noStrike" dirty="0">
                          <a:effectLst/>
                        </a:rPr>
                        <a:t> Drug Discovery Activities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268605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76200"/>
            <a:ext cx="2857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09600"/>
            <a:ext cx="3771900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2378967"/>
            <a:ext cx="3082137" cy="2049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73" y="4572001"/>
            <a:ext cx="3124200" cy="16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The 4st PRAGMA Students Workshop in PRAGMA26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4st PRAGMA Students Workshop in PRAGMA26 </dc:title>
  <dc:creator>Gabriel Zhou</dc:creator>
  <cp:lastModifiedBy>Gabriel Zhou</cp:lastModifiedBy>
  <cp:revision>1</cp:revision>
  <dcterms:created xsi:type="dcterms:W3CDTF">2014-04-11T08:51:47Z</dcterms:created>
  <dcterms:modified xsi:type="dcterms:W3CDTF">2014-04-11T08:51:52Z</dcterms:modified>
</cp:coreProperties>
</file>