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shapeXml" Target="drs/shapexml.xml"/><Relationship Id="rId2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+M8m6kcobYAcmuTcb1vm/V==&#10;" textCheckSum="" shapeId="6147" fHybridRaster="0" ver="1"/>
</file>

<file path=drs/shapexml.xml><?xml version="1.0" encoding="utf-8"?>
<p:sp xmlns:p="http://schemas.openxmlformats.org/presentationml/2006/main">
  <p:nvSpPr>
    <p:cNvPr id="6147" name="Rectangle 2"/>
    <p:cNvSpPr>
      <a:spLocks xmlns:a="http://schemas.openxmlformats.org/drawingml/2006/main" noGrp="1" noRot="1" noChangeAspect="1" noChangeArrowheads="1" noTextEdit="1"/>
    </p:cNvSpPr>
    <p:nvPr>
      <p:ph type="sldImg"/>
    </p:nvPr>
  </p:nvSpPr>
  <p:spPr>
    <a:ln xmlns:a="http://schemas.openxmlformats.org/drawingml/2006/main"/>
  </p:spPr>
</p:sp>
</file>