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2"/>
  </p:notesMasterIdLst>
  <p:sldIdLst>
    <p:sldId id="256" r:id="rId2"/>
    <p:sldId id="322" r:id="rId3"/>
    <p:sldId id="257" r:id="rId4"/>
    <p:sldId id="326" r:id="rId5"/>
    <p:sldId id="325" r:id="rId6"/>
    <p:sldId id="284" r:id="rId7"/>
    <p:sldId id="307" r:id="rId8"/>
    <p:sldId id="323" r:id="rId9"/>
    <p:sldId id="327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3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265D5-F0F5-904D-BED7-A1A49C3F7EA2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6861-7028-D84D-9D5C-27E7F403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861-7028-D84D-9D5C-27E7F4039A8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861-7028-D84D-9D5C-27E7F4039A8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A57D-696B-4173-AC1E-E7FEB659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A57D-696B-4173-AC1E-E7FEB65962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A57D-696B-4173-AC1E-E7FEB6596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A57D-696B-4173-AC1E-E7FEB659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A57D-696B-4173-AC1E-E7FEB6596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A57D-696B-4173-AC1E-E7FEB659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A57D-696B-4173-AC1E-E7FEB659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A57D-696B-4173-AC1E-E7FEB659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A57D-696B-4173-AC1E-E7FEB6596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3F631FD-B590-4924-9EFF-348DFEF2037B}" type="datetimeFigureOut">
              <a:rPr lang="en-US" smtClean="0"/>
              <a:pPr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56A57D-696B-4173-AC1E-E7FEB6596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199"/>
            <a:ext cx="7772400" cy="1780108"/>
          </a:xfrm>
        </p:spPr>
        <p:txBody>
          <a:bodyPr>
            <a:noAutofit/>
          </a:bodyPr>
          <a:lstStyle/>
          <a:p>
            <a:r>
              <a:rPr lang="en-US" sz="3600" dirty="0" smtClean="0"/>
              <a:t>JFG Haiku Hunt</a:t>
            </a:r>
            <a:br>
              <a:rPr lang="en-US" sz="3600" dirty="0" smtClean="0"/>
            </a:br>
            <a:r>
              <a:rPr lang="en-US" sz="3600" dirty="0" smtClean="0"/>
              <a:t>San Kei En</a:t>
            </a:r>
            <a:br>
              <a:rPr lang="en-US" sz="3600" dirty="0" smtClean="0"/>
            </a:br>
            <a:r>
              <a:rPr lang="ja-JP" altLang="en-US" sz="3600" dirty="0" smtClean="0"/>
              <a:t>三</a:t>
            </a:r>
            <a:r>
              <a:rPr lang="ja-JP" altLang="en-US" sz="3600" dirty="0" smtClean="0"/>
              <a:t>景</a:t>
            </a:r>
            <a:r>
              <a:rPr lang="ja-JP" altLang="en-US" sz="3600" dirty="0" smtClean="0"/>
              <a:t>園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3600"/>
            <a:ext cx="6400800" cy="1473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PRIME </a:t>
            </a:r>
            <a:r>
              <a:rPr lang="en-US" sz="2400" dirty="0" smtClean="0">
                <a:solidFill>
                  <a:schemeClr val="accent4"/>
                </a:solidFill>
              </a:rPr>
              <a:t>x</a:t>
            </a:r>
            <a:r>
              <a:rPr lang="en-US" sz="2400" dirty="0" smtClean="0">
                <a:solidFill>
                  <a:schemeClr val="bg1"/>
                </a:solidFill>
              </a:rPr>
              <a:t> NICT </a:t>
            </a:r>
            <a:r>
              <a:rPr lang="en-US" sz="2400" dirty="0" smtClean="0">
                <a:solidFill>
                  <a:srgbClr val="7D8F8C"/>
                </a:solidFill>
              </a:rPr>
              <a:t>x</a:t>
            </a:r>
            <a:r>
              <a:rPr lang="en-US" sz="2400" dirty="0" smtClean="0">
                <a:solidFill>
                  <a:schemeClr val="bg1"/>
                </a:solidFill>
              </a:rPr>
              <a:t> BPOC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Collaborative culture coding project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cap="all" dirty="0">
                <a:solidFill>
                  <a:schemeClr val="bg1"/>
                </a:solidFill>
              </a:rPr>
              <a:t>PRAGMA October 2013</a:t>
            </a:r>
            <a:endParaRPr lang="en-US" cap="all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052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2819400"/>
            <a:ext cx="3291840" cy="153590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D8F8C"/>
                </a:solidFill>
              </a:rPr>
              <a:t>UCSD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rgbClr val="7D8F8C"/>
                </a:solidFill>
              </a:rPr>
              <a:t>Jesus Rios</a:t>
            </a:r>
            <a:endParaRPr lang="en-US" sz="1800" b="0" dirty="0" smtClean="0">
              <a:solidFill>
                <a:srgbClr val="7D8F8C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rgbClr val="7D8F8C"/>
                </a:solidFill>
              </a:rPr>
              <a:t>Dr. Jason Haga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7D8F8C"/>
                </a:solidFill>
              </a:rPr>
              <a:t>Dr. Gabriele </a:t>
            </a:r>
            <a:r>
              <a:rPr lang="en-US" sz="1800" b="0" dirty="0" smtClean="0">
                <a:solidFill>
                  <a:srgbClr val="7D8F8C"/>
                </a:solidFill>
              </a:rPr>
              <a:t>Wienhausen</a:t>
            </a:r>
            <a:endParaRPr lang="en-US" sz="1800" b="0" dirty="0">
              <a:solidFill>
                <a:srgbClr val="7D8F8C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7D8F8C"/>
                </a:solidFill>
              </a:rPr>
              <a:t>Dr. Peter </a:t>
            </a:r>
            <a:r>
              <a:rPr lang="en-US" sz="1800" b="0" dirty="0" err="1" smtClean="0">
                <a:solidFill>
                  <a:srgbClr val="7D8F8C"/>
                </a:solidFill>
              </a:rPr>
              <a:t>Arzberger</a:t>
            </a:r>
            <a:endParaRPr lang="en-US" sz="1800" b="0" dirty="0">
              <a:solidFill>
                <a:srgbClr val="7D8F8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Acknowledgements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0200" y="2819400"/>
            <a:ext cx="3352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7D8F8C"/>
                </a:solidFill>
              </a:rPr>
              <a:t>NICT</a:t>
            </a:r>
          </a:p>
          <a:p>
            <a:pPr algn="ctr"/>
            <a:r>
              <a:rPr lang="en-US" dirty="0">
                <a:solidFill>
                  <a:srgbClr val="7D8F8C"/>
                </a:solidFill>
              </a:rPr>
              <a:t>Dr. Shinji </a:t>
            </a:r>
            <a:r>
              <a:rPr lang="en-US" dirty="0" err="1">
                <a:solidFill>
                  <a:srgbClr val="7D8F8C"/>
                </a:solidFill>
              </a:rPr>
              <a:t>Shimojo</a:t>
            </a:r>
            <a:endParaRPr lang="en-US" dirty="0">
              <a:solidFill>
                <a:srgbClr val="7D8F8C"/>
              </a:solidFill>
            </a:endParaRPr>
          </a:p>
          <a:p>
            <a:pPr algn="ctr"/>
            <a:r>
              <a:rPr lang="en-US" dirty="0" smtClean="0">
                <a:solidFill>
                  <a:srgbClr val="7D8F8C"/>
                </a:solidFill>
              </a:rPr>
              <a:t>Yoshinori </a:t>
            </a:r>
            <a:r>
              <a:rPr lang="en-US" dirty="0">
                <a:solidFill>
                  <a:srgbClr val="7D8F8C"/>
                </a:solidFill>
              </a:rPr>
              <a:t>Kobayashi</a:t>
            </a:r>
            <a:endParaRPr lang="en-US" dirty="0" smtClean="0">
              <a:solidFill>
                <a:srgbClr val="7D8F8C"/>
              </a:solidFill>
            </a:endParaRPr>
          </a:p>
          <a:p>
            <a:pPr algn="ctr"/>
            <a:r>
              <a:rPr lang="en-US" dirty="0" err="1" smtClean="0">
                <a:solidFill>
                  <a:srgbClr val="7D8F8C"/>
                </a:solidFill>
              </a:rPr>
              <a:t>Tomoaki</a:t>
            </a:r>
            <a:r>
              <a:rPr lang="en-US" dirty="0" smtClean="0">
                <a:solidFill>
                  <a:srgbClr val="7D8F8C"/>
                </a:solidFill>
              </a:rPr>
              <a:t> </a:t>
            </a:r>
            <a:r>
              <a:rPr lang="en-US" dirty="0" err="1">
                <a:solidFill>
                  <a:srgbClr val="7D8F8C"/>
                </a:solidFill>
              </a:rPr>
              <a:t>Takata</a:t>
            </a:r>
            <a:endParaRPr lang="en-US" dirty="0">
              <a:solidFill>
                <a:srgbClr val="7D8F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772799"/>
            <a:ext cx="335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D8F8C"/>
                </a:solidFill>
              </a:rPr>
              <a:t>ISID</a:t>
            </a:r>
          </a:p>
          <a:p>
            <a:pPr algn="ctr"/>
            <a:r>
              <a:rPr lang="en-US" dirty="0" smtClean="0">
                <a:solidFill>
                  <a:srgbClr val="7D8F8C"/>
                </a:solidFill>
              </a:rPr>
              <a:t>Kazuhiro Toda</a:t>
            </a:r>
          </a:p>
          <a:p>
            <a:pPr algn="ctr"/>
            <a:r>
              <a:rPr lang="en-US" dirty="0" smtClean="0">
                <a:solidFill>
                  <a:srgbClr val="7D8F8C"/>
                </a:solidFill>
              </a:rPr>
              <a:t>Seiji </a:t>
            </a:r>
            <a:r>
              <a:rPr lang="en-US" dirty="0" err="1" smtClean="0">
                <a:solidFill>
                  <a:srgbClr val="7D8F8C"/>
                </a:solidFill>
              </a:rPr>
              <a:t>Kumagai</a:t>
            </a:r>
            <a:endParaRPr lang="en-US" dirty="0">
              <a:solidFill>
                <a:srgbClr val="7D8F8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4423" y="4736306"/>
            <a:ext cx="27000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D8F8C"/>
                </a:solidFill>
              </a:rPr>
              <a:t>ADDITIONAL SUPPORT</a:t>
            </a:r>
          </a:p>
          <a:p>
            <a:pPr algn="ctr"/>
            <a:r>
              <a:rPr lang="en-US" dirty="0" smtClean="0">
                <a:solidFill>
                  <a:srgbClr val="7D8F8C"/>
                </a:solidFill>
              </a:rPr>
              <a:t>U.S. </a:t>
            </a:r>
            <a:r>
              <a:rPr lang="en-US" dirty="0" smtClean="0">
                <a:solidFill>
                  <a:srgbClr val="7D8F8C"/>
                </a:solidFill>
              </a:rPr>
              <a:t>IMLS</a:t>
            </a:r>
            <a:endParaRPr lang="en-US" dirty="0" smtClean="0">
              <a:solidFill>
                <a:srgbClr val="7D8F8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2819400"/>
            <a:ext cx="3352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D8F8C"/>
                </a:solidFill>
              </a:rPr>
              <a:t>BPOC</a:t>
            </a:r>
          </a:p>
          <a:p>
            <a:pPr algn="ctr"/>
            <a:r>
              <a:rPr lang="en-US" dirty="0">
                <a:solidFill>
                  <a:srgbClr val="7D8F8C"/>
                </a:solidFill>
              </a:rPr>
              <a:t>Vivian</a:t>
            </a:r>
            <a:r>
              <a:rPr lang="en-US" dirty="0" smtClean="0">
                <a:solidFill>
                  <a:srgbClr val="7D8F8C"/>
                </a:solidFill>
              </a:rPr>
              <a:t> Kung Haga</a:t>
            </a:r>
          </a:p>
          <a:p>
            <a:pPr algn="ctr"/>
            <a:r>
              <a:rPr lang="en-US" dirty="0" smtClean="0">
                <a:solidFill>
                  <a:srgbClr val="7D8F8C"/>
                </a:solidFill>
              </a:rPr>
              <a:t>Christina </a:t>
            </a:r>
            <a:r>
              <a:rPr lang="en-US" dirty="0" err="1" smtClean="0">
                <a:solidFill>
                  <a:srgbClr val="7D8F8C"/>
                </a:solidFill>
              </a:rPr>
              <a:t>DePaolo</a:t>
            </a:r>
            <a:endParaRPr lang="en-US" dirty="0" smtClean="0">
              <a:solidFill>
                <a:srgbClr val="7D8F8C"/>
              </a:solidFill>
            </a:endParaRPr>
          </a:p>
          <a:p>
            <a:pPr algn="ctr"/>
            <a:r>
              <a:rPr lang="en-US" dirty="0" smtClean="0">
                <a:solidFill>
                  <a:srgbClr val="7D8F8C"/>
                </a:solidFill>
              </a:rPr>
              <a:t>Wesley Hsu</a:t>
            </a:r>
            <a:endParaRPr lang="en-US" dirty="0">
              <a:solidFill>
                <a:srgbClr val="7D8F8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4736306"/>
            <a:ext cx="3352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D8F8C"/>
                </a:solidFill>
              </a:rPr>
              <a:t>JFG</a:t>
            </a:r>
            <a:endParaRPr lang="en-US" sz="2000" b="1" dirty="0" smtClean="0">
              <a:solidFill>
                <a:srgbClr val="7D8F8C"/>
              </a:solidFill>
            </a:endParaRPr>
          </a:p>
          <a:p>
            <a:pPr algn="ctr"/>
            <a:r>
              <a:rPr lang="en-US" dirty="0">
                <a:solidFill>
                  <a:srgbClr val="7D8F8C"/>
                </a:solidFill>
              </a:rPr>
              <a:t>Luanne </a:t>
            </a:r>
            <a:r>
              <a:rPr lang="en-US" dirty="0" err="1" smtClean="0">
                <a:solidFill>
                  <a:srgbClr val="7D8F8C"/>
                </a:solidFill>
              </a:rPr>
              <a:t>Kanzawa</a:t>
            </a:r>
            <a:endParaRPr lang="en-US" dirty="0" smtClean="0">
              <a:solidFill>
                <a:srgbClr val="7D8F8C"/>
              </a:solidFill>
            </a:endParaRPr>
          </a:p>
          <a:p>
            <a:pPr algn="ctr"/>
            <a:r>
              <a:rPr lang="en-US" dirty="0">
                <a:solidFill>
                  <a:srgbClr val="7D8F8C"/>
                </a:solidFill>
              </a:rPr>
              <a:t>Marisa </a:t>
            </a:r>
            <a:r>
              <a:rPr lang="en-US" dirty="0" smtClean="0">
                <a:solidFill>
                  <a:srgbClr val="7D8F8C"/>
                </a:solidFill>
              </a:rPr>
              <a:t>Espinosa</a:t>
            </a:r>
          </a:p>
          <a:p>
            <a:pPr algn="ctr"/>
            <a:r>
              <a:rPr lang="en-US" dirty="0">
                <a:solidFill>
                  <a:srgbClr val="7D8F8C"/>
                </a:solidFill>
              </a:rPr>
              <a:t>Marisa Takeuchi</a:t>
            </a:r>
            <a:endParaRPr lang="en-US" dirty="0">
              <a:solidFill>
                <a:srgbClr val="7D8F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469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3200"/>
            <a:ext cx="8016240" cy="35798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accent4"/>
                </a:solidFill>
              </a:rPr>
              <a:t>Pacific Rim Undergraduate Experiences (PRIME) at UC San Diego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accent4"/>
                </a:solidFill>
              </a:rPr>
              <a:t>Balboa Park Online Collaborative (BPOC)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accent4"/>
                </a:solidFill>
              </a:rPr>
              <a:t>National Institute of Information and Communications and Technology (NICT)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4"/>
                </a:solidFill>
              </a:rPr>
              <a:t>San Diego Japanese Friendship Garden </a:t>
            </a:r>
            <a:r>
              <a:rPr lang="en-US" sz="1800" b="0" dirty="0" smtClean="0">
                <a:solidFill>
                  <a:schemeClr val="accent4"/>
                </a:solidFill>
              </a:rPr>
              <a:t>(JFG)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4"/>
                </a:solidFill>
              </a:rPr>
              <a:t>Information Services International </a:t>
            </a:r>
            <a:r>
              <a:rPr lang="en-US" sz="1800" dirty="0" err="1" smtClean="0">
                <a:solidFill>
                  <a:schemeClr val="accent4"/>
                </a:solidFill>
              </a:rPr>
              <a:t>Dentsu</a:t>
            </a:r>
            <a:r>
              <a:rPr lang="en-US" sz="1800" dirty="0" smtClean="0">
                <a:solidFill>
                  <a:schemeClr val="accent4"/>
                </a:solidFill>
              </a:rPr>
              <a:t> (ISID)</a:t>
            </a:r>
            <a:endParaRPr lang="en-US" sz="1800" b="0" dirty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Collaborative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498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7924800" cy="345069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accent4"/>
                </a:solidFill>
              </a:rPr>
              <a:t>Allow users to </a:t>
            </a:r>
            <a:r>
              <a:rPr lang="en-US" sz="2000" b="0" dirty="0" smtClean="0">
                <a:solidFill>
                  <a:schemeClr val="accent4"/>
                </a:solidFill>
              </a:rPr>
              <a:t>experience the garden with a “riddle” based game on their mobile device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accent4"/>
                </a:solidFill>
              </a:rPr>
              <a:t>Design </a:t>
            </a:r>
            <a:r>
              <a:rPr lang="en-US" sz="2000" b="0" dirty="0" smtClean="0">
                <a:solidFill>
                  <a:schemeClr val="accent4"/>
                </a:solidFill>
              </a:rPr>
              <a:t>intuitive interface on Android mobile platform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accent4"/>
                </a:solidFill>
              </a:rPr>
              <a:t>Utilize ISID </a:t>
            </a:r>
            <a:r>
              <a:rPr lang="en-US" sz="2000" b="0" dirty="0" err="1" smtClean="0">
                <a:solidFill>
                  <a:schemeClr val="accent4"/>
                </a:solidFill>
              </a:rPr>
              <a:t>PlaceSticker</a:t>
            </a:r>
            <a:r>
              <a:rPr lang="en-US" sz="2000" b="0" dirty="0" smtClean="0">
                <a:solidFill>
                  <a:schemeClr val="accent4"/>
                </a:solidFill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</a:rPr>
              <a:t>technology for location beacon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accent4"/>
                </a:solidFill>
              </a:rPr>
              <a:t>Integrate ISID’s API for </a:t>
            </a:r>
            <a:r>
              <a:rPr lang="en-US" sz="2000" b="0" dirty="0" err="1" smtClean="0">
                <a:solidFill>
                  <a:schemeClr val="accent4"/>
                </a:solidFill>
              </a:rPr>
              <a:t>PlaceSticker</a:t>
            </a:r>
            <a:r>
              <a:rPr lang="en-US" sz="2000" b="0" dirty="0" smtClean="0">
                <a:solidFill>
                  <a:schemeClr val="accent4"/>
                </a:solidFill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</a:rPr>
              <a:t>communication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accent4"/>
                </a:solidFill>
              </a:rPr>
              <a:t>Notify users when they are in range of </a:t>
            </a:r>
            <a:r>
              <a:rPr lang="en-US" sz="2000" b="0" dirty="0" smtClean="0">
                <a:solidFill>
                  <a:schemeClr val="accent4"/>
                </a:solidFill>
              </a:rPr>
              <a:t>garden feature on </a:t>
            </a:r>
            <a:r>
              <a:rPr lang="en-US" sz="2000" b="0" dirty="0" smtClean="0">
                <a:solidFill>
                  <a:schemeClr val="accent4"/>
                </a:solidFill>
              </a:rPr>
              <a:t>their tour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accent4"/>
                </a:solidFill>
              </a:rPr>
              <a:t>Allow users to access additional metadata at each </a:t>
            </a:r>
            <a:r>
              <a:rPr lang="en-US" sz="2000" b="0" dirty="0" smtClean="0">
                <a:solidFill>
                  <a:schemeClr val="accent4"/>
                </a:solidFill>
              </a:rPr>
              <a:t>feature </a:t>
            </a:r>
            <a:r>
              <a:rPr lang="en-US" sz="2000" b="0" dirty="0" smtClean="0">
                <a:solidFill>
                  <a:schemeClr val="accent4"/>
                </a:solidFill>
              </a:rPr>
              <a:t>location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Coding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322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Coding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Hardware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3530138" cy="2647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5626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Solar powered </a:t>
            </a:r>
            <a:r>
              <a:rPr lang="en-US" dirty="0" err="1"/>
              <a:t>PlaceSticker</a:t>
            </a:r>
            <a:r>
              <a:rPr lang="en-US" dirty="0"/>
              <a:t> device (ISID, Tokyo, Japan)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67000"/>
            <a:ext cx="3962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637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Culture</a:t>
            </a:r>
            <a:br>
              <a:rPr lang="en-US" sz="3600" dirty="0" smtClean="0"/>
            </a:br>
            <a:r>
              <a:rPr lang="en-US" sz="1800" dirty="0" smtClean="0"/>
              <a:t>The Interface</a:t>
            </a:r>
            <a:endParaRPr lang="en-US" sz="5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main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2045970"/>
            <a:ext cx="2350576" cy="397247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Picture 12" descr="koipondunsolv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2057400"/>
            <a:ext cx="2377440" cy="39624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703662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Culture</a:t>
            </a:r>
            <a:br>
              <a:rPr lang="en-US" sz="3600" dirty="0" smtClean="0"/>
            </a:br>
            <a:r>
              <a:rPr lang="en-US" sz="1800" dirty="0" smtClean="0"/>
              <a:t>The Interface</a:t>
            </a:r>
            <a:endParaRPr lang="en-US" sz="600" dirty="0"/>
          </a:p>
        </p:txBody>
      </p:sp>
      <p:pic>
        <p:nvPicPr>
          <p:cNvPr id="4" name="Picture 3" descr="IMG_4472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19400"/>
            <a:ext cx="4114800" cy="2743200"/>
          </a:xfrm>
          <a:prstGeom prst="rect">
            <a:avLst/>
          </a:prstGeom>
        </p:spPr>
      </p:pic>
      <p:pic>
        <p:nvPicPr>
          <p:cNvPr id="14" name="Picture 13" descr="IMG_4474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00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662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Culture</a:t>
            </a:r>
            <a:br>
              <a:rPr lang="en-US" sz="4000" dirty="0"/>
            </a:br>
            <a:r>
              <a:rPr lang="en-US" sz="1800" dirty="0"/>
              <a:t>The Interface</a:t>
            </a:r>
            <a:endParaRPr lang="en-US" sz="5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 descr="koipondmeta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82" y="2057401"/>
            <a:ext cx="2270218" cy="4038600"/>
          </a:xfrm>
          <a:prstGeom prst="rect">
            <a:avLst/>
          </a:prstGeom>
        </p:spPr>
      </p:pic>
      <p:pic>
        <p:nvPicPr>
          <p:cNvPr id="15" name="Picture 14" descr="koipondsolv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64" y="2057400"/>
            <a:ext cx="2255354" cy="401215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2659267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3657600"/>
            <a:ext cx="3291840" cy="1981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</a:pPr>
            <a:r>
              <a:rPr lang="en-US" sz="2000" dirty="0" smtClean="0">
                <a:solidFill>
                  <a:schemeClr val="accent4"/>
                </a:solidFill>
              </a:rPr>
              <a:t>PLAY VIDEO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Video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63469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43200"/>
            <a:ext cx="6553200" cy="34506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Tentative launch Nov 2013</a:t>
            </a:r>
          </a:p>
          <a:p>
            <a:pPr>
              <a:spcBef>
                <a:spcPts val="0"/>
              </a:spcBef>
              <a:buFont typeface="Arial"/>
              <a:buChar char="•"/>
            </a:pPr>
            <a:endParaRPr lang="en-US" sz="2000" dirty="0" smtClean="0">
              <a:solidFill>
                <a:schemeClr val="accent4"/>
              </a:solidFill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n-US" sz="2000" dirty="0" err="1">
                <a:solidFill>
                  <a:schemeClr val="accent4"/>
                </a:solidFill>
              </a:rPr>
              <a:t>Kickstarter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($2500 USD)</a:t>
            </a:r>
            <a:endParaRPr lang="en-US" sz="2000" dirty="0">
              <a:solidFill>
                <a:schemeClr val="accent4"/>
              </a:solidFill>
            </a:endParaRP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Test as fundraising mechanism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Some funds for public launch</a:t>
            </a:r>
          </a:p>
          <a:p>
            <a:pPr>
              <a:spcBef>
                <a:spcPts val="0"/>
              </a:spcBef>
              <a:buFont typeface="Arial"/>
              <a:buChar char="•"/>
            </a:pPr>
            <a:endParaRPr lang="en-US" sz="2000" dirty="0" smtClean="0">
              <a:solidFill>
                <a:schemeClr val="accent4"/>
              </a:solidFill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More user testing and application refinement</a:t>
            </a:r>
          </a:p>
          <a:p>
            <a:pPr>
              <a:spcBef>
                <a:spcPts val="0"/>
              </a:spcBef>
              <a:buFont typeface="Arial"/>
              <a:buChar char="•"/>
            </a:pPr>
            <a:endParaRPr lang="en-US" sz="2000" dirty="0">
              <a:solidFill>
                <a:schemeClr val="accent4"/>
              </a:solidFill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Test the environmental durability of </a:t>
            </a:r>
            <a:r>
              <a:rPr lang="en-US" sz="2000" dirty="0" err="1" smtClean="0">
                <a:solidFill>
                  <a:schemeClr val="accent4"/>
                </a:solidFill>
              </a:rPr>
              <a:t>PlaceSticker</a:t>
            </a:r>
            <a:r>
              <a:rPr lang="en-US" sz="2000" dirty="0" smtClean="0">
                <a:solidFill>
                  <a:schemeClr val="accent4"/>
                </a:solidFill>
              </a:rPr>
              <a:t> devices</a:t>
            </a:r>
          </a:p>
          <a:p>
            <a:pPr>
              <a:spcBef>
                <a:spcPts val="0"/>
              </a:spcBef>
              <a:buFont typeface="Arial"/>
              <a:buChar char="•"/>
            </a:pPr>
            <a:endParaRPr lang="en-US" sz="2000" dirty="0">
              <a:solidFill>
                <a:schemeClr val="accent4"/>
              </a:solidFill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endParaRPr lang="en-US" sz="2000" dirty="0">
              <a:solidFill>
                <a:schemeClr val="accent4"/>
              </a:solidFill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endParaRPr lang="en-US" sz="2000" dirty="0" smtClean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Future 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14725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6279</TotalTime>
  <Words>226</Words>
  <Application>Microsoft Macintosh PowerPoint</Application>
  <PresentationFormat>On-screen Show (4:3)</PresentationFormat>
  <Paragraphs>61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JFG Haiku Hunt San Kei En 三景園</vt:lpstr>
      <vt:lpstr>Collaborative</vt:lpstr>
      <vt:lpstr>Coding</vt:lpstr>
      <vt:lpstr>Coding Hardware</vt:lpstr>
      <vt:lpstr>Culture The Interface</vt:lpstr>
      <vt:lpstr>Culture The Interface</vt:lpstr>
      <vt:lpstr>Culture The Interface</vt:lpstr>
      <vt:lpstr>Video Demo</vt:lpstr>
      <vt:lpstr>Future Work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Hsu</dc:creator>
  <cp:lastModifiedBy>V</cp:lastModifiedBy>
  <cp:revision>260</cp:revision>
  <dcterms:created xsi:type="dcterms:W3CDTF">2013-03-12T19:01:32Z</dcterms:created>
  <dcterms:modified xsi:type="dcterms:W3CDTF">2013-10-18T02:11:40Z</dcterms:modified>
</cp:coreProperties>
</file>