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6472-861F-4B7C-8303-CDFD59EA9CEF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A1E0-A15B-4C07-96F8-87A693020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3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6472-861F-4B7C-8303-CDFD59EA9CEF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A1E0-A15B-4C07-96F8-87A693020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0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6472-861F-4B7C-8303-CDFD59EA9CEF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A1E0-A15B-4C07-96F8-87A693020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6472-861F-4B7C-8303-CDFD59EA9CEF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A1E0-A15B-4C07-96F8-87A693020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2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6472-861F-4B7C-8303-CDFD59EA9CEF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A1E0-A15B-4C07-96F8-87A693020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8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6472-861F-4B7C-8303-CDFD59EA9CEF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A1E0-A15B-4C07-96F8-87A693020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1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6472-861F-4B7C-8303-CDFD59EA9CEF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A1E0-A15B-4C07-96F8-87A693020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0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6472-861F-4B7C-8303-CDFD59EA9CEF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A1E0-A15B-4C07-96F8-87A693020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6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6472-861F-4B7C-8303-CDFD59EA9CEF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A1E0-A15B-4C07-96F8-87A693020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6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6472-861F-4B7C-8303-CDFD59EA9CEF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A1E0-A15B-4C07-96F8-87A693020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6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6472-861F-4B7C-8303-CDFD59EA9CEF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A1E0-A15B-4C07-96F8-87A693020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4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F6472-861F-4B7C-8303-CDFD59EA9CEF}" type="datetimeFigureOut">
              <a:rPr lang="en-US" smtClean="0"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9A1E0-A15B-4C07-96F8-87A693020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7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working group 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Yuan/</a:t>
            </a:r>
            <a:r>
              <a:rPr lang="en-US" dirty="0" err="1" smtClean="0"/>
              <a:t>Shava</a:t>
            </a:r>
            <a:r>
              <a:rPr lang="en-US" dirty="0" smtClean="0"/>
              <a:t> SD, IU/Florida. Start with pragma booted clusters  interconnect with </a:t>
            </a:r>
            <a:r>
              <a:rPr lang="en-US" dirty="0" err="1" smtClean="0"/>
              <a:t>iPOP</a:t>
            </a:r>
            <a:r>
              <a:rPr lang="en-US" dirty="0" smtClean="0"/>
              <a:t>. . (July)</a:t>
            </a:r>
          </a:p>
          <a:p>
            <a:pPr lvl="1"/>
            <a:r>
              <a:rPr lang="en-US" dirty="0" smtClean="0"/>
              <a:t>Head node to head node first, then cluster nodes to each other </a:t>
            </a:r>
          </a:p>
          <a:p>
            <a:r>
              <a:rPr lang="en-US" dirty="0" smtClean="0"/>
              <a:t>Possibly a Map-reduce application from/related to </a:t>
            </a:r>
            <a:r>
              <a:rPr lang="en-US" dirty="0" err="1" smtClean="0"/>
              <a:t>Lifemapper</a:t>
            </a:r>
            <a:r>
              <a:rPr lang="en-US" dirty="0" smtClean="0"/>
              <a:t>. (</a:t>
            </a:r>
            <a:r>
              <a:rPr lang="en-US" dirty="0" err="1" smtClean="0"/>
              <a:t>OcIntetober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Packaging/Automated configuration of Condor and IPOP (internal to the virtual clusters)</a:t>
            </a:r>
          </a:p>
          <a:p>
            <a:r>
              <a:rPr lang="en-US" dirty="0" smtClean="0"/>
              <a:t>Set up SDN endpoint at NCHC.</a:t>
            </a:r>
          </a:p>
          <a:p>
            <a:r>
              <a:rPr lang="en-US" dirty="0" smtClean="0"/>
              <a:t>Start Pragma-ENT documentation effort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Pragma boot for augmented with better logging output (finer grain) for use by PCC.</a:t>
            </a:r>
          </a:p>
          <a:p>
            <a:r>
              <a:rPr lang="en-US" dirty="0" smtClean="0"/>
              <a:t>Investigate/modify </a:t>
            </a:r>
            <a:r>
              <a:rPr lang="en-US" dirty="0" err="1" smtClean="0"/>
              <a:t>pragma_boot</a:t>
            </a:r>
            <a:r>
              <a:rPr lang="en-US" dirty="0" smtClean="0"/>
              <a:t> to run via </a:t>
            </a:r>
            <a:r>
              <a:rPr lang="en-US" dirty="0" err="1" smtClean="0"/>
              <a:t>sudo</a:t>
            </a:r>
            <a:r>
              <a:rPr lang="en-US" dirty="0" smtClean="0"/>
              <a:t> (When it must)</a:t>
            </a:r>
          </a:p>
          <a:p>
            <a:r>
              <a:rPr lang="en-US" dirty="0" smtClean="0"/>
              <a:t>Possibly have a version of </a:t>
            </a:r>
            <a:r>
              <a:rPr lang="en-US" dirty="0" err="1" smtClean="0"/>
              <a:t>Lifemapper</a:t>
            </a:r>
            <a:r>
              <a:rPr lang="en-US" dirty="0" smtClean="0"/>
              <a:t> in EC2</a:t>
            </a:r>
          </a:p>
          <a:p>
            <a:pPr lvl="1"/>
            <a:r>
              <a:rPr lang="en-US" dirty="0" smtClean="0"/>
              <a:t>Move </a:t>
            </a:r>
            <a:r>
              <a:rPr lang="en-US" dirty="0" err="1" smtClean="0"/>
              <a:t>lifemapper</a:t>
            </a:r>
            <a:r>
              <a:rPr lang="en-US" dirty="0" smtClean="0"/>
              <a:t> server cluster to UFL via </a:t>
            </a:r>
            <a:r>
              <a:rPr lang="en-US" dirty="0" err="1" smtClean="0"/>
              <a:t>pragma_boot</a:t>
            </a:r>
            <a:r>
              <a:rPr lang="en-US" dirty="0" smtClean="0"/>
              <a:t> to address data locality (satellite data must stay in Florida).</a:t>
            </a:r>
          </a:p>
          <a:p>
            <a:r>
              <a:rPr lang="en-US" dirty="0" err="1" smtClean="0"/>
              <a:t>Cloud_init</a:t>
            </a:r>
            <a:r>
              <a:rPr lang="en-US" dirty="0" smtClean="0"/>
              <a:t> integration with EC2  for Rocks clusters. (</a:t>
            </a:r>
            <a:r>
              <a:rPr lang="en-US" dirty="0" err="1" smtClean="0"/>
              <a:t>yoshio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Completely update the PRAGMA resources available documented.</a:t>
            </a:r>
          </a:p>
          <a:p>
            <a:r>
              <a:rPr lang="en-US" dirty="0" smtClean="0"/>
              <a:t>Construct survey to find out what data is important to PRAGMA members, where it is located, how big is it, what are the access restrictions.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996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Resources working group 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Resources working group homework</dc:title>
  <dc:creator>Philip Papadopoulos</dc:creator>
  <cp:lastModifiedBy>Philip Papadopoulos</cp:lastModifiedBy>
  <cp:revision>5</cp:revision>
  <dcterms:created xsi:type="dcterms:W3CDTF">2014-04-11T07:22:14Z</dcterms:created>
  <dcterms:modified xsi:type="dcterms:W3CDTF">2014-04-11T08:21:05Z</dcterms:modified>
</cp:coreProperties>
</file>