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68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25" autoAdjust="0"/>
  </p:normalViewPr>
  <p:slideViewPr>
    <p:cSldViewPr snapToGrid="0" snapToObjects="1">
      <p:cViewPr varScale="1">
        <p:scale>
          <a:sx n="79" d="100"/>
          <a:sy n="79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3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6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B58B-4D31-9645-9FC8-ECEAC799E6E5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Biosciences </a:t>
            </a:r>
            <a:r>
              <a:rPr lang="en-US" dirty="0" smtClean="0"/>
              <a:t>WG</a:t>
            </a:r>
            <a:br>
              <a:rPr lang="en-US" dirty="0" smtClean="0"/>
            </a:br>
            <a:r>
              <a:rPr lang="en-US" dirty="0" smtClean="0"/>
              <a:t>Update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 </a:t>
            </a:r>
            <a:r>
              <a:rPr lang="en-US" dirty="0" err="1" smtClean="0"/>
              <a:t>Haga</a:t>
            </a:r>
            <a:endParaRPr lang="en-US" dirty="0" smtClean="0"/>
          </a:p>
          <a:p>
            <a:r>
              <a:rPr lang="en-US" dirty="0" smtClean="0"/>
              <a:t>AIST</a:t>
            </a:r>
            <a:endParaRPr lang="en-US" dirty="0" smtClean="0"/>
          </a:p>
          <a:p>
            <a:r>
              <a:rPr lang="en-US" dirty="0" smtClean="0"/>
              <a:t>PRAGMA 28, April </a:t>
            </a:r>
            <a:r>
              <a:rPr lang="en-US" dirty="0" smtClean="0"/>
              <a:t>10, </a:t>
            </a:r>
            <a:r>
              <a:rPr lang="en-US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1779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1626"/>
          </a:xfrm>
        </p:spPr>
        <p:txBody>
          <a:bodyPr/>
          <a:lstStyle/>
          <a:p>
            <a:r>
              <a:rPr lang="en-US" dirty="0" smtClean="0"/>
              <a:t>PRAGMA 2</a:t>
            </a:r>
            <a:r>
              <a:rPr lang="en-US" altLang="ja-JP" dirty="0" smtClean="0"/>
              <a:t>8</a:t>
            </a:r>
            <a:r>
              <a:rPr lang="en-US" dirty="0" smtClean="0"/>
              <a:t> </a:t>
            </a:r>
            <a:r>
              <a:rPr lang="ja-JP" altLang="ja-JP" dirty="0" smtClean="0"/>
              <a:t>G</a:t>
            </a:r>
            <a:r>
              <a:rPr lang="en-US" altLang="ja-JP" dirty="0" err="1" smtClean="0"/>
              <a:t>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296" y="1101563"/>
            <a:ext cx="8321407" cy="5553719"/>
          </a:xfrm>
        </p:spPr>
        <p:txBody>
          <a:bodyPr>
            <a:normAutofit/>
          </a:bodyPr>
          <a:lstStyle/>
          <a:p>
            <a:r>
              <a:rPr lang="en-US" sz="2400" dirty="0"/>
              <a:t>Establish clearer priorities and </a:t>
            </a:r>
            <a:r>
              <a:rPr lang="en-US" sz="2400" dirty="0" smtClean="0"/>
              <a:t>goals in two areas</a:t>
            </a:r>
            <a:endParaRPr lang="en-US" sz="1900" dirty="0" smtClean="0"/>
          </a:p>
          <a:p>
            <a:pPr lvl="1"/>
            <a:r>
              <a:rPr lang="en-US" sz="2200" dirty="0" smtClean="0"/>
              <a:t>Genomics</a:t>
            </a:r>
            <a:endParaRPr lang="en-US" sz="2200" dirty="0"/>
          </a:p>
          <a:p>
            <a:pPr lvl="2"/>
            <a:r>
              <a:rPr lang="en-US" sz="1900" dirty="0" smtClean="0"/>
              <a:t>Need to identify area (Tommy Lam, Ly Le)</a:t>
            </a:r>
          </a:p>
          <a:p>
            <a:pPr lvl="2"/>
            <a:r>
              <a:rPr lang="en-US" sz="1900" dirty="0" smtClean="0"/>
              <a:t>Where to start</a:t>
            </a:r>
          </a:p>
          <a:p>
            <a:pPr lvl="3"/>
            <a:r>
              <a:rPr lang="en-US" sz="1700" dirty="0" smtClean="0"/>
              <a:t>Deploy standard set of tools to PRAGMA Cloud (?)</a:t>
            </a:r>
          </a:p>
          <a:p>
            <a:pPr lvl="3"/>
            <a:r>
              <a:rPr lang="en-US" sz="1700" dirty="0" smtClean="0"/>
              <a:t>Create easy to use UI for the tools</a:t>
            </a:r>
          </a:p>
          <a:p>
            <a:pPr lvl="2"/>
            <a:r>
              <a:rPr lang="en-US" sz="1900" dirty="0" smtClean="0"/>
              <a:t>Involvement of International </a:t>
            </a:r>
            <a:r>
              <a:rPr lang="en-US" sz="1900" dirty="0"/>
              <a:t>Rice Research Institute (IRRI), rice genomics </a:t>
            </a:r>
            <a:r>
              <a:rPr lang="en-US" sz="1900" dirty="0" smtClean="0"/>
              <a:t>project</a:t>
            </a:r>
          </a:p>
          <a:p>
            <a:pPr lvl="3"/>
            <a:r>
              <a:rPr lang="en-US" sz="1700" dirty="0" smtClean="0"/>
              <a:t>Link to biodiversity efforts</a:t>
            </a:r>
          </a:p>
          <a:p>
            <a:pPr lvl="1"/>
            <a:r>
              <a:rPr lang="en-US" sz="2200" dirty="0"/>
              <a:t>Proteomics</a:t>
            </a:r>
          </a:p>
          <a:p>
            <a:pPr lvl="2"/>
            <a:r>
              <a:rPr lang="en-US" sz="1900" dirty="0"/>
              <a:t>Virtual screening/drug </a:t>
            </a:r>
            <a:r>
              <a:rPr lang="en-US" sz="1900" dirty="0" smtClean="0"/>
              <a:t>discovery still area of interest with long history</a:t>
            </a:r>
            <a:endParaRPr lang="en-US" sz="1900" dirty="0"/>
          </a:p>
          <a:p>
            <a:pPr lvl="2"/>
            <a:r>
              <a:rPr lang="en-US" sz="1900" dirty="0" smtClean="0"/>
              <a:t>Natural Products Discovery Portal</a:t>
            </a:r>
          </a:p>
          <a:p>
            <a:pPr lvl="3"/>
            <a:r>
              <a:rPr lang="en-US" sz="1700" dirty="0" smtClean="0"/>
              <a:t>Can we create a more unified effort</a:t>
            </a:r>
          </a:p>
          <a:p>
            <a:pPr lvl="3"/>
            <a:r>
              <a:rPr lang="en-US" sz="1700" dirty="0" smtClean="0"/>
              <a:t>Can benefit entire region</a:t>
            </a:r>
          </a:p>
          <a:p>
            <a:pPr lvl="3"/>
            <a:r>
              <a:rPr lang="en-US" sz="1700" dirty="0" smtClean="0"/>
              <a:t>Identify key partners in this effort</a:t>
            </a:r>
          </a:p>
        </p:txBody>
      </p:sp>
    </p:spTree>
    <p:extLst>
      <p:ext uri="{BB962C8B-B14F-4D97-AF65-F5344CB8AC3E}">
        <p14:creationId xmlns:p14="http://schemas.microsoft.com/office/powerpoint/2010/main" val="318024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2" y="274638"/>
            <a:ext cx="9115228" cy="872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PRAGMA Natural </a:t>
            </a:r>
            <a:r>
              <a:rPr lang="en-US" altLang="ja-JP" dirty="0" smtClean="0"/>
              <a:t>Products</a:t>
            </a:r>
            <a:r>
              <a:rPr lang="ja-JP" altLang="en-US" dirty="0" smtClean="0"/>
              <a:t> </a:t>
            </a:r>
            <a:r>
              <a:rPr lang="en-US" altLang="ja-JP" dirty="0" smtClean="0"/>
              <a:t>Discovery</a:t>
            </a:r>
            <a:r>
              <a:rPr lang="ja-JP" altLang="en-US" dirty="0" smtClean="0"/>
              <a:t> </a:t>
            </a:r>
            <a:r>
              <a:rPr lang="en-US" altLang="ja-JP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113" y="1300462"/>
            <a:ext cx="7759203" cy="24326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Natural products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Virtual screening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Biodiversity mapping</a:t>
            </a:r>
          </a:p>
          <a:p>
            <a:r>
              <a:rPr lang="en-US" dirty="0" smtClean="0"/>
              <a:t>What are the infrastructure requirements for each component?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Storage, data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Network, compute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Mapping tools, visualization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64424" y="3947260"/>
            <a:ext cx="7780937" cy="2315291"/>
            <a:chOff x="764424" y="3947260"/>
            <a:chExt cx="7780937" cy="2315291"/>
          </a:xfrm>
        </p:grpSpPr>
        <p:sp>
          <p:nvSpPr>
            <p:cNvPr id="4" name="Rectangle 3"/>
            <p:cNvSpPr/>
            <p:nvPr/>
          </p:nvSpPr>
          <p:spPr>
            <a:xfrm>
              <a:off x="3840442" y="4758118"/>
              <a:ext cx="1423554" cy="711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VS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121807" y="4758118"/>
              <a:ext cx="1423554" cy="711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Mapping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4424" y="4758118"/>
              <a:ext cx="1423554" cy="711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Database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63996" y="4935975"/>
              <a:ext cx="918032" cy="355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Results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14747" y="4930223"/>
              <a:ext cx="650275" cy="355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Data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0" idx="3"/>
              <a:endCxn id="4" idx="1"/>
            </p:cNvCxnSpPr>
            <p:nvPr/>
          </p:nvCxnSpPr>
          <p:spPr>
            <a:xfrm>
              <a:off x="2865022" y="5108080"/>
              <a:ext cx="975420" cy="57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5" idx="1"/>
            </p:cNvCxnSpPr>
            <p:nvPr/>
          </p:nvCxnSpPr>
          <p:spPr>
            <a:xfrm>
              <a:off x="6182028" y="5113832"/>
              <a:ext cx="9397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303825" y="4724968"/>
              <a:ext cx="611415" cy="3831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(?)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Curved Down Arrow 25"/>
            <p:cNvSpPr/>
            <p:nvPr/>
          </p:nvSpPr>
          <p:spPr>
            <a:xfrm>
              <a:off x="1282024" y="3947260"/>
              <a:ext cx="6827272" cy="777708"/>
            </a:xfrm>
            <a:prstGeom prst="curvedDownArrow">
              <a:avLst>
                <a:gd name="adj1" fmla="val 25000"/>
                <a:gd name="adj2" fmla="val 99578"/>
                <a:gd name="adj3" fmla="val 25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/>
            <p:cNvSpPr/>
            <p:nvPr/>
          </p:nvSpPr>
          <p:spPr>
            <a:xfrm rot="10800000">
              <a:off x="944805" y="5306986"/>
              <a:ext cx="4915308" cy="955565"/>
            </a:xfrm>
            <a:prstGeom prst="curvedDownArrow">
              <a:avLst>
                <a:gd name="adj1" fmla="val 25000"/>
                <a:gd name="adj2" fmla="val 99578"/>
                <a:gd name="adj3" fmla="val 25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75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altLang="ja-JP" dirty="0"/>
              <a:t>Products</a:t>
            </a:r>
            <a:r>
              <a:rPr lang="ja-JP" altLang="en-US" dirty="0"/>
              <a:t> </a:t>
            </a:r>
            <a:r>
              <a:rPr lang="en-US" altLang="ja-JP" dirty="0"/>
              <a:t>Discovery</a:t>
            </a:r>
            <a:r>
              <a:rPr lang="ja-JP" altLang="en-US" dirty="0"/>
              <a:t> </a:t>
            </a:r>
            <a:r>
              <a:rPr lang="en-US" altLang="ja-JP" dirty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Regular Skype conference </a:t>
            </a:r>
            <a:r>
              <a:rPr lang="en-US" dirty="0" smtClean="0"/>
              <a:t>calls</a:t>
            </a:r>
          </a:p>
          <a:p>
            <a:endParaRPr lang="en-US" dirty="0" smtClean="0"/>
          </a:p>
          <a:p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Define ideal </a:t>
            </a:r>
            <a:r>
              <a:rPr lang="en-US" dirty="0"/>
              <a:t>computing environment, applications, databases, size of </a:t>
            </a:r>
            <a:r>
              <a:rPr lang="en-US" dirty="0" smtClean="0"/>
              <a:t>VM (</a:t>
            </a:r>
            <a:r>
              <a:rPr lang="en-US" dirty="0" err="1" smtClean="0"/>
              <a:t>Arry</a:t>
            </a:r>
            <a:r>
              <a:rPr lang="en-US" dirty="0" smtClean="0"/>
              <a:t>, </a:t>
            </a:r>
            <a:r>
              <a:rPr lang="en-US" dirty="0" smtClean="0"/>
              <a:t>Ly)</a:t>
            </a:r>
            <a:endParaRPr lang="en-US" dirty="0"/>
          </a:p>
          <a:p>
            <a:pPr lvl="1"/>
            <a:r>
              <a:rPr lang="en-US" dirty="0" smtClean="0"/>
              <a:t>Continued discussion with </a:t>
            </a:r>
            <a:r>
              <a:rPr lang="en-US" dirty="0"/>
              <a:t>resources WG to create </a:t>
            </a:r>
            <a:r>
              <a:rPr lang="en-US" dirty="0" smtClean="0"/>
              <a:t>web services (</a:t>
            </a:r>
            <a:r>
              <a:rPr lang="en-US" dirty="0" err="1" smtClean="0"/>
              <a:t>Nadya</a:t>
            </a:r>
            <a:r>
              <a:rPr lang="en-US" dirty="0" smtClean="0"/>
              <a:t>, Ari)</a:t>
            </a:r>
          </a:p>
          <a:p>
            <a:pPr lvl="2"/>
            <a:r>
              <a:rPr lang="en-US" dirty="0" smtClean="0"/>
              <a:t>Based around NBCR efforts e.g. </a:t>
            </a:r>
            <a:r>
              <a:rPr lang="en-US" dirty="0" err="1" smtClean="0"/>
              <a:t>PyRx</a:t>
            </a:r>
            <a:endParaRPr lang="en-US" dirty="0" smtClean="0"/>
          </a:p>
          <a:p>
            <a:pPr lvl="1"/>
            <a:r>
              <a:rPr lang="en-US" dirty="0" smtClean="0"/>
              <a:t>Start combining the natural products databases i.e. remove duplicates and combine (</a:t>
            </a:r>
            <a:r>
              <a:rPr lang="en-US" dirty="0" err="1" smtClean="0"/>
              <a:t>Arry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Kanaya</a:t>
            </a:r>
            <a:r>
              <a:rPr lang="en-US" dirty="0" smtClean="0"/>
              <a:t>, Ly)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Benefit </a:t>
            </a:r>
            <a:r>
              <a:rPr lang="en-US" dirty="0"/>
              <a:t>Vietnam </a:t>
            </a:r>
            <a:r>
              <a:rPr lang="en-US" dirty="0" smtClean="0"/>
              <a:t>(limited </a:t>
            </a:r>
            <a:r>
              <a:rPr lang="en-US" dirty="0" smtClean="0"/>
              <a:t>computational resources</a:t>
            </a:r>
            <a:r>
              <a:rPr lang="en-US" dirty="0" smtClean="0"/>
              <a:t>)</a:t>
            </a:r>
            <a:r>
              <a:rPr lang="en-US" dirty="0"/>
              <a:t>, Indonesia </a:t>
            </a:r>
            <a:r>
              <a:rPr lang="en-US" dirty="0" smtClean="0"/>
              <a:t>(move to virtualized system)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Genomics Analysis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Infectious disease as domain</a:t>
            </a:r>
          </a:p>
          <a:p>
            <a:r>
              <a:rPr lang="en-US" dirty="0" smtClean="0"/>
              <a:t>Regular Skype conference calls</a:t>
            </a:r>
          </a:p>
          <a:p>
            <a:r>
              <a:rPr lang="en-US" dirty="0"/>
              <a:t>Draft a “roadmap” (Tommy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Select and install genomics tools (Tommy</a:t>
            </a:r>
            <a:r>
              <a:rPr lang="en-US" dirty="0"/>
              <a:t>, </a:t>
            </a:r>
            <a:r>
              <a:rPr lang="en-US" dirty="0" smtClean="0"/>
              <a:t>Jason)</a:t>
            </a:r>
          </a:p>
          <a:p>
            <a:pPr lvl="2"/>
            <a:r>
              <a:rPr lang="en-US" dirty="0" smtClean="0"/>
              <a:t>Galaxy</a:t>
            </a:r>
            <a:r>
              <a:rPr lang="en-US" dirty="0"/>
              <a:t>, </a:t>
            </a:r>
            <a:r>
              <a:rPr lang="en-US" dirty="0" err="1" smtClean="0"/>
              <a:t>iPlant</a:t>
            </a:r>
            <a:endParaRPr lang="en-US" dirty="0"/>
          </a:p>
          <a:p>
            <a:pPr lvl="1"/>
            <a:r>
              <a:rPr lang="en-US" dirty="0" smtClean="0"/>
              <a:t>Influenza A virus and MRSA </a:t>
            </a:r>
            <a:r>
              <a:rPr lang="en-US" dirty="0"/>
              <a:t>as small test </a:t>
            </a:r>
            <a:r>
              <a:rPr lang="en-US" dirty="0" smtClean="0"/>
              <a:t>for assembly </a:t>
            </a:r>
            <a:r>
              <a:rPr lang="en-US" dirty="0"/>
              <a:t>and </a:t>
            </a:r>
            <a:r>
              <a:rPr lang="en-US" dirty="0" smtClean="0"/>
              <a:t>annotation (Ly)</a:t>
            </a:r>
          </a:p>
          <a:p>
            <a:pPr lvl="2"/>
            <a:r>
              <a:rPr lang="en-US" dirty="0" smtClean="0"/>
              <a:t>Define file </a:t>
            </a:r>
            <a:r>
              <a:rPr lang="en-US" dirty="0"/>
              <a:t>size, </a:t>
            </a:r>
            <a:r>
              <a:rPr lang="en-US" dirty="0" smtClean="0"/>
              <a:t>tools used, </a:t>
            </a:r>
            <a:r>
              <a:rPr lang="en-US" dirty="0"/>
              <a:t>etc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support (Andrea)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2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61137</TotalTime>
  <Words>295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Biosciences WG Update 2</vt:lpstr>
      <vt:lpstr>PRAGMA 28 Goals</vt:lpstr>
      <vt:lpstr>PRAGMA Natural Products Discovery Platform</vt:lpstr>
      <vt:lpstr>Natural Products Discovery Platform</vt:lpstr>
      <vt:lpstr>Genomics Analysis Pipeline</vt:lpstr>
    </vt:vector>
  </TitlesOfParts>
  <Company>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Project</dc:title>
  <dc:creator>J H</dc:creator>
  <cp:lastModifiedBy>J H</cp:lastModifiedBy>
  <cp:revision>85</cp:revision>
  <dcterms:created xsi:type="dcterms:W3CDTF">2014-09-26T07:38:51Z</dcterms:created>
  <dcterms:modified xsi:type="dcterms:W3CDTF">2015-04-10T07:52:45Z</dcterms:modified>
</cp:coreProperties>
</file>