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4" r:id="rId3"/>
    <p:sldId id="259" r:id="rId4"/>
    <p:sldId id="260" r:id="rId5"/>
    <p:sldId id="258" r:id="rId6"/>
    <p:sldId id="268" r:id="rId7"/>
    <p:sldId id="267" r:id="rId8"/>
    <p:sldId id="269" r:id="rId9"/>
    <p:sldId id="265" r:id="rId10"/>
    <p:sldId id="266" r:id="rId11"/>
    <p:sldId id="270" r:id="rId12"/>
    <p:sldId id="271" r:id="rId13"/>
    <p:sldId id="272" r:id="rId14"/>
    <p:sldId id="273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3A12EC-5DAC-4A9A-B5C7-1FD38FBF98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025FA7-E498-4B08-B18F-04E288ED09B6}">
      <dgm:prSet phldrT="[Text]"/>
      <dgm:spPr/>
      <dgm:t>
        <a:bodyPr/>
        <a:lstStyle/>
        <a:p>
          <a:r>
            <a:rPr lang="en-US" dirty="0" smtClean="0"/>
            <a:t>v1.4.0</a:t>
          </a:r>
          <a:endParaRPr lang="en-US" dirty="0"/>
        </a:p>
      </dgm:t>
    </dgm:pt>
    <dgm:pt modelId="{568F6572-3D3C-4E01-833D-33043CC813AF}" type="parTrans" cxnId="{A836135F-B40C-450A-B339-8958A220B657}">
      <dgm:prSet/>
      <dgm:spPr/>
      <dgm:t>
        <a:bodyPr/>
        <a:lstStyle/>
        <a:p>
          <a:endParaRPr lang="en-US"/>
        </a:p>
      </dgm:t>
    </dgm:pt>
    <dgm:pt modelId="{C2BE92FA-0735-4CCF-830F-6BCCB21659AD}" type="sibTrans" cxnId="{A836135F-B40C-450A-B339-8958A220B657}">
      <dgm:prSet/>
      <dgm:spPr/>
      <dgm:t>
        <a:bodyPr/>
        <a:lstStyle/>
        <a:p>
          <a:endParaRPr lang="en-US"/>
        </a:p>
      </dgm:t>
    </dgm:pt>
    <dgm:pt modelId="{7314C69C-D9CC-44B7-98D6-52850D885C73}">
      <dgm:prSet phldrT="[Text]"/>
      <dgm:spPr/>
      <dgm:t>
        <a:bodyPr/>
        <a:lstStyle/>
        <a:p>
          <a:r>
            <a:rPr lang="en-US" dirty="0" smtClean="0"/>
            <a:t>bin</a:t>
          </a:r>
          <a:endParaRPr lang="en-US" dirty="0"/>
        </a:p>
      </dgm:t>
    </dgm:pt>
    <dgm:pt modelId="{1F0AF8F1-CF84-40E8-BA7F-DFFBD99A888E}" type="parTrans" cxnId="{E8403B9E-92A4-43A7-B9B3-7B330A1488B2}">
      <dgm:prSet/>
      <dgm:spPr/>
      <dgm:t>
        <a:bodyPr/>
        <a:lstStyle/>
        <a:p>
          <a:endParaRPr lang="en-US"/>
        </a:p>
      </dgm:t>
    </dgm:pt>
    <dgm:pt modelId="{23FCBF44-B410-48E5-B797-370212C80ADB}" type="sibTrans" cxnId="{E8403B9E-92A4-43A7-B9B3-7B330A1488B2}">
      <dgm:prSet/>
      <dgm:spPr/>
      <dgm:t>
        <a:bodyPr/>
        <a:lstStyle/>
        <a:p>
          <a:endParaRPr lang="en-US"/>
        </a:p>
      </dgm:t>
    </dgm:pt>
    <dgm:pt modelId="{A99A2477-257A-43F5-B059-1D785B84AF0D}">
      <dgm:prSet phldrT="[Text]"/>
      <dgm:spPr/>
      <dgm:t>
        <a:bodyPr/>
        <a:lstStyle/>
        <a:p>
          <a:r>
            <a:rPr lang="en-US" dirty="0" err="1" smtClean="0"/>
            <a:t>sim</a:t>
          </a:r>
          <a:endParaRPr lang="en-US" dirty="0"/>
        </a:p>
      </dgm:t>
    </dgm:pt>
    <dgm:pt modelId="{1996CD43-E210-424A-A324-87249A453177}" type="parTrans" cxnId="{AEE9E2FF-45B7-4091-9B7E-A745AECD491A}">
      <dgm:prSet/>
      <dgm:spPr/>
      <dgm:t>
        <a:bodyPr/>
        <a:lstStyle/>
        <a:p>
          <a:endParaRPr lang="en-US"/>
        </a:p>
      </dgm:t>
    </dgm:pt>
    <dgm:pt modelId="{29C7014B-3C86-44EF-8C14-5898E4D5E322}" type="sibTrans" cxnId="{AEE9E2FF-45B7-4091-9B7E-A745AECD491A}">
      <dgm:prSet/>
      <dgm:spPr/>
      <dgm:t>
        <a:bodyPr/>
        <a:lstStyle/>
        <a:p>
          <a:endParaRPr lang="en-US"/>
        </a:p>
      </dgm:t>
    </dgm:pt>
    <dgm:pt modelId="{38AEBAF2-E876-4426-9CF8-A34778F1F768}">
      <dgm:prSet/>
      <dgm:spPr/>
      <dgm:t>
        <a:bodyPr/>
        <a:lstStyle/>
        <a:p>
          <a:r>
            <a:rPr lang="en-US" dirty="0" smtClean="0"/>
            <a:t>sim2</a:t>
          </a:r>
          <a:endParaRPr lang="en-US" dirty="0"/>
        </a:p>
      </dgm:t>
    </dgm:pt>
    <dgm:pt modelId="{7BA06D26-96EB-440A-AD29-D3FE1A16518B}" type="parTrans" cxnId="{712922F0-2F57-4785-AE0A-F83EF93F6244}">
      <dgm:prSet/>
      <dgm:spPr/>
      <dgm:t>
        <a:bodyPr/>
        <a:lstStyle/>
        <a:p>
          <a:endParaRPr lang="en-US"/>
        </a:p>
      </dgm:t>
    </dgm:pt>
    <dgm:pt modelId="{84B7B434-3737-438C-8975-A972BB0B4D52}" type="sibTrans" cxnId="{712922F0-2F57-4785-AE0A-F83EF93F6244}">
      <dgm:prSet/>
      <dgm:spPr/>
      <dgm:t>
        <a:bodyPr/>
        <a:lstStyle/>
        <a:p>
          <a:endParaRPr lang="en-US"/>
        </a:p>
      </dgm:t>
    </dgm:pt>
    <dgm:pt modelId="{B0238CEC-014D-4506-B0EA-B3C351B9F8CF}">
      <dgm:prSet phldrT="[Text]"/>
      <dgm:spPr/>
      <dgm:t>
        <a:bodyPr/>
        <a:lstStyle/>
        <a:p>
          <a:r>
            <a:rPr lang="en-US" dirty="0" smtClean="0"/>
            <a:t>sim1</a:t>
          </a:r>
          <a:endParaRPr lang="en-US" dirty="0"/>
        </a:p>
      </dgm:t>
    </dgm:pt>
    <dgm:pt modelId="{B39BF2E7-87EE-4A1D-ACE3-D8D314985C50}" type="parTrans" cxnId="{1B0490E3-0536-4BA0-A779-086BCE2F320E}">
      <dgm:prSet/>
      <dgm:spPr/>
      <dgm:t>
        <a:bodyPr/>
        <a:lstStyle/>
        <a:p>
          <a:endParaRPr lang="en-US"/>
        </a:p>
      </dgm:t>
    </dgm:pt>
    <dgm:pt modelId="{5A9FD73B-850F-46C3-B0B3-DAEF667C3A03}" type="sibTrans" cxnId="{1B0490E3-0536-4BA0-A779-086BCE2F320E}">
      <dgm:prSet/>
      <dgm:spPr/>
      <dgm:t>
        <a:bodyPr/>
        <a:lstStyle/>
        <a:p>
          <a:endParaRPr lang="en-US"/>
        </a:p>
      </dgm:t>
    </dgm:pt>
    <dgm:pt modelId="{5ADB1FBC-B84F-41AC-9D6A-054A14FC1D8C}">
      <dgm:prSet/>
      <dgm:spPr/>
      <dgm:t>
        <a:bodyPr/>
        <a:lstStyle/>
        <a:p>
          <a:r>
            <a:rPr lang="en-US" dirty="0" smtClean="0"/>
            <a:t>glm32</a:t>
          </a:r>
          <a:endParaRPr lang="en-US" dirty="0"/>
        </a:p>
      </dgm:t>
    </dgm:pt>
    <dgm:pt modelId="{554426D8-4C31-441E-A706-8D885360E5A5}" type="parTrans" cxnId="{87388CB8-CC78-4D66-942E-A90DF07C5C50}">
      <dgm:prSet/>
      <dgm:spPr/>
      <dgm:t>
        <a:bodyPr/>
        <a:lstStyle/>
        <a:p>
          <a:endParaRPr lang="en-US"/>
        </a:p>
      </dgm:t>
    </dgm:pt>
    <dgm:pt modelId="{7595ACD6-B47B-4CC4-BA0B-D8A8A5712742}" type="sibTrans" cxnId="{87388CB8-CC78-4D66-942E-A90DF07C5C50}">
      <dgm:prSet/>
      <dgm:spPr/>
      <dgm:t>
        <a:bodyPr/>
        <a:lstStyle/>
        <a:p>
          <a:endParaRPr lang="en-US"/>
        </a:p>
      </dgm:t>
    </dgm:pt>
    <dgm:pt modelId="{F4662364-E5F5-42AD-A2DD-A8BC13950808}">
      <dgm:prSet phldrT="[Text]"/>
      <dgm:spPr/>
      <dgm:t>
        <a:bodyPr/>
        <a:lstStyle/>
        <a:p>
          <a:r>
            <a:rPr lang="en-US" dirty="0" smtClean="0"/>
            <a:t>glm64</a:t>
          </a:r>
          <a:endParaRPr lang="en-US" dirty="0"/>
        </a:p>
      </dgm:t>
    </dgm:pt>
    <dgm:pt modelId="{41DCA7BB-1201-40EB-A752-795AFD07ABBA}" type="parTrans" cxnId="{FE9112E3-70A4-4F21-9D8E-D9A5B99B32F8}">
      <dgm:prSet/>
      <dgm:spPr/>
      <dgm:t>
        <a:bodyPr/>
        <a:lstStyle/>
        <a:p>
          <a:endParaRPr lang="en-US"/>
        </a:p>
      </dgm:t>
    </dgm:pt>
    <dgm:pt modelId="{0AB19C8D-390D-4C76-B2C1-D045EAE88CB1}" type="sibTrans" cxnId="{FE9112E3-70A4-4F21-9D8E-D9A5B99B32F8}">
      <dgm:prSet/>
      <dgm:spPr/>
      <dgm:t>
        <a:bodyPr/>
        <a:lstStyle/>
        <a:p>
          <a:endParaRPr lang="en-US"/>
        </a:p>
      </dgm:t>
    </dgm:pt>
    <dgm:pt modelId="{88C2599C-75F9-4994-9A31-A1BD3DE7FB2A}">
      <dgm:prSet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files</a:t>
          </a:r>
          <a:endParaRPr lang="en-US" dirty="0"/>
        </a:p>
      </dgm:t>
    </dgm:pt>
    <dgm:pt modelId="{531E4135-9E13-4E0D-9B28-863671E73EDA}" type="parTrans" cxnId="{C8785294-1F3C-42C7-9786-01A3AC83C009}">
      <dgm:prSet/>
      <dgm:spPr/>
      <dgm:t>
        <a:bodyPr/>
        <a:lstStyle/>
        <a:p>
          <a:endParaRPr lang="en-US"/>
        </a:p>
      </dgm:t>
    </dgm:pt>
    <dgm:pt modelId="{7B95CF8E-6194-4944-A3AC-0DB227827726}" type="sibTrans" cxnId="{C8785294-1F3C-42C7-9786-01A3AC83C009}">
      <dgm:prSet/>
      <dgm:spPr/>
      <dgm:t>
        <a:bodyPr/>
        <a:lstStyle/>
        <a:p>
          <a:endParaRPr lang="en-US"/>
        </a:p>
      </dgm:t>
    </dgm:pt>
    <dgm:pt modelId="{F9EB0D78-AFE6-48C8-B6E4-70C898A71730}">
      <dgm:prSet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files</a:t>
          </a:r>
          <a:endParaRPr lang="en-US" dirty="0"/>
        </a:p>
      </dgm:t>
    </dgm:pt>
    <dgm:pt modelId="{E19A7483-91E7-4A7B-AD72-F5EC6FFA5C0A}" type="parTrans" cxnId="{EA843A02-522E-4F32-8574-96EB6204D661}">
      <dgm:prSet/>
      <dgm:spPr/>
      <dgm:t>
        <a:bodyPr/>
        <a:lstStyle/>
        <a:p>
          <a:endParaRPr lang="en-US"/>
        </a:p>
      </dgm:t>
    </dgm:pt>
    <dgm:pt modelId="{BAEEEE4A-4231-4AC0-9787-DD4B1D45BFA3}" type="sibTrans" cxnId="{EA843A02-522E-4F32-8574-96EB6204D661}">
      <dgm:prSet/>
      <dgm:spPr/>
      <dgm:t>
        <a:bodyPr/>
        <a:lstStyle/>
        <a:p>
          <a:endParaRPr lang="en-US"/>
        </a:p>
      </dgm:t>
    </dgm:pt>
    <dgm:pt modelId="{ABAFCD5C-5078-4064-B8D3-57F90D009A2E}">
      <dgm:prSet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exe</a:t>
          </a:r>
          <a:endParaRPr lang="en-US" dirty="0"/>
        </a:p>
      </dgm:t>
    </dgm:pt>
    <dgm:pt modelId="{75BB2F2A-D41A-4CE6-A8FD-477719C1957D}" type="parTrans" cxnId="{4836A3C0-C318-4493-ADEF-24F3BA0CA7BB}">
      <dgm:prSet/>
      <dgm:spPr/>
      <dgm:t>
        <a:bodyPr/>
        <a:lstStyle/>
        <a:p>
          <a:endParaRPr lang="en-US"/>
        </a:p>
      </dgm:t>
    </dgm:pt>
    <dgm:pt modelId="{8FEC39D8-3036-4940-AC2A-B1CC7EB4BA86}" type="sibTrans" cxnId="{4836A3C0-C318-4493-ADEF-24F3BA0CA7BB}">
      <dgm:prSet/>
      <dgm:spPr/>
      <dgm:t>
        <a:bodyPr/>
        <a:lstStyle/>
        <a:p>
          <a:endParaRPr lang="en-US"/>
        </a:p>
      </dgm:t>
    </dgm:pt>
    <dgm:pt modelId="{3CF52BB1-97B7-498E-8DBE-177B402FF115}">
      <dgm:prSet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exe</a:t>
          </a:r>
          <a:endParaRPr lang="en-US" dirty="0"/>
        </a:p>
      </dgm:t>
    </dgm:pt>
    <dgm:pt modelId="{E7262F34-F9D6-4CE6-82E0-C2F40840DCB6}" type="parTrans" cxnId="{4B5B6E2D-BEC2-4A3F-89EB-703290BC00CA}">
      <dgm:prSet/>
      <dgm:spPr/>
      <dgm:t>
        <a:bodyPr/>
        <a:lstStyle/>
        <a:p>
          <a:endParaRPr lang="en-US"/>
        </a:p>
      </dgm:t>
    </dgm:pt>
    <dgm:pt modelId="{35C78A37-7849-4F34-9C83-2F039A129640}" type="sibTrans" cxnId="{4B5B6E2D-BEC2-4A3F-89EB-703290BC00CA}">
      <dgm:prSet/>
      <dgm:spPr/>
      <dgm:t>
        <a:bodyPr/>
        <a:lstStyle/>
        <a:p>
          <a:endParaRPr lang="en-US"/>
        </a:p>
      </dgm:t>
    </dgm:pt>
    <dgm:pt modelId="{8EB5BB7A-E55C-4C89-BD20-D17C40006EDA}" type="pres">
      <dgm:prSet presAssocID="{D73A12EC-5DAC-4A9A-B5C7-1FD38FBF98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28C2E7E-4452-4FA8-98ED-22F74F488735}" type="pres">
      <dgm:prSet presAssocID="{65025FA7-E498-4B08-B18F-04E288ED09B6}" presName="hierRoot1" presStyleCnt="0">
        <dgm:presLayoutVars>
          <dgm:hierBranch val="init"/>
        </dgm:presLayoutVars>
      </dgm:prSet>
      <dgm:spPr/>
    </dgm:pt>
    <dgm:pt modelId="{D4646395-B1B7-4B89-9778-6C47E76194AB}" type="pres">
      <dgm:prSet presAssocID="{65025FA7-E498-4B08-B18F-04E288ED09B6}" presName="rootComposite1" presStyleCnt="0"/>
      <dgm:spPr/>
    </dgm:pt>
    <dgm:pt modelId="{736E119C-630B-44DC-BE22-18B7A9548D7F}" type="pres">
      <dgm:prSet presAssocID="{65025FA7-E498-4B08-B18F-04E288ED09B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DCE0DE-031A-4E3F-8E2C-A7BA1B321D6F}" type="pres">
      <dgm:prSet presAssocID="{65025FA7-E498-4B08-B18F-04E288ED09B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E7B6C81-B0CC-4536-B6DB-C5B2C73D961E}" type="pres">
      <dgm:prSet presAssocID="{65025FA7-E498-4B08-B18F-04E288ED09B6}" presName="hierChild2" presStyleCnt="0"/>
      <dgm:spPr/>
    </dgm:pt>
    <dgm:pt modelId="{9F393EEE-5CA1-41FC-978F-E844EA83DB4C}" type="pres">
      <dgm:prSet presAssocID="{1F0AF8F1-CF84-40E8-BA7F-DFFBD99A888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CBD65E27-1F82-4FF7-A7C0-C10FDE77409B}" type="pres">
      <dgm:prSet presAssocID="{7314C69C-D9CC-44B7-98D6-52850D885C73}" presName="hierRoot2" presStyleCnt="0">
        <dgm:presLayoutVars>
          <dgm:hierBranch/>
        </dgm:presLayoutVars>
      </dgm:prSet>
      <dgm:spPr/>
    </dgm:pt>
    <dgm:pt modelId="{01CBFBA9-C49F-42B2-B189-84F22ECE4731}" type="pres">
      <dgm:prSet presAssocID="{7314C69C-D9CC-44B7-98D6-52850D885C73}" presName="rootComposite" presStyleCnt="0"/>
      <dgm:spPr/>
    </dgm:pt>
    <dgm:pt modelId="{B65E8965-9021-4F64-8EE6-DA2BD2630D65}" type="pres">
      <dgm:prSet presAssocID="{7314C69C-D9CC-44B7-98D6-52850D885C7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10B72B-E3FD-4512-B478-56A3F289A4E8}" type="pres">
      <dgm:prSet presAssocID="{7314C69C-D9CC-44B7-98D6-52850D885C73}" presName="rootConnector" presStyleLbl="node2" presStyleIdx="0" presStyleCnt="2"/>
      <dgm:spPr/>
      <dgm:t>
        <a:bodyPr/>
        <a:lstStyle/>
        <a:p>
          <a:endParaRPr lang="en-US"/>
        </a:p>
      </dgm:t>
    </dgm:pt>
    <dgm:pt modelId="{4ADE323E-9C1F-4DCC-BAF2-0E0ACB35FD7A}" type="pres">
      <dgm:prSet presAssocID="{7314C69C-D9CC-44B7-98D6-52850D885C73}" presName="hierChild4" presStyleCnt="0"/>
      <dgm:spPr/>
    </dgm:pt>
    <dgm:pt modelId="{93564302-D356-4702-A6ED-4B3C2C8EB5E8}" type="pres">
      <dgm:prSet presAssocID="{554426D8-4C31-441E-A706-8D885360E5A5}" presName="Name35" presStyleLbl="parChTrans1D3" presStyleIdx="0" presStyleCnt="4"/>
      <dgm:spPr/>
      <dgm:t>
        <a:bodyPr/>
        <a:lstStyle/>
        <a:p>
          <a:endParaRPr lang="en-US"/>
        </a:p>
      </dgm:t>
    </dgm:pt>
    <dgm:pt modelId="{902443E8-2193-4FA1-9192-20E825A36E4F}" type="pres">
      <dgm:prSet presAssocID="{5ADB1FBC-B84F-41AC-9D6A-054A14FC1D8C}" presName="hierRoot2" presStyleCnt="0">
        <dgm:presLayoutVars>
          <dgm:hierBranch val="init"/>
        </dgm:presLayoutVars>
      </dgm:prSet>
      <dgm:spPr/>
    </dgm:pt>
    <dgm:pt modelId="{DB4962FA-FE68-4F72-B255-FBB13FD7C655}" type="pres">
      <dgm:prSet presAssocID="{5ADB1FBC-B84F-41AC-9D6A-054A14FC1D8C}" presName="rootComposite" presStyleCnt="0"/>
      <dgm:spPr/>
    </dgm:pt>
    <dgm:pt modelId="{F144074E-EBAE-4DD3-A38D-1AFDB57D849E}" type="pres">
      <dgm:prSet presAssocID="{5ADB1FBC-B84F-41AC-9D6A-054A14FC1D8C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DE5BB1-C64C-459B-BF71-65D3966E776F}" type="pres">
      <dgm:prSet presAssocID="{5ADB1FBC-B84F-41AC-9D6A-054A14FC1D8C}" presName="rootConnector" presStyleLbl="node3" presStyleIdx="0" presStyleCnt="4"/>
      <dgm:spPr/>
      <dgm:t>
        <a:bodyPr/>
        <a:lstStyle/>
        <a:p>
          <a:endParaRPr lang="en-US"/>
        </a:p>
      </dgm:t>
    </dgm:pt>
    <dgm:pt modelId="{0D23596E-5C85-4A8D-9622-611F6BE233C2}" type="pres">
      <dgm:prSet presAssocID="{5ADB1FBC-B84F-41AC-9D6A-054A14FC1D8C}" presName="hierChild4" presStyleCnt="0"/>
      <dgm:spPr/>
    </dgm:pt>
    <dgm:pt modelId="{CD50FB78-3C9D-4B82-BC8D-9F6521B2AB02}" type="pres">
      <dgm:prSet presAssocID="{E7262F34-F9D6-4CE6-82E0-C2F40840DCB6}" presName="Name37" presStyleLbl="parChTrans1D4" presStyleIdx="0" presStyleCnt="4"/>
      <dgm:spPr/>
      <dgm:t>
        <a:bodyPr/>
        <a:lstStyle/>
        <a:p>
          <a:endParaRPr lang="en-US"/>
        </a:p>
      </dgm:t>
    </dgm:pt>
    <dgm:pt modelId="{8FEF61B9-EA2B-49FD-82C8-8DC1CA6959FC}" type="pres">
      <dgm:prSet presAssocID="{3CF52BB1-97B7-498E-8DBE-177B402FF115}" presName="hierRoot2" presStyleCnt="0">
        <dgm:presLayoutVars>
          <dgm:hierBranch val="init"/>
        </dgm:presLayoutVars>
      </dgm:prSet>
      <dgm:spPr/>
    </dgm:pt>
    <dgm:pt modelId="{0651A962-E1AD-4399-97C4-32392E421E07}" type="pres">
      <dgm:prSet presAssocID="{3CF52BB1-97B7-498E-8DBE-177B402FF115}" presName="rootComposite" presStyleCnt="0"/>
      <dgm:spPr/>
    </dgm:pt>
    <dgm:pt modelId="{3DF38CA0-4562-4354-AA3F-635A68E8464D}" type="pres">
      <dgm:prSet presAssocID="{3CF52BB1-97B7-498E-8DBE-177B402FF115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F9D83A-8C69-49B8-BEC8-06698BA98EEC}" type="pres">
      <dgm:prSet presAssocID="{3CF52BB1-97B7-498E-8DBE-177B402FF115}" presName="rootConnector" presStyleLbl="node4" presStyleIdx="0" presStyleCnt="4"/>
      <dgm:spPr/>
      <dgm:t>
        <a:bodyPr/>
        <a:lstStyle/>
        <a:p>
          <a:endParaRPr lang="en-US"/>
        </a:p>
      </dgm:t>
    </dgm:pt>
    <dgm:pt modelId="{740448E4-CC75-4197-B2FB-F15FED7716F2}" type="pres">
      <dgm:prSet presAssocID="{3CF52BB1-97B7-498E-8DBE-177B402FF115}" presName="hierChild4" presStyleCnt="0"/>
      <dgm:spPr/>
    </dgm:pt>
    <dgm:pt modelId="{99A148F6-1E30-45C2-A070-2D5B1E373D93}" type="pres">
      <dgm:prSet presAssocID="{3CF52BB1-97B7-498E-8DBE-177B402FF115}" presName="hierChild5" presStyleCnt="0"/>
      <dgm:spPr/>
    </dgm:pt>
    <dgm:pt modelId="{CCA6DB40-B9A2-4BB5-B335-3F2862486E5A}" type="pres">
      <dgm:prSet presAssocID="{5ADB1FBC-B84F-41AC-9D6A-054A14FC1D8C}" presName="hierChild5" presStyleCnt="0"/>
      <dgm:spPr/>
    </dgm:pt>
    <dgm:pt modelId="{E82E846E-8882-49F2-B4A0-582A2778233F}" type="pres">
      <dgm:prSet presAssocID="{41DCA7BB-1201-40EB-A752-795AFD07ABBA}" presName="Name35" presStyleLbl="parChTrans1D3" presStyleIdx="1" presStyleCnt="4"/>
      <dgm:spPr/>
      <dgm:t>
        <a:bodyPr/>
        <a:lstStyle/>
        <a:p>
          <a:endParaRPr lang="en-US"/>
        </a:p>
      </dgm:t>
    </dgm:pt>
    <dgm:pt modelId="{37C44BB7-A55B-4C89-A77C-7E56383DF8AF}" type="pres">
      <dgm:prSet presAssocID="{F4662364-E5F5-42AD-A2DD-A8BC13950808}" presName="hierRoot2" presStyleCnt="0">
        <dgm:presLayoutVars>
          <dgm:hierBranch val="init"/>
        </dgm:presLayoutVars>
      </dgm:prSet>
      <dgm:spPr/>
    </dgm:pt>
    <dgm:pt modelId="{10CA9BFF-11A9-4FD3-9F94-67A757091D58}" type="pres">
      <dgm:prSet presAssocID="{F4662364-E5F5-42AD-A2DD-A8BC13950808}" presName="rootComposite" presStyleCnt="0"/>
      <dgm:spPr/>
    </dgm:pt>
    <dgm:pt modelId="{C283E858-779E-4898-9DD8-9D6D2767B7FC}" type="pres">
      <dgm:prSet presAssocID="{F4662364-E5F5-42AD-A2DD-A8BC13950808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598BF9-11A8-4009-ACEA-A833AD52BCC4}" type="pres">
      <dgm:prSet presAssocID="{F4662364-E5F5-42AD-A2DD-A8BC13950808}" presName="rootConnector" presStyleLbl="node3" presStyleIdx="1" presStyleCnt="4"/>
      <dgm:spPr/>
      <dgm:t>
        <a:bodyPr/>
        <a:lstStyle/>
        <a:p>
          <a:endParaRPr lang="en-US"/>
        </a:p>
      </dgm:t>
    </dgm:pt>
    <dgm:pt modelId="{9751960F-DEBC-4B6F-A357-7651C1A4E2F7}" type="pres">
      <dgm:prSet presAssocID="{F4662364-E5F5-42AD-A2DD-A8BC13950808}" presName="hierChild4" presStyleCnt="0"/>
      <dgm:spPr/>
    </dgm:pt>
    <dgm:pt modelId="{0BEAEA10-7000-4BEC-B563-E931F9F8989D}" type="pres">
      <dgm:prSet presAssocID="{75BB2F2A-D41A-4CE6-A8FD-477719C1957D}" presName="Name37" presStyleLbl="parChTrans1D4" presStyleIdx="1" presStyleCnt="4"/>
      <dgm:spPr/>
      <dgm:t>
        <a:bodyPr/>
        <a:lstStyle/>
        <a:p>
          <a:endParaRPr lang="en-US"/>
        </a:p>
      </dgm:t>
    </dgm:pt>
    <dgm:pt modelId="{D965430B-F7A0-46A0-95EC-7DB2DA200D13}" type="pres">
      <dgm:prSet presAssocID="{ABAFCD5C-5078-4064-B8D3-57F90D009A2E}" presName="hierRoot2" presStyleCnt="0">
        <dgm:presLayoutVars>
          <dgm:hierBranch val="init"/>
        </dgm:presLayoutVars>
      </dgm:prSet>
      <dgm:spPr/>
    </dgm:pt>
    <dgm:pt modelId="{3C1D2EA6-7D83-47C0-8871-DF722041E89C}" type="pres">
      <dgm:prSet presAssocID="{ABAFCD5C-5078-4064-B8D3-57F90D009A2E}" presName="rootComposite" presStyleCnt="0"/>
      <dgm:spPr/>
    </dgm:pt>
    <dgm:pt modelId="{E3556699-9ECF-4291-9E46-B5EE80F4F512}" type="pres">
      <dgm:prSet presAssocID="{ABAFCD5C-5078-4064-B8D3-57F90D009A2E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C69703-F1A7-431D-83E5-C65B5F75F292}" type="pres">
      <dgm:prSet presAssocID="{ABAFCD5C-5078-4064-B8D3-57F90D009A2E}" presName="rootConnector" presStyleLbl="node4" presStyleIdx="1" presStyleCnt="4"/>
      <dgm:spPr/>
      <dgm:t>
        <a:bodyPr/>
        <a:lstStyle/>
        <a:p>
          <a:endParaRPr lang="en-US"/>
        </a:p>
      </dgm:t>
    </dgm:pt>
    <dgm:pt modelId="{0DE08195-C9AF-4EEE-A287-86F472D2C492}" type="pres">
      <dgm:prSet presAssocID="{ABAFCD5C-5078-4064-B8D3-57F90D009A2E}" presName="hierChild4" presStyleCnt="0"/>
      <dgm:spPr/>
    </dgm:pt>
    <dgm:pt modelId="{FEBC1BFA-99B4-4B38-97E2-2A3A0FE53575}" type="pres">
      <dgm:prSet presAssocID="{ABAFCD5C-5078-4064-B8D3-57F90D009A2E}" presName="hierChild5" presStyleCnt="0"/>
      <dgm:spPr/>
    </dgm:pt>
    <dgm:pt modelId="{9B74BA93-3052-45E2-9AC4-5BDAA358BA05}" type="pres">
      <dgm:prSet presAssocID="{F4662364-E5F5-42AD-A2DD-A8BC13950808}" presName="hierChild5" presStyleCnt="0"/>
      <dgm:spPr/>
    </dgm:pt>
    <dgm:pt modelId="{6D279D2E-F3E6-4770-9391-CAC4EF2A9EE0}" type="pres">
      <dgm:prSet presAssocID="{7314C69C-D9CC-44B7-98D6-52850D885C73}" presName="hierChild5" presStyleCnt="0"/>
      <dgm:spPr/>
    </dgm:pt>
    <dgm:pt modelId="{B65B5DD8-2F2B-4DA2-BEC1-631F71E63361}" type="pres">
      <dgm:prSet presAssocID="{1996CD43-E210-424A-A324-87249A45317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F2A8187F-B926-464F-AE48-86F3451F47BB}" type="pres">
      <dgm:prSet presAssocID="{A99A2477-257A-43F5-B059-1D785B84AF0D}" presName="hierRoot2" presStyleCnt="0">
        <dgm:presLayoutVars>
          <dgm:hierBranch/>
        </dgm:presLayoutVars>
      </dgm:prSet>
      <dgm:spPr/>
    </dgm:pt>
    <dgm:pt modelId="{4CCD83CB-3141-4194-8ACC-25E2D969E31D}" type="pres">
      <dgm:prSet presAssocID="{A99A2477-257A-43F5-B059-1D785B84AF0D}" presName="rootComposite" presStyleCnt="0"/>
      <dgm:spPr/>
    </dgm:pt>
    <dgm:pt modelId="{8333DEBF-44C1-4B57-B9C9-E2C930142537}" type="pres">
      <dgm:prSet presAssocID="{A99A2477-257A-43F5-B059-1D785B84AF0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53F13-08E7-4448-8E23-26A563EDE2DA}" type="pres">
      <dgm:prSet presAssocID="{A99A2477-257A-43F5-B059-1D785B84AF0D}" presName="rootConnector" presStyleLbl="node2" presStyleIdx="1" presStyleCnt="2"/>
      <dgm:spPr/>
      <dgm:t>
        <a:bodyPr/>
        <a:lstStyle/>
        <a:p>
          <a:endParaRPr lang="en-US"/>
        </a:p>
      </dgm:t>
    </dgm:pt>
    <dgm:pt modelId="{6101BBBC-90C2-44D7-A74C-7C6DCE70F585}" type="pres">
      <dgm:prSet presAssocID="{A99A2477-257A-43F5-B059-1D785B84AF0D}" presName="hierChild4" presStyleCnt="0"/>
      <dgm:spPr/>
    </dgm:pt>
    <dgm:pt modelId="{D2F3F4A9-177A-48DA-A95D-27D1534ED76D}" type="pres">
      <dgm:prSet presAssocID="{7BA06D26-96EB-440A-AD29-D3FE1A16518B}" presName="Name35" presStyleLbl="parChTrans1D3" presStyleIdx="2" presStyleCnt="4"/>
      <dgm:spPr/>
      <dgm:t>
        <a:bodyPr/>
        <a:lstStyle/>
        <a:p>
          <a:endParaRPr lang="en-US"/>
        </a:p>
      </dgm:t>
    </dgm:pt>
    <dgm:pt modelId="{4E80D06E-7721-4E62-B863-D089DD9A4CFD}" type="pres">
      <dgm:prSet presAssocID="{38AEBAF2-E876-4426-9CF8-A34778F1F768}" presName="hierRoot2" presStyleCnt="0">
        <dgm:presLayoutVars>
          <dgm:hierBranch val="init"/>
        </dgm:presLayoutVars>
      </dgm:prSet>
      <dgm:spPr/>
    </dgm:pt>
    <dgm:pt modelId="{367C7370-3186-4529-91FA-323D3FB41B11}" type="pres">
      <dgm:prSet presAssocID="{38AEBAF2-E876-4426-9CF8-A34778F1F768}" presName="rootComposite" presStyleCnt="0"/>
      <dgm:spPr/>
    </dgm:pt>
    <dgm:pt modelId="{5AFF5944-B731-412B-9FF6-937FD954BC16}" type="pres">
      <dgm:prSet presAssocID="{38AEBAF2-E876-4426-9CF8-A34778F1F768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54EBEF-AC2B-4A00-BAAC-F09ABB9BCA92}" type="pres">
      <dgm:prSet presAssocID="{38AEBAF2-E876-4426-9CF8-A34778F1F768}" presName="rootConnector" presStyleLbl="node3" presStyleIdx="2" presStyleCnt="4"/>
      <dgm:spPr/>
      <dgm:t>
        <a:bodyPr/>
        <a:lstStyle/>
        <a:p>
          <a:endParaRPr lang="en-US"/>
        </a:p>
      </dgm:t>
    </dgm:pt>
    <dgm:pt modelId="{7E3FCBD1-DACE-41F3-BE7F-1984A3F98AB7}" type="pres">
      <dgm:prSet presAssocID="{38AEBAF2-E876-4426-9CF8-A34778F1F768}" presName="hierChild4" presStyleCnt="0"/>
      <dgm:spPr/>
    </dgm:pt>
    <dgm:pt modelId="{85546597-5C87-4F8D-B29D-D62BCCC91184}" type="pres">
      <dgm:prSet presAssocID="{E19A7483-91E7-4A7B-AD72-F5EC6FFA5C0A}" presName="Name37" presStyleLbl="parChTrans1D4" presStyleIdx="2" presStyleCnt="4"/>
      <dgm:spPr/>
      <dgm:t>
        <a:bodyPr/>
        <a:lstStyle/>
        <a:p>
          <a:endParaRPr lang="en-US"/>
        </a:p>
      </dgm:t>
    </dgm:pt>
    <dgm:pt modelId="{C3CFBC67-ADF3-4DF0-8A62-649F681FDBD4}" type="pres">
      <dgm:prSet presAssocID="{F9EB0D78-AFE6-48C8-B6E4-70C898A71730}" presName="hierRoot2" presStyleCnt="0">
        <dgm:presLayoutVars>
          <dgm:hierBranch val="init"/>
        </dgm:presLayoutVars>
      </dgm:prSet>
      <dgm:spPr/>
    </dgm:pt>
    <dgm:pt modelId="{543DE40E-83D3-416B-87A0-2570A59E98E5}" type="pres">
      <dgm:prSet presAssocID="{F9EB0D78-AFE6-48C8-B6E4-70C898A71730}" presName="rootComposite" presStyleCnt="0"/>
      <dgm:spPr/>
    </dgm:pt>
    <dgm:pt modelId="{C3CEA286-FE54-49F9-8C02-3982F4B2AFAE}" type="pres">
      <dgm:prSet presAssocID="{F9EB0D78-AFE6-48C8-B6E4-70C898A71730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03799A-32D1-4C7A-81BD-5B5B715DD45A}" type="pres">
      <dgm:prSet presAssocID="{F9EB0D78-AFE6-48C8-B6E4-70C898A71730}" presName="rootConnector" presStyleLbl="node4" presStyleIdx="2" presStyleCnt="4"/>
      <dgm:spPr/>
      <dgm:t>
        <a:bodyPr/>
        <a:lstStyle/>
        <a:p>
          <a:endParaRPr lang="en-US"/>
        </a:p>
      </dgm:t>
    </dgm:pt>
    <dgm:pt modelId="{AA8733C1-21E8-423A-9E94-8CB386565913}" type="pres">
      <dgm:prSet presAssocID="{F9EB0D78-AFE6-48C8-B6E4-70C898A71730}" presName="hierChild4" presStyleCnt="0"/>
      <dgm:spPr/>
    </dgm:pt>
    <dgm:pt modelId="{92B0FE60-48A8-4F40-8EC4-38C67C32DBD6}" type="pres">
      <dgm:prSet presAssocID="{F9EB0D78-AFE6-48C8-B6E4-70C898A71730}" presName="hierChild5" presStyleCnt="0"/>
      <dgm:spPr/>
    </dgm:pt>
    <dgm:pt modelId="{C8741BE8-EE60-4510-8BB0-876668F9737F}" type="pres">
      <dgm:prSet presAssocID="{38AEBAF2-E876-4426-9CF8-A34778F1F768}" presName="hierChild5" presStyleCnt="0"/>
      <dgm:spPr/>
    </dgm:pt>
    <dgm:pt modelId="{34C92DFE-E96B-4415-AE89-D495034F35C6}" type="pres">
      <dgm:prSet presAssocID="{B39BF2E7-87EE-4A1D-ACE3-D8D314985C50}" presName="Name35" presStyleLbl="parChTrans1D3" presStyleIdx="3" presStyleCnt="4"/>
      <dgm:spPr/>
      <dgm:t>
        <a:bodyPr/>
        <a:lstStyle/>
        <a:p>
          <a:endParaRPr lang="en-US"/>
        </a:p>
      </dgm:t>
    </dgm:pt>
    <dgm:pt modelId="{40617CD3-B60B-4EAD-B793-734F568F3FC1}" type="pres">
      <dgm:prSet presAssocID="{B0238CEC-014D-4506-B0EA-B3C351B9F8CF}" presName="hierRoot2" presStyleCnt="0">
        <dgm:presLayoutVars>
          <dgm:hierBranch val="init"/>
        </dgm:presLayoutVars>
      </dgm:prSet>
      <dgm:spPr/>
    </dgm:pt>
    <dgm:pt modelId="{39255AB2-5DD0-40C5-9534-AF0824AD6EED}" type="pres">
      <dgm:prSet presAssocID="{B0238CEC-014D-4506-B0EA-B3C351B9F8CF}" presName="rootComposite" presStyleCnt="0"/>
      <dgm:spPr/>
    </dgm:pt>
    <dgm:pt modelId="{7ECF607C-48B9-41AF-9520-F646F1251226}" type="pres">
      <dgm:prSet presAssocID="{B0238CEC-014D-4506-B0EA-B3C351B9F8CF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A89448-E240-413D-A038-6F2BD9E987D7}" type="pres">
      <dgm:prSet presAssocID="{B0238CEC-014D-4506-B0EA-B3C351B9F8CF}" presName="rootConnector" presStyleLbl="node3" presStyleIdx="3" presStyleCnt="4"/>
      <dgm:spPr/>
      <dgm:t>
        <a:bodyPr/>
        <a:lstStyle/>
        <a:p>
          <a:endParaRPr lang="en-US"/>
        </a:p>
      </dgm:t>
    </dgm:pt>
    <dgm:pt modelId="{635E72E1-55E8-4214-9815-BC1B8C596957}" type="pres">
      <dgm:prSet presAssocID="{B0238CEC-014D-4506-B0EA-B3C351B9F8CF}" presName="hierChild4" presStyleCnt="0"/>
      <dgm:spPr/>
    </dgm:pt>
    <dgm:pt modelId="{604A2054-32A6-4219-BB33-4A4190F88AE9}" type="pres">
      <dgm:prSet presAssocID="{531E4135-9E13-4E0D-9B28-863671E73EDA}" presName="Name37" presStyleLbl="parChTrans1D4" presStyleIdx="3" presStyleCnt="4"/>
      <dgm:spPr/>
      <dgm:t>
        <a:bodyPr/>
        <a:lstStyle/>
        <a:p>
          <a:endParaRPr lang="en-US"/>
        </a:p>
      </dgm:t>
    </dgm:pt>
    <dgm:pt modelId="{BB50166D-2C52-4F53-B181-1F6A6D4201B2}" type="pres">
      <dgm:prSet presAssocID="{88C2599C-75F9-4994-9A31-A1BD3DE7FB2A}" presName="hierRoot2" presStyleCnt="0">
        <dgm:presLayoutVars>
          <dgm:hierBranch val="init"/>
        </dgm:presLayoutVars>
      </dgm:prSet>
      <dgm:spPr/>
    </dgm:pt>
    <dgm:pt modelId="{02555636-67B8-4ED0-A7D3-F43897233D67}" type="pres">
      <dgm:prSet presAssocID="{88C2599C-75F9-4994-9A31-A1BD3DE7FB2A}" presName="rootComposite" presStyleCnt="0"/>
      <dgm:spPr/>
    </dgm:pt>
    <dgm:pt modelId="{50A98DD3-C09F-42A6-B445-331CB0293A42}" type="pres">
      <dgm:prSet presAssocID="{88C2599C-75F9-4994-9A31-A1BD3DE7FB2A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FAB207-E968-4B18-A45E-4A1A79F2989E}" type="pres">
      <dgm:prSet presAssocID="{88C2599C-75F9-4994-9A31-A1BD3DE7FB2A}" presName="rootConnector" presStyleLbl="node4" presStyleIdx="3" presStyleCnt="4"/>
      <dgm:spPr/>
      <dgm:t>
        <a:bodyPr/>
        <a:lstStyle/>
        <a:p>
          <a:endParaRPr lang="en-US"/>
        </a:p>
      </dgm:t>
    </dgm:pt>
    <dgm:pt modelId="{64C865FC-BA9C-4D5B-96B8-FB83622A4B18}" type="pres">
      <dgm:prSet presAssocID="{88C2599C-75F9-4994-9A31-A1BD3DE7FB2A}" presName="hierChild4" presStyleCnt="0"/>
      <dgm:spPr/>
    </dgm:pt>
    <dgm:pt modelId="{B8E654F8-1819-41A2-BE73-266E7CD04E95}" type="pres">
      <dgm:prSet presAssocID="{88C2599C-75F9-4994-9A31-A1BD3DE7FB2A}" presName="hierChild5" presStyleCnt="0"/>
      <dgm:spPr/>
    </dgm:pt>
    <dgm:pt modelId="{546C2653-051C-44AA-B6F1-7A3CBB33FF3A}" type="pres">
      <dgm:prSet presAssocID="{B0238CEC-014D-4506-B0EA-B3C351B9F8CF}" presName="hierChild5" presStyleCnt="0"/>
      <dgm:spPr/>
    </dgm:pt>
    <dgm:pt modelId="{AD1CC32B-B204-444A-9022-52874809B1C2}" type="pres">
      <dgm:prSet presAssocID="{A99A2477-257A-43F5-B059-1D785B84AF0D}" presName="hierChild5" presStyleCnt="0"/>
      <dgm:spPr/>
    </dgm:pt>
    <dgm:pt modelId="{584F0EB6-4A94-44A1-B3E9-444AF7A02C3C}" type="pres">
      <dgm:prSet presAssocID="{65025FA7-E498-4B08-B18F-04E288ED09B6}" presName="hierChild3" presStyleCnt="0"/>
      <dgm:spPr/>
    </dgm:pt>
  </dgm:ptLst>
  <dgm:cxnLst>
    <dgm:cxn modelId="{E2983321-5006-472E-9D69-E06C29D5B27C}" type="presOf" srcId="{D73A12EC-5DAC-4A9A-B5C7-1FD38FBF9853}" destId="{8EB5BB7A-E55C-4C89-BD20-D17C40006EDA}" srcOrd="0" destOrd="0" presId="urn:microsoft.com/office/officeart/2005/8/layout/orgChart1"/>
    <dgm:cxn modelId="{4D3EEA3A-50C6-47A3-A7DB-1767CB1CF237}" type="presOf" srcId="{B0238CEC-014D-4506-B0EA-B3C351B9F8CF}" destId="{7ECF607C-48B9-41AF-9520-F646F1251226}" srcOrd="0" destOrd="0" presId="urn:microsoft.com/office/officeart/2005/8/layout/orgChart1"/>
    <dgm:cxn modelId="{87388CB8-CC78-4D66-942E-A90DF07C5C50}" srcId="{7314C69C-D9CC-44B7-98D6-52850D885C73}" destId="{5ADB1FBC-B84F-41AC-9D6A-054A14FC1D8C}" srcOrd="0" destOrd="0" parTransId="{554426D8-4C31-441E-A706-8D885360E5A5}" sibTransId="{7595ACD6-B47B-4CC4-BA0B-D8A8A5712742}"/>
    <dgm:cxn modelId="{696D40A9-5991-4FCF-A24A-9BEB21373CDD}" type="presOf" srcId="{38AEBAF2-E876-4426-9CF8-A34778F1F768}" destId="{EA54EBEF-AC2B-4A00-BAAC-F09ABB9BCA92}" srcOrd="1" destOrd="0" presId="urn:microsoft.com/office/officeart/2005/8/layout/orgChart1"/>
    <dgm:cxn modelId="{FE9112E3-70A4-4F21-9D8E-D9A5B99B32F8}" srcId="{7314C69C-D9CC-44B7-98D6-52850D885C73}" destId="{F4662364-E5F5-42AD-A2DD-A8BC13950808}" srcOrd="1" destOrd="0" parTransId="{41DCA7BB-1201-40EB-A752-795AFD07ABBA}" sibTransId="{0AB19C8D-390D-4C76-B2C1-D045EAE88CB1}"/>
    <dgm:cxn modelId="{193F2746-B7C2-448D-BF92-CE95A3648E25}" type="presOf" srcId="{ABAFCD5C-5078-4064-B8D3-57F90D009A2E}" destId="{E3556699-9ECF-4291-9E46-B5EE80F4F512}" srcOrd="0" destOrd="0" presId="urn:microsoft.com/office/officeart/2005/8/layout/orgChart1"/>
    <dgm:cxn modelId="{64D3969A-772E-4E17-AA96-8500A5840952}" type="presOf" srcId="{ABAFCD5C-5078-4064-B8D3-57F90D009A2E}" destId="{A8C69703-F1A7-431D-83E5-C65B5F75F292}" srcOrd="1" destOrd="0" presId="urn:microsoft.com/office/officeart/2005/8/layout/orgChart1"/>
    <dgm:cxn modelId="{9DBA186A-9A29-4F50-8708-E989252EC702}" type="presOf" srcId="{7314C69C-D9CC-44B7-98D6-52850D885C73}" destId="{B65E8965-9021-4F64-8EE6-DA2BD2630D65}" srcOrd="0" destOrd="0" presId="urn:microsoft.com/office/officeart/2005/8/layout/orgChart1"/>
    <dgm:cxn modelId="{A836135F-B40C-450A-B339-8958A220B657}" srcId="{D73A12EC-5DAC-4A9A-B5C7-1FD38FBF9853}" destId="{65025FA7-E498-4B08-B18F-04E288ED09B6}" srcOrd="0" destOrd="0" parTransId="{568F6572-3D3C-4E01-833D-33043CC813AF}" sibTransId="{C2BE92FA-0735-4CCF-830F-6BCCB21659AD}"/>
    <dgm:cxn modelId="{1B0490E3-0536-4BA0-A779-086BCE2F320E}" srcId="{A99A2477-257A-43F5-B059-1D785B84AF0D}" destId="{B0238CEC-014D-4506-B0EA-B3C351B9F8CF}" srcOrd="1" destOrd="0" parTransId="{B39BF2E7-87EE-4A1D-ACE3-D8D314985C50}" sibTransId="{5A9FD73B-850F-46C3-B0B3-DAEF667C3A03}"/>
    <dgm:cxn modelId="{33D610CE-3A54-40D2-B9C1-02D1146FD833}" type="presOf" srcId="{75BB2F2A-D41A-4CE6-A8FD-477719C1957D}" destId="{0BEAEA10-7000-4BEC-B563-E931F9F8989D}" srcOrd="0" destOrd="0" presId="urn:microsoft.com/office/officeart/2005/8/layout/orgChart1"/>
    <dgm:cxn modelId="{472D1EA0-7BED-4317-A945-422C1AB1D8AF}" type="presOf" srcId="{65025FA7-E498-4B08-B18F-04E288ED09B6}" destId="{736E119C-630B-44DC-BE22-18B7A9548D7F}" srcOrd="0" destOrd="0" presId="urn:microsoft.com/office/officeart/2005/8/layout/orgChart1"/>
    <dgm:cxn modelId="{DE1D5051-4339-4EF5-9DF4-BFBC349150D6}" type="presOf" srcId="{A99A2477-257A-43F5-B059-1D785B84AF0D}" destId="{D1C53F13-08E7-4448-8E23-26A563EDE2DA}" srcOrd="1" destOrd="0" presId="urn:microsoft.com/office/officeart/2005/8/layout/orgChart1"/>
    <dgm:cxn modelId="{4B5B6E2D-BEC2-4A3F-89EB-703290BC00CA}" srcId="{5ADB1FBC-B84F-41AC-9D6A-054A14FC1D8C}" destId="{3CF52BB1-97B7-498E-8DBE-177B402FF115}" srcOrd="0" destOrd="0" parTransId="{E7262F34-F9D6-4CE6-82E0-C2F40840DCB6}" sibTransId="{35C78A37-7849-4F34-9C83-2F039A129640}"/>
    <dgm:cxn modelId="{B446F989-A981-4C77-A5A8-8632FB14CE31}" type="presOf" srcId="{E19A7483-91E7-4A7B-AD72-F5EC6FFA5C0A}" destId="{85546597-5C87-4F8D-B29D-D62BCCC91184}" srcOrd="0" destOrd="0" presId="urn:microsoft.com/office/officeart/2005/8/layout/orgChart1"/>
    <dgm:cxn modelId="{C1F69C1C-DFE2-45A9-B716-AF298399607C}" type="presOf" srcId="{F9EB0D78-AFE6-48C8-B6E4-70C898A71730}" destId="{7A03799A-32D1-4C7A-81BD-5B5B715DD45A}" srcOrd="1" destOrd="0" presId="urn:microsoft.com/office/officeart/2005/8/layout/orgChart1"/>
    <dgm:cxn modelId="{4DC3DBD5-CFB0-437B-9EBB-0C3767801269}" type="presOf" srcId="{531E4135-9E13-4E0D-9B28-863671E73EDA}" destId="{604A2054-32A6-4219-BB33-4A4190F88AE9}" srcOrd="0" destOrd="0" presId="urn:microsoft.com/office/officeart/2005/8/layout/orgChart1"/>
    <dgm:cxn modelId="{F511F7FD-5FC9-4D72-9802-B07A978A63A4}" type="presOf" srcId="{1F0AF8F1-CF84-40E8-BA7F-DFFBD99A888E}" destId="{9F393EEE-5CA1-41FC-978F-E844EA83DB4C}" srcOrd="0" destOrd="0" presId="urn:microsoft.com/office/officeart/2005/8/layout/orgChart1"/>
    <dgm:cxn modelId="{65FDAA3F-CBAA-4402-98C1-079F781B4122}" type="presOf" srcId="{7BA06D26-96EB-440A-AD29-D3FE1A16518B}" destId="{D2F3F4A9-177A-48DA-A95D-27D1534ED76D}" srcOrd="0" destOrd="0" presId="urn:microsoft.com/office/officeart/2005/8/layout/orgChart1"/>
    <dgm:cxn modelId="{4836A3C0-C318-4493-ADEF-24F3BA0CA7BB}" srcId="{F4662364-E5F5-42AD-A2DD-A8BC13950808}" destId="{ABAFCD5C-5078-4064-B8D3-57F90D009A2E}" srcOrd="0" destOrd="0" parTransId="{75BB2F2A-D41A-4CE6-A8FD-477719C1957D}" sibTransId="{8FEC39D8-3036-4940-AC2A-B1CC7EB4BA86}"/>
    <dgm:cxn modelId="{CF429640-56EE-4A48-AA17-9FEF51516EB2}" type="presOf" srcId="{5ADB1FBC-B84F-41AC-9D6A-054A14FC1D8C}" destId="{F144074E-EBAE-4DD3-A38D-1AFDB57D849E}" srcOrd="0" destOrd="0" presId="urn:microsoft.com/office/officeart/2005/8/layout/orgChart1"/>
    <dgm:cxn modelId="{06BBD2F8-8FDA-410B-B2E0-5924B6EAFE3C}" type="presOf" srcId="{F4662364-E5F5-42AD-A2DD-A8BC13950808}" destId="{C283E858-779E-4898-9DD8-9D6D2767B7FC}" srcOrd="0" destOrd="0" presId="urn:microsoft.com/office/officeart/2005/8/layout/orgChart1"/>
    <dgm:cxn modelId="{876C407E-678D-471F-8802-DD721CF10011}" type="presOf" srcId="{88C2599C-75F9-4994-9A31-A1BD3DE7FB2A}" destId="{50A98DD3-C09F-42A6-B445-331CB0293A42}" srcOrd="0" destOrd="0" presId="urn:microsoft.com/office/officeart/2005/8/layout/orgChart1"/>
    <dgm:cxn modelId="{EA843A02-522E-4F32-8574-96EB6204D661}" srcId="{38AEBAF2-E876-4426-9CF8-A34778F1F768}" destId="{F9EB0D78-AFE6-48C8-B6E4-70C898A71730}" srcOrd="0" destOrd="0" parTransId="{E19A7483-91E7-4A7B-AD72-F5EC6FFA5C0A}" sibTransId="{BAEEEE4A-4231-4AC0-9787-DD4B1D45BFA3}"/>
    <dgm:cxn modelId="{A3D2BB9A-EE11-4CED-BDB3-239327660662}" type="presOf" srcId="{3CF52BB1-97B7-498E-8DBE-177B402FF115}" destId="{3DF38CA0-4562-4354-AA3F-635A68E8464D}" srcOrd="0" destOrd="0" presId="urn:microsoft.com/office/officeart/2005/8/layout/orgChart1"/>
    <dgm:cxn modelId="{E8403B9E-92A4-43A7-B9B3-7B330A1488B2}" srcId="{65025FA7-E498-4B08-B18F-04E288ED09B6}" destId="{7314C69C-D9CC-44B7-98D6-52850D885C73}" srcOrd="0" destOrd="0" parTransId="{1F0AF8F1-CF84-40E8-BA7F-DFFBD99A888E}" sibTransId="{23FCBF44-B410-48E5-B797-370212C80ADB}"/>
    <dgm:cxn modelId="{2C14BF33-3AFD-4D5C-B530-B3C78769B095}" type="presOf" srcId="{88C2599C-75F9-4994-9A31-A1BD3DE7FB2A}" destId="{52FAB207-E968-4B18-A45E-4A1A79F2989E}" srcOrd="1" destOrd="0" presId="urn:microsoft.com/office/officeart/2005/8/layout/orgChart1"/>
    <dgm:cxn modelId="{438BAF89-5088-471C-AE8D-B6772B932E39}" type="presOf" srcId="{38AEBAF2-E876-4426-9CF8-A34778F1F768}" destId="{5AFF5944-B731-412B-9FF6-937FD954BC16}" srcOrd="0" destOrd="0" presId="urn:microsoft.com/office/officeart/2005/8/layout/orgChart1"/>
    <dgm:cxn modelId="{FDB0BC6C-EDFC-4765-A77B-353E9A05B585}" type="presOf" srcId="{F4662364-E5F5-42AD-A2DD-A8BC13950808}" destId="{1F598BF9-11A8-4009-ACEA-A833AD52BCC4}" srcOrd="1" destOrd="0" presId="urn:microsoft.com/office/officeart/2005/8/layout/orgChart1"/>
    <dgm:cxn modelId="{68D29C73-FDCB-4381-B116-A9EF28D78B19}" type="presOf" srcId="{F9EB0D78-AFE6-48C8-B6E4-70C898A71730}" destId="{C3CEA286-FE54-49F9-8C02-3982F4B2AFAE}" srcOrd="0" destOrd="0" presId="urn:microsoft.com/office/officeart/2005/8/layout/orgChart1"/>
    <dgm:cxn modelId="{FAC797CE-1A6A-4018-AE38-82673E6D9605}" type="presOf" srcId="{3CF52BB1-97B7-498E-8DBE-177B402FF115}" destId="{1EF9D83A-8C69-49B8-BEC8-06698BA98EEC}" srcOrd="1" destOrd="0" presId="urn:microsoft.com/office/officeart/2005/8/layout/orgChart1"/>
    <dgm:cxn modelId="{C8785294-1F3C-42C7-9786-01A3AC83C009}" srcId="{B0238CEC-014D-4506-B0EA-B3C351B9F8CF}" destId="{88C2599C-75F9-4994-9A31-A1BD3DE7FB2A}" srcOrd="0" destOrd="0" parTransId="{531E4135-9E13-4E0D-9B28-863671E73EDA}" sibTransId="{7B95CF8E-6194-4944-A3AC-0DB227827726}"/>
    <dgm:cxn modelId="{94DE6AC6-078B-4DA2-8061-D0B5644B22F0}" type="presOf" srcId="{41DCA7BB-1201-40EB-A752-795AFD07ABBA}" destId="{E82E846E-8882-49F2-B4A0-582A2778233F}" srcOrd="0" destOrd="0" presId="urn:microsoft.com/office/officeart/2005/8/layout/orgChart1"/>
    <dgm:cxn modelId="{450E03EB-4737-44D0-A05A-71439B54E793}" type="presOf" srcId="{B39BF2E7-87EE-4A1D-ACE3-D8D314985C50}" destId="{34C92DFE-E96B-4415-AE89-D495034F35C6}" srcOrd="0" destOrd="0" presId="urn:microsoft.com/office/officeart/2005/8/layout/orgChart1"/>
    <dgm:cxn modelId="{492C1225-F2AC-48F5-8972-6B2C86515EB4}" type="presOf" srcId="{5ADB1FBC-B84F-41AC-9D6A-054A14FC1D8C}" destId="{A7DE5BB1-C64C-459B-BF71-65D3966E776F}" srcOrd="1" destOrd="0" presId="urn:microsoft.com/office/officeart/2005/8/layout/orgChart1"/>
    <dgm:cxn modelId="{670D0B7D-2321-451E-9C6C-BA7179049804}" type="presOf" srcId="{B0238CEC-014D-4506-B0EA-B3C351B9F8CF}" destId="{91A89448-E240-413D-A038-6F2BD9E987D7}" srcOrd="1" destOrd="0" presId="urn:microsoft.com/office/officeart/2005/8/layout/orgChart1"/>
    <dgm:cxn modelId="{B15C8B84-6627-4F3A-A3C7-8BDCBFBF4817}" type="presOf" srcId="{65025FA7-E498-4B08-B18F-04E288ED09B6}" destId="{B4DCE0DE-031A-4E3F-8E2C-A7BA1B321D6F}" srcOrd="1" destOrd="0" presId="urn:microsoft.com/office/officeart/2005/8/layout/orgChart1"/>
    <dgm:cxn modelId="{CB366DA4-E272-49EF-AA60-1E1E342818F7}" type="presOf" srcId="{7314C69C-D9CC-44B7-98D6-52850D885C73}" destId="{8610B72B-E3FD-4512-B478-56A3F289A4E8}" srcOrd="1" destOrd="0" presId="urn:microsoft.com/office/officeart/2005/8/layout/orgChart1"/>
    <dgm:cxn modelId="{AEE9E2FF-45B7-4091-9B7E-A745AECD491A}" srcId="{65025FA7-E498-4B08-B18F-04E288ED09B6}" destId="{A99A2477-257A-43F5-B059-1D785B84AF0D}" srcOrd="1" destOrd="0" parTransId="{1996CD43-E210-424A-A324-87249A453177}" sibTransId="{29C7014B-3C86-44EF-8C14-5898E4D5E322}"/>
    <dgm:cxn modelId="{712922F0-2F57-4785-AE0A-F83EF93F6244}" srcId="{A99A2477-257A-43F5-B059-1D785B84AF0D}" destId="{38AEBAF2-E876-4426-9CF8-A34778F1F768}" srcOrd="0" destOrd="0" parTransId="{7BA06D26-96EB-440A-AD29-D3FE1A16518B}" sibTransId="{84B7B434-3737-438C-8975-A972BB0B4D52}"/>
    <dgm:cxn modelId="{05EC095B-AE14-4759-B743-BF12AC916012}" type="presOf" srcId="{554426D8-4C31-441E-A706-8D885360E5A5}" destId="{93564302-D356-4702-A6ED-4B3C2C8EB5E8}" srcOrd="0" destOrd="0" presId="urn:microsoft.com/office/officeart/2005/8/layout/orgChart1"/>
    <dgm:cxn modelId="{8A63E126-4202-4F4B-8F6D-26959D5E0E67}" type="presOf" srcId="{E7262F34-F9D6-4CE6-82E0-C2F40840DCB6}" destId="{CD50FB78-3C9D-4B82-BC8D-9F6521B2AB02}" srcOrd="0" destOrd="0" presId="urn:microsoft.com/office/officeart/2005/8/layout/orgChart1"/>
    <dgm:cxn modelId="{1F100DF1-680E-4A82-9A5F-BD348CA75A69}" type="presOf" srcId="{1996CD43-E210-424A-A324-87249A453177}" destId="{B65B5DD8-2F2B-4DA2-BEC1-631F71E63361}" srcOrd="0" destOrd="0" presId="urn:microsoft.com/office/officeart/2005/8/layout/orgChart1"/>
    <dgm:cxn modelId="{C3722BD0-1B88-4913-8119-B6C6140A4268}" type="presOf" srcId="{A99A2477-257A-43F5-B059-1D785B84AF0D}" destId="{8333DEBF-44C1-4B57-B9C9-E2C930142537}" srcOrd="0" destOrd="0" presId="urn:microsoft.com/office/officeart/2005/8/layout/orgChart1"/>
    <dgm:cxn modelId="{9BB14B69-9BD1-4469-9B3A-EB897D623AF4}" type="presParOf" srcId="{8EB5BB7A-E55C-4C89-BD20-D17C40006EDA}" destId="{A28C2E7E-4452-4FA8-98ED-22F74F488735}" srcOrd="0" destOrd="0" presId="urn:microsoft.com/office/officeart/2005/8/layout/orgChart1"/>
    <dgm:cxn modelId="{25201F7D-652E-4D68-8A5F-991FD138640A}" type="presParOf" srcId="{A28C2E7E-4452-4FA8-98ED-22F74F488735}" destId="{D4646395-B1B7-4B89-9778-6C47E76194AB}" srcOrd="0" destOrd="0" presId="urn:microsoft.com/office/officeart/2005/8/layout/orgChart1"/>
    <dgm:cxn modelId="{C5C46108-13EB-430F-94CA-62DF2E9767EF}" type="presParOf" srcId="{D4646395-B1B7-4B89-9778-6C47E76194AB}" destId="{736E119C-630B-44DC-BE22-18B7A9548D7F}" srcOrd="0" destOrd="0" presId="urn:microsoft.com/office/officeart/2005/8/layout/orgChart1"/>
    <dgm:cxn modelId="{68103DB0-90CA-4CF2-BFC1-2734D9B138BA}" type="presParOf" srcId="{D4646395-B1B7-4B89-9778-6C47E76194AB}" destId="{B4DCE0DE-031A-4E3F-8E2C-A7BA1B321D6F}" srcOrd="1" destOrd="0" presId="urn:microsoft.com/office/officeart/2005/8/layout/orgChart1"/>
    <dgm:cxn modelId="{A6A91CCA-F889-4CFC-8B46-135BAC352449}" type="presParOf" srcId="{A28C2E7E-4452-4FA8-98ED-22F74F488735}" destId="{AE7B6C81-B0CC-4536-B6DB-C5B2C73D961E}" srcOrd="1" destOrd="0" presId="urn:microsoft.com/office/officeart/2005/8/layout/orgChart1"/>
    <dgm:cxn modelId="{97A8339B-0405-46F5-81F1-6F98CC90B64E}" type="presParOf" srcId="{AE7B6C81-B0CC-4536-B6DB-C5B2C73D961E}" destId="{9F393EEE-5CA1-41FC-978F-E844EA83DB4C}" srcOrd="0" destOrd="0" presId="urn:microsoft.com/office/officeart/2005/8/layout/orgChart1"/>
    <dgm:cxn modelId="{A9FE1A04-46C0-4020-BBDB-4C847283D973}" type="presParOf" srcId="{AE7B6C81-B0CC-4536-B6DB-C5B2C73D961E}" destId="{CBD65E27-1F82-4FF7-A7C0-C10FDE77409B}" srcOrd="1" destOrd="0" presId="urn:microsoft.com/office/officeart/2005/8/layout/orgChart1"/>
    <dgm:cxn modelId="{9A54E28A-E62F-487D-AB8B-FEFBFA89F385}" type="presParOf" srcId="{CBD65E27-1F82-4FF7-A7C0-C10FDE77409B}" destId="{01CBFBA9-C49F-42B2-B189-84F22ECE4731}" srcOrd="0" destOrd="0" presId="urn:microsoft.com/office/officeart/2005/8/layout/orgChart1"/>
    <dgm:cxn modelId="{1A731C51-2C1D-4C54-8447-41D28F8C5AB6}" type="presParOf" srcId="{01CBFBA9-C49F-42B2-B189-84F22ECE4731}" destId="{B65E8965-9021-4F64-8EE6-DA2BD2630D65}" srcOrd="0" destOrd="0" presId="urn:microsoft.com/office/officeart/2005/8/layout/orgChart1"/>
    <dgm:cxn modelId="{B1ED6F0D-7931-491F-85C2-A4C64D0E184D}" type="presParOf" srcId="{01CBFBA9-C49F-42B2-B189-84F22ECE4731}" destId="{8610B72B-E3FD-4512-B478-56A3F289A4E8}" srcOrd="1" destOrd="0" presId="urn:microsoft.com/office/officeart/2005/8/layout/orgChart1"/>
    <dgm:cxn modelId="{71E53246-3201-45BC-B9A7-683A7A2A00D7}" type="presParOf" srcId="{CBD65E27-1F82-4FF7-A7C0-C10FDE77409B}" destId="{4ADE323E-9C1F-4DCC-BAF2-0E0ACB35FD7A}" srcOrd="1" destOrd="0" presId="urn:microsoft.com/office/officeart/2005/8/layout/orgChart1"/>
    <dgm:cxn modelId="{84CC85D9-D500-4E66-980C-D1E8BEF761D5}" type="presParOf" srcId="{4ADE323E-9C1F-4DCC-BAF2-0E0ACB35FD7A}" destId="{93564302-D356-4702-A6ED-4B3C2C8EB5E8}" srcOrd="0" destOrd="0" presId="urn:microsoft.com/office/officeart/2005/8/layout/orgChart1"/>
    <dgm:cxn modelId="{12C1EC02-6177-4C0D-8843-320EC36ED4FE}" type="presParOf" srcId="{4ADE323E-9C1F-4DCC-BAF2-0E0ACB35FD7A}" destId="{902443E8-2193-4FA1-9192-20E825A36E4F}" srcOrd="1" destOrd="0" presId="urn:microsoft.com/office/officeart/2005/8/layout/orgChart1"/>
    <dgm:cxn modelId="{9F0689CB-FB6C-4836-AAD1-967EE0CCD762}" type="presParOf" srcId="{902443E8-2193-4FA1-9192-20E825A36E4F}" destId="{DB4962FA-FE68-4F72-B255-FBB13FD7C655}" srcOrd="0" destOrd="0" presId="urn:microsoft.com/office/officeart/2005/8/layout/orgChart1"/>
    <dgm:cxn modelId="{198A9538-8D67-4E25-8351-21DD05E416A7}" type="presParOf" srcId="{DB4962FA-FE68-4F72-B255-FBB13FD7C655}" destId="{F144074E-EBAE-4DD3-A38D-1AFDB57D849E}" srcOrd="0" destOrd="0" presId="urn:microsoft.com/office/officeart/2005/8/layout/orgChart1"/>
    <dgm:cxn modelId="{76341E33-1ED3-44B2-8D89-F14BD224891F}" type="presParOf" srcId="{DB4962FA-FE68-4F72-B255-FBB13FD7C655}" destId="{A7DE5BB1-C64C-459B-BF71-65D3966E776F}" srcOrd="1" destOrd="0" presId="urn:microsoft.com/office/officeart/2005/8/layout/orgChart1"/>
    <dgm:cxn modelId="{B4056909-E55D-422F-BBD3-22A01033FE79}" type="presParOf" srcId="{902443E8-2193-4FA1-9192-20E825A36E4F}" destId="{0D23596E-5C85-4A8D-9622-611F6BE233C2}" srcOrd="1" destOrd="0" presId="urn:microsoft.com/office/officeart/2005/8/layout/orgChart1"/>
    <dgm:cxn modelId="{980814A2-C8A4-417A-BF93-8B8096E24A70}" type="presParOf" srcId="{0D23596E-5C85-4A8D-9622-611F6BE233C2}" destId="{CD50FB78-3C9D-4B82-BC8D-9F6521B2AB02}" srcOrd="0" destOrd="0" presId="urn:microsoft.com/office/officeart/2005/8/layout/orgChart1"/>
    <dgm:cxn modelId="{402E2A65-032A-418B-AE95-A11D72DB4016}" type="presParOf" srcId="{0D23596E-5C85-4A8D-9622-611F6BE233C2}" destId="{8FEF61B9-EA2B-49FD-82C8-8DC1CA6959FC}" srcOrd="1" destOrd="0" presId="urn:microsoft.com/office/officeart/2005/8/layout/orgChart1"/>
    <dgm:cxn modelId="{3B2C6E4A-DA9B-4D47-A28F-29DC6A121F17}" type="presParOf" srcId="{8FEF61B9-EA2B-49FD-82C8-8DC1CA6959FC}" destId="{0651A962-E1AD-4399-97C4-32392E421E07}" srcOrd="0" destOrd="0" presId="urn:microsoft.com/office/officeart/2005/8/layout/orgChart1"/>
    <dgm:cxn modelId="{1F02315D-32F9-4210-ABE8-A8F79DEBC733}" type="presParOf" srcId="{0651A962-E1AD-4399-97C4-32392E421E07}" destId="{3DF38CA0-4562-4354-AA3F-635A68E8464D}" srcOrd="0" destOrd="0" presId="urn:microsoft.com/office/officeart/2005/8/layout/orgChart1"/>
    <dgm:cxn modelId="{857E4588-E43B-4035-827B-913AD6083789}" type="presParOf" srcId="{0651A962-E1AD-4399-97C4-32392E421E07}" destId="{1EF9D83A-8C69-49B8-BEC8-06698BA98EEC}" srcOrd="1" destOrd="0" presId="urn:microsoft.com/office/officeart/2005/8/layout/orgChart1"/>
    <dgm:cxn modelId="{442D61A0-0A84-4F00-B6D0-92CE6E99A10E}" type="presParOf" srcId="{8FEF61B9-EA2B-49FD-82C8-8DC1CA6959FC}" destId="{740448E4-CC75-4197-B2FB-F15FED7716F2}" srcOrd="1" destOrd="0" presId="urn:microsoft.com/office/officeart/2005/8/layout/orgChart1"/>
    <dgm:cxn modelId="{2B23F6E3-84D5-401A-8A59-CBEF6452DD88}" type="presParOf" srcId="{8FEF61B9-EA2B-49FD-82C8-8DC1CA6959FC}" destId="{99A148F6-1E30-45C2-A070-2D5B1E373D93}" srcOrd="2" destOrd="0" presId="urn:microsoft.com/office/officeart/2005/8/layout/orgChart1"/>
    <dgm:cxn modelId="{68842747-6E83-4D7E-AB47-2F1F0D948840}" type="presParOf" srcId="{902443E8-2193-4FA1-9192-20E825A36E4F}" destId="{CCA6DB40-B9A2-4BB5-B335-3F2862486E5A}" srcOrd="2" destOrd="0" presId="urn:microsoft.com/office/officeart/2005/8/layout/orgChart1"/>
    <dgm:cxn modelId="{6351E713-DAC7-4F0E-88F5-EA2CD5EDCF3C}" type="presParOf" srcId="{4ADE323E-9C1F-4DCC-BAF2-0E0ACB35FD7A}" destId="{E82E846E-8882-49F2-B4A0-582A2778233F}" srcOrd="2" destOrd="0" presId="urn:microsoft.com/office/officeart/2005/8/layout/orgChart1"/>
    <dgm:cxn modelId="{3BB6EBE0-116C-400B-A10F-2152766D2808}" type="presParOf" srcId="{4ADE323E-9C1F-4DCC-BAF2-0E0ACB35FD7A}" destId="{37C44BB7-A55B-4C89-A77C-7E56383DF8AF}" srcOrd="3" destOrd="0" presId="urn:microsoft.com/office/officeart/2005/8/layout/orgChart1"/>
    <dgm:cxn modelId="{86B694A4-AD23-4169-95DE-890928AEEA3F}" type="presParOf" srcId="{37C44BB7-A55B-4C89-A77C-7E56383DF8AF}" destId="{10CA9BFF-11A9-4FD3-9F94-67A757091D58}" srcOrd="0" destOrd="0" presId="urn:microsoft.com/office/officeart/2005/8/layout/orgChart1"/>
    <dgm:cxn modelId="{96448A3C-7257-403C-B917-D79B416D4525}" type="presParOf" srcId="{10CA9BFF-11A9-4FD3-9F94-67A757091D58}" destId="{C283E858-779E-4898-9DD8-9D6D2767B7FC}" srcOrd="0" destOrd="0" presId="urn:microsoft.com/office/officeart/2005/8/layout/orgChart1"/>
    <dgm:cxn modelId="{8113AE2E-AC86-4F34-B086-1E377EC2231A}" type="presParOf" srcId="{10CA9BFF-11A9-4FD3-9F94-67A757091D58}" destId="{1F598BF9-11A8-4009-ACEA-A833AD52BCC4}" srcOrd="1" destOrd="0" presId="urn:microsoft.com/office/officeart/2005/8/layout/orgChart1"/>
    <dgm:cxn modelId="{40A0D8F2-7594-4048-B7AE-D2709569AC5A}" type="presParOf" srcId="{37C44BB7-A55B-4C89-A77C-7E56383DF8AF}" destId="{9751960F-DEBC-4B6F-A357-7651C1A4E2F7}" srcOrd="1" destOrd="0" presId="urn:microsoft.com/office/officeart/2005/8/layout/orgChart1"/>
    <dgm:cxn modelId="{5EBCD7C6-B8A7-474A-9906-787D6BC198D4}" type="presParOf" srcId="{9751960F-DEBC-4B6F-A357-7651C1A4E2F7}" destId="{0BEAEA10-7000-4BEC-B563-E931F9F8989D}" srcOrd="0" destOrd="0" presId="urn:microsoft.com/office/officeart/2005/8/layout/orgChart1"/>
    <dgm:cxn modelId="{99C1E3AF-4DD4-4635-9F0E-2F1630E24265}" type="presParOf" srcId="{9751960F-DEBC-4B6F-A357-7651C1A4E2F7}" destId="{D965430B-F7A0-46A0-95EC-7DB2DA200D13}" srcOrd="1" destOrd="0" presId="urn:microsoft.com/office/officeart/2005/8/layout/orgChart1"/>
    <dgm:cxn modelId="{FB336FD0-37B6-4D08-AA86-C95AD606CB08}" type="presParOf" srcId="{D965430B-F7A0-46A0-95EC-7DB2DA200D13}" destId="{3C1D2EA6-7D83-47C0-8871-DF722041E89C}" srcOrd="0" destOrd="0" presId="urn:microsoft.com/office/officeart/2005/8/layout/orgChart1"/>
    <dgm:cxn modelId="{7A3A1724-C92F-4E5F-B667-835BAD03ACB9}" type="presParOf" srcId="{3C1D2EA6-7D83-47C0-8871-DF722041E89C}" destId="{E3556699-9ECF-4291-9E46-B5EE80F4F512}" srcOrd="0" destOrd="0" presId="urn:microsoft.com/office/officeart/2005/8/layout/orgChart1"/>
    <dgm:cxn modelId="{D52B259E-5DB3-4404-95A9-A8ACCA27D27D}" type="presParOf" srcId="{3C1D2EA6-7D83-47C0-8871-DF722041E89C}" destId="{A8C69703-F1A7-431D-83E5-C65B5F75F292}" srcOrd="1" destOrd="0" presId="urn:microsoft.com/office/officeart/2005/8/layout/orgChart1"/>
    <dgm:cxn modelId="{BA3B32A9-0042-4340-8A88-A7046917E02F}" type="presParOf" srcId="{D965430B-F7A0-46A0-95EC-7DB2DA200D13}" destId="{0DE08195-C9AF-4EEE-A287-86F472D2C492}" srcOrd="1" destOrd="0" presId="urn:microsoft.com/office/officeart/2005/8/layout/orgChart1"/>
    <dgm:cxn modelId="{D840FBE2-E1B9-4E45-A0CC-F71BDE607EDE}" type="presParOf" srcId="{D965430B-F7A0-46A0-95EC-7DB2DA200D13}" destId="{FEBC1BFA-99B4-4B38-97E2-2A3A0FE53575}" srcOrd="2" destOrd="0" presId="urn:microsoft.com/office/officeart/2005/8/layout/orgChart1"/>
    <dgm:cxn modelId="{582C4799-15F0-4309-AC44-DCA326AC3DB7}" type="presParOf" srcId="{37C44BB7-A55B-4C89-A77C-7E56383DF8AF}" destId="{9B74BA93-3052-45E2-9AC4-5BDAA358BA05}" srcOrd="2" destOrd="0" presId="urn:microsoft.com/office/officeart/2005/8/layout/orgChart1"/>
    <dgm:cxn modelId="{47636308-0481-4FB3-92F4-98462D6FF884}" type="presParOf" srcId="{CBD65E27-1F82-4FF7-A7C0-C10FDE77409B}" destId="{6D279D2E-F3E6-4770-9391-CAC4EF2A9EE0}" srcOrd="2" destOrd="0" presId="urn:microsoft.com/office/officeart/2005/8/layout/orgChart1"/>
    <dgm:cxn modelId="{BA531F19-C5BC-4F3D-881F-846D527732BB}" type="presParOf" srcId="{AE7B6C81-B0CC-4536-B6DB-C5B2C73D961E}" destId="{B65B5DD8-2F2B-4DA2-BEC1-631F71E63361}" srcOrd="2" destOrd="0" presId="urn:microsoft.com/office/officeart/2005/8/layout/orgChart1"/>
    <dgm:cxn modelId="{C35CB904-0386-4919-AEEA-933299EF3AA8}" type="presParOf" srcId="{AE7B6C81-B0CC-4536-B6DB-C5B2C73D961E}" destId="{F2A8187F-B926-464F-AE48-86F3451F47BB}" srcOrd="3" destOrd="0" presId="urn:microsoft.com/office/officeart/2005/8/layout/orgChart1"/>
    <dgm:cxn modelId="{CBA9B718-1B93-4C9C-803F-C7BDE40AD494}" type="presParOf" srcId="{F2A8187F-B926-464F-AE48-86F3451F47BB}" destId="{4CCD83CB-3141-4194-8ACC-25E2D969E31D}" srcOrd="0" destOrd="0" presId="urn:microsoft.com/office/officeart/2005/8/layout/orgChart1"/>
    <dgm:cxn modelId="{9C02518F-4600-4612-9232-82B8B949FFE8}" type="presParOf" srcId="{4CCD83CB-3141-4194-8ACC-25E2D969E31D}" destId="{8333DEBF-44C1-4B57-B9C9-E2C930142537}" srcOrd="0" destOrd="0" presId="urn:microsoft.com/office/officeart/2005/8/layout/orgChart1"/>
    <dgm:cxn modelId="{7E3FAB87-1D3E-4191-A69F-0CDD0B0A0005}" type="presParOf" srcId="{4CCD83CB-3141-4194-8ACC-25E2D969E31D}" destId="{D1C53F13-08E7-4448-8E23-26A563EDE2DA}" srcOrd="1" destOrd="0" presId="urn:microsoft.com/office/officeart/2005/8/layout/orgChart1"/>
    <dgm:cxn modelId="{BC7C0B33-788A-4870-B61B-D587792C49F4}" type="presParOf" srcId="{F2A8187F-B926-464F-AE48-86F3451F47BB}" destId="{6101BBBC-90C2-44D7-A74C-7C6DCE70F585}" srcOrd="1" destOrd="0" presId="urn:microsoft.com/office/officeart/2005/8/layout/orgChart1"/>
    <dgm:cxn modelId="{5E9142D9-09AE-445F-99E3-B2C85F8F148B}" type="presParOf" srcId="{6101BBBC-90C2-44D7-A74C-7C6DCE70F585}" destId="{D2F3F4A9-177A-48DA-A95D-27D1534ED76D}" srcOrd="0" destOrd="0" presId="urn:microsoft.com/office/officeart/2005/8/layout/orgChart1"/>
    <dgm:cxn modelId="{E8C76C39-336E-49C7-BD58-305D8A6F47A9}" type="presParOf" srcId="{6101BBBC-90C2-44D7-A74C-7C6DCE70F585}" destId="{4E80D06E-7721-4E62-B863-D089DD9A4CFD}" srcOrd="1" destOrd="0" presId="urn:microsoft.com/office/officeart/2005/8/layout/orgChart1"/>
    <dgm:cxn modelId="{AE3D9DCC-0EAC-449D-9C18-F71DD007F745}" type="presParOf" srcId="{4E80D06E-7721-4E62-B863-D089DD9A4CFD}" destId="{367C7370-3186-4529-91FA-323D3FB41B11}" srcOrd="0" destOrd="0" presId="urn:microsoft.com/office/officeart/2005/8/layout/orgChart1"/>
    <dgm:cxn modelId="{9540333E-DC71-4D41-B426-9DE13E726C41}" type="presParOf" srcId="{367C7370-3186-4529-91FA-323D3FB41B11}" destId="{5AFF5944-B731-412B-9FF6-937FD954BC16}" srcOrd="0" destOrd="0" presId="urn:microsoft.com/office/officeart/2005/8/layout/orgChart1"/>
    <dgm:cxn modelId="{593C79B1-B4FE-41B5-B0D1-5602A83F1A6E}" type="presParOf" srcId="{367C7370-3186-4529-91FA-323D3FB41B11}" destId="{EA54EBEF-AC2B-4A00-BAAC-F09ABB9BCA92}" srcOrd="1" destOrd="0" presId="urn:microsoft.com/office/officeart/2005/8/layout/orgChart1"/>
    <dgm:cxn modelId="{6502611A-63CF-4DC7-959A-1D56D231CF3F}" type="presParOf" srcId="{4E80D06E-7721-4E62-B863-D089DD9A4CFD}" destId="{7E3FCBD1-DACE-41F3-BE7F-1984A3F98AB7}" srcOrd="1" destOrd="0" presId="urn:microsoft.com/office/officeart/2005/8/layout/orgChart1"/>
    <dgm:cxn modelId="{5AE2DC16-0F8F-4D96-839F-DA5550036E8F}" type="presParOf" srcId="{7E3FCBD1-DACE-41F3-BE7F-1984A3F98AB7}" destId="{85546597-5C87-4F8D-B29D-D62BCCC91184}" srcOrd="0" destOrd="0" presId="urn:microsoft.com/office/officeart/2005/8/layout/orgChart1"/>
    <dgm:cxn modelId="{15493005-D68E-4894-B64E-2FE42E488A9E}" type="presParOf" srcId="{7E3FCBD1-DACE-41F3-BE7F-1984A3F98AB7}" destId="{C3CFBC67-ADF3-4DF0-8A62-649F681FDBD4}" srcOrd="1" destOrd="0" presId="urn:microsoft.com/office/officeart/2005/8/layout/orgChart1"/>
    <dgm:cxn modelId="{6246F89A-751E-4F8F-A816-B5A7DBF56354}" type="presParOf" srcId="{C3CFBC67-ADF3-4DF0-8A62-649F681FDBD4}" destId="{543DE40E-83D3-416B-87A0-2570A59E98E5}" srcOrd="0" destOrd="0" presId="urn:microsoft.com/office/officeart/2005/8/layout/orgChart1"/>
    <dgm:cxn modelId="{82797812-2B55-4A9B-869C-EC056CE40C7D}" type="presParOf" srcId="{543DE40E-83D3-416B-87A0-2570A59E98E5}" destId="{C3CEA286-FE54-49F9-8C02-3982F4B2AFAE}" srcOrd="0" destOrd="0" presId="urn:microsoft.com/office/officeart/2005/8/layout/orgChart1"/>
    <dgm:cxn modelId="{AA3BD700-4A49-49F1-98EA-9AAED3074F6A}" type="presParOf" srcId="{543DE40E-83D3-416B-87A0-2570A59E98E5}" destId="{7A03799A-32D1-4C7A-81BD-5B5B715DD45A}" srcOrd="1" destOrd="0" presId="urn:microsoft.com/office/officeart/2005/8/layout/orgChart1"/>
    <dgm:cxn modelId="{960D543A-FB6A-42F1-A6A0-F470CE25E8BA}" type="presParOf" srcId="{C3CFBC67-ADF3-4DF0-8A62-649F681FDBD4}" destId="{AA8733C1-21E8-423A-9E94-8CB386565913}" srcOrd="1" destOrd="0" presId="urn:microsoft.com/office/officeart/2005/8/layout/orgChart1"/>
    <dgm:cxn modelId="{95F8499E-1D25-4A45-9702-98EC29ECC2E8}" type="presParOf" srcId="{C3CFBC67-ADF3-4DF0-8A62-649F681FDBD4}" destId="{92B0FE60-48A8-4F40-8EC4-38C67C32DBD6}" srcOrd="2" destOrd="0" presId="urn:microsoft.com/office/officeart/2005/8/layout/orgChart1"/>
    <dgm:cxn modelId="{F790602D-80B5-4395-B78B-3B6894C13A81}" type="presParOf" srcId="{4E80D06E-7721-4E62-B863-D089DD9A4CFD}" destId="{C8741BE8-EE60-4510-8BB0-876668F9737F}" srcOrd="2" destOrd="0" presId="urn:microsoft.com/office/officeart/2005/8/layout/orgChart1"/>
    <dgm:cxn modelId="{FBF58627-AAE4-4436-B29D-4A98E02FF219}" type="presParOf" srcId="{6101BBBC-90C2-44D7-A74C-7C6DCE70F585}" destId="{34C92DFE-E96B-4415-AE89-D495034F35C6}" srcOrd="2" destOrd="0" presId="urn:microsoft.com/office/officeart/2005/8/layout/orgChart1"/>
    <dgm:cxn modelId="{E5B0B945-ED3B-47AC-BA2B-27317407ADAB}" type="presParOf" srcId="{6101BBBC-90C2-44D7-A74C-7C6DCE70F585}" destId="{40617CD3-B60B-4EAD-B793-734F568F3FC1}" srcOrd="3" destOrd="0" presId="urn:microsoft.com/office/officeart/2005/8/layout/orgChart1"/>
    <dgm:cxn modelId="{F4F184DC-3897-498D-AAE4-852A2AEEEE95}" type="presParOf" srcId="{40617CD3-B60B-4EAD-B793-734F568F3FC1}" destId="{39255AB2-5DD0-40C5-9534-AF0824AD6EED}" srcOrd="0" destOrd="0" presId="urn:microsoft.com/office/officeart/2005/8/layout/orgChart1"/>
    <dgm:cxn modelId="{242CA845-4A90-4D81-B0DC-C3C81A09DD8F}" type="presParOf" srcId="{39255AB2-5DD0-40C5-9534-AF0824AD6EED}" destId="{7ECF607C-48B9-41AF-9520-F646F1251226}" srcOrd="0" destOrd="0" presId="urn:microsoft.com/office/officeart/2005/8/layout/orgChart1"/>
    <dgm:cxn modelId="{77F72DC2-5EDD-40E9-A534-1DCDA849BF9D}" type="presParOf" srcId="{39255AB2-5DD0-40C5-9534-AF0824AD6EED}" destId="{91A89448-E240-413D-A038-6F2BD9E987D7}" srcOrd="1" destOrd="0" presId="urn:microsoft.com/office/officeart/2005/8/layout/orgChart1"/>
    <dgm:cxn modelId="{4DC2A564-A252-4146-844B-C4ECC1675885}" type="presParOf" srcId="{40617CD3-B60B-4EAD-B793-734F568F3FC1}" destId="{635E72E1-55E8-4214-9815-BC1B8C596957}" srcOrd="1" destOrd="0" presId="urn:microsoft.com/office/officeart/2005/8/layout/orgChart1"/>
    <dgm:cxn modelId="{E991DB45-9A98-434E-8B83-A96A6561109F}" type="presParOf" srcId="{635E72E1-55E8-4214-9815-BC1B8C596957}" destId="{604A2054-32A6-4219-BB33-4A4190F88AE9}" srcOrd="0" destOrd="0" presId="urn:microsoft.com/office/officeart/2005/8/layout/orgChart1"/>
    <dgm:cxn modelId="{35093C93-4A1D-442D-B168-D108FDB31BF6}" type="presParOf" srcId="{635E72E1-55E8-4214-9815-BC1B8C596957}" destId="{BB50166D-2C52-4F53-B181-1F6A6D4201B2}" srcOrd="1" destOrd="0" presId="urn:microsoft.com/office/officeart/2005/8/layout/orgChart1"/>
    <dgm:cxn modelId="{F4F74EEE-A062-485D-9211-78E60111149D}" type="presParOf" srcId="{BB50166D-2C52-4F53-B181-1F6A6D4201B2}" destId="{02555636-67B8-4ED0-A7D3-F43897233D67}" srcOrd="0" destOrd="0" presId="urn:microsoft.com/office/officeart/2005/8/layout/orgChart1"/>
    <dgm:cxn modelId="{B2CA7790-DEDC-4EAF-8780-6D21A16CC25D}" type="presParOf" srcId="{02555636-67B8-4ED0-A7D3-F43897233D67}" destId="{50A98DD3-C09F-42A6-B445-331CB0293A42}" srcOrd="0" destOrd="0" presId="urn:microsoft.com/office/officeart/2005/8/layout/orgChart1"/>
    <dgm:cxn modelId="{3AAD617A-4331-4366-84B4-8ED3CAD972C1}" type="presParOf" srcId="{02555636-67B8-4ED0-A7D3-F43897233D67}" destId="{52FAB207-E968-4B18-A45E-4A1A79F2989E}" srcOrd="1" destOrd="0" presId="urn:microsoft.com/office/officeart/2005/8/layout/orgChart1"/>
    <dgm:cxn modelId="{DC7207FE-0EC4-40F8-9F7B-8C8B907838A6}" type="presParOf" srcId="{BB50166D-2C52-4F53-B181-1F6A6D4201B2}" destId="{64C865FC-BA9C-4D5B-96B8-FB83622A4B18}" srcOrd="1" destOrd="0" presId="urn:microsoft.com/office/officeart/2005/8/layout/orgChart1"/>
    <dgm:cxn modelId="{C39EF2E9-13C9-46D5-9976-58ED561A7D02}" type="presParOf" srcId="{BB50166D-2C52-4F53-B181-1F6A6D4201B2}" destId="{B8E654F8-1819-41A2-BE73-266E7CD04E95}" srcOrd="2" destOrd="0" presId="urn:microsoft.com/office/officeart/2005/8/layout/orgChart1"/>
    <dgm:cxn modelId="{0C7BBF7A-5BAF-4E44-9999-242CD44F1884}" type="presParOf" srcId="{40617CD3-B60B-4EAD-B793-734F568F3FC1}" destId="{546C2653-051C-44AA-B6F1-7A3CBB33FF3A}" srcOrd="2" destOrd="0" presId="urn:microsoft.com/office/officeart/2005/8/layout/orgChart1"/>
    <dgm:cxn modelId="{170AB0D4-9C4E-4E60-B26C-F7B409F623AD}" type="presParOf" srcId="{F2A8187F-B926-464F-AE48-86F3451F47BB}" destId="{AD1CC32B-B204-444A-9022-52874809B1C2}" srcOrd="2" destOrd="0" presId="urn:microsoft.com/office/officeart/2005/8/layout/orgChart1"/>
    <dgm:cxn modelId="{6A574623-CF0E-4712-8ED6-A2453DB94B37}" type="presParOf" srcId="{A28C2E7E-4452-4FA8-98ED-22F74F488735}" destId="{584F0EB6-4A94-44A1-B3E9-444AF7A02C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A2054-32A6-4219-BB33-4A4190F88AE9}">
      <dsp:nvSpPr>
        <dsp:cNvPr id="0" name=""/>
        <dsp:cNvSpPr/>
      </dsp:nvSpPr>
      <dsp:spPr>
        <a:xfrm>
          <a:off x="2725327" y="1278895"/>
          <a:ext cx="99817" cy="30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105"/>
              </a:lnTo>
              <a:lnTo>
                <a:pt x="99817" y="3061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92DFE-E96B-4415-AE89-D495034F35C6}">
      <dsp:nvSpPr>
        <dsp:cNvPr id="0" name=""/>
        <dsp:cNvSpPr/>
      </dsp:nvSpPr>
      <dsp:spPr>
        <a:xfrm>
          <a:off x="2588910" y="806427"/>
          <a:ext cx="402595" cy="139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72"/>
              </a:lnTo>
              <a:lnTo>
                <a:pt x="402595" y="69872"/>
              </a:lnTo>
              <a:lnTo>
                <a:pt x="402595" y="1397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546597-5C87-4F8D-B29D-D62BCCC91184}">
      <dsp:nvSpPr>
        <dsp:cNvPr id="0" name=""/>
        <dsp:cNvSpPr/>
      </dsp:nvSpPr>
      <dsp:spPr>
        <a:xfrm>
          <a:off x="1920135" y="1278895"/>
          <a:ext cx="99817" cy="30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105"/>
              </a:lnTo>
              <a:lnTo>
                <a:pt x="99817" y="3061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F3F4A9-177A-48DA-A95D-27D1534ED76D}">
      <dsp:nvSpPr>
        <dsp:cNvPr id="0" name=""/>
        <dsp:cNvSpPr/>
      </dsp:nvSpPr>
      <dsp:spPr>
        <a:xfrm>
          <a:off x="2186314" y="806427"/>
          <a:ext cx="402595" cy="139744"/>
        </a:xfrm>
        <a:custGeom>
          <a:avLst/>
          <a:gdLst/>
          <a:ahLst/>
          <a:cxnLst/>
          <a:rect l="0" t="0" r="0" b="0"/>
          <a:pathLst>
            <a:path>
              <a:moveTo>
                <a:pt x="402595" y="0"/>
              </a:moveTo>
              <a:lnTo>
                <a:pt x="402595" y="69872"/>
              </a:lnTo>
              <a:lnTo>
                <a:pt x="0" y="69872"/>
              </a:lnTo>
              <a:lnTo>
                <a:pt x="0" y="1397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B5DD8-2F2B-4DA2-BEC1-631F71E63361}">
      <dsp:nvSpPr>
        <dsp:cNvPr id="0" name=""/>
        <dsp:cNvSpPr/>
      </dsp:nvSpPr>
      <dsp:spPr>
        <a:xfrm>
          <a:off x="1783719" y="333960"/>
          <a:ext cx="805191" cy="139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72"/>
              </a:lnTo>
              <a:lnTo>
                <a:pt x="805191" y="69872"/>
              </a:lnTo>
              <a:lnTo>
                <a:pt x="805191" y="1397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AEA10-7000-4BEC-B563-E931F9F8989D}">
      <dsp:nvSpPr>
        <dsp:cNvPr id="0" name=""/>
        <dsp:cNvSpPr/>
      </dsp:nvSpPr>
      <dsp:spPr>
        <a:xfrm>
          <a:off x="1114944" y="1278895"/>
          <a:ext cx="99817" cy="30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105"/>
              </a:lnTo>
              <a:lnTo>
                <a:pt x="99817" y="3061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E846E-8882-49F2-B4A0-582A2778233F}">
      <dsp:nvSpPr>
        <dsp:cNvPr id="0" name=""/>
        <dsp:cNvSpPr/>
      </dsp:nvSpPr>
      <dsp:spPr>
        <a:xfrm>
          <a:off x="978527" y="806427"/>
          <a:ext cx="402595" cy="139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72"/>
              </a:lnTo>
              <a:lnTo>
                <a:pt x="402595" y="69872"/>
              </a:lnTo>
              <a:lnTo>
                <a:pt x="402595" y="1397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0FB78-3C9D-4B82-BC8D-9F6521B2AB02}">
      <dsp:nvSpPr>
        <dsp:cNvPr id="0" name=""/>
        <dsp:cNvSpPr/>
      </dsp:nvSpPr>
      <dsp:spPr>
        <a:xfrm>
          <a:off x="309752" y="1278895"/>
          <a:ext cx="99817" cy="30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105"/>
              </a:lnTo>
              <a:lnTo>
                <a:pt x="99817" y="3061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64302-D356-4702-A6ED-4B3C2C8EB5E8}">
      <dsp:nvSpPr>
        <dsp:cNvPr id="0" name=""/>
        <dsp:cNvSpPr/>
      </dsp:nvSpPr>
      <dsp:spPr>
        <a:xfrm>
          <a:off x="575931" y="806427"/>
          <a:ext cx="402595" cy="139744"/>
        </a:xfrm>
        <a:custGeom>
          <a:avLst/>
          <a:gdLst/>
          <a:ahLst/>
          <a:cxnLst/>
          <a:rect l="0" t="0" r="0" b="0"/>
          <a:pathLst>
            <a:path>
              <a:moveTo>
                <a:pt x="402595" y="0"/>
              </a:moveTo>
              <a:lnTo>
                <a:pt x="402595" y="69872"/>
              </a:lnTo>
              <a:lnTo>
                <a:pt x="0" y="69872"/>
              </a:lnTo>
              <a:lnTo>
                <a:pt x="0" y="1397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93EEE-5CA1-41FC-978F-E844EA83DB4C}">
      <dsp:nvSpPr>
        <dsp:cNvPr id="0" name=""/>
        <dsp:cNvSpPr/>
      </dsp:nvSpPr>
      <dsp:spPr>
        <a:xfrm>
          <a:off x="978527" y="333960"/>
          <a:ext cx="805191" cy="139744"/>
        </a:xfrm>
        <a:custGeom>
          <a:avLst/>
          <a:gdLst/>
          <a:ahLst/>
          <a:cxnLst/>
          <a:rect l="0" t="0" r="0" b="0"/>
          <a:pathLst>
            <a:path>
              <a:moveTo>
                <a:pt x="805191" y="0"/>
              </a:moveTo>
              <a:lnTo>
                <a:pt x="805191" y="69872"/>
              </a:lnTo>
              <a:lnTo>
                <a:pt x="0" y="69872"/>
              </a:lnTo>
              <a:lnTo>
                <a:pt x="0" y="1397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E119C-630B-44DC-BE22-18B7A9548D7F}">
      <dsp:nvSpPr>
        <dsp:cNvPr id="0" name=""/>
        <dsp:cNvSpPr/>
      </dsp:nvSpPr>
      <dsp:spPr>
        <a:xfrm>
          <a:off x="1450995" y="1236"/>
          <a:ext cx="665447" cy="332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v1.4.0</a:t>
          </a:r>
          <a:endParaRPr lang="en-US" sz="2000" kern="1200" dirty="0"/>
        </a:p>
      </dsp:txBody>
      <dsp:txXfrm>
        <a:off x="1450995" y="1236"/>
        <a:ext cx="665447" cy="332723"/>
      </dsp:txXfrm>
    </dsp:sp>
    <dsp:sp modelId="{B65E8965-9021-4F64-8EE6-DA2BD2630D65}">
      <dsp:nvSpPr>
        <dsp:cNvPr id="0" name=""/>
        <dsp:cNvSpPr/>
      </dsp:nvSpPr>
      <dsp:spPr>
        <a:xfrm>
          <a:off x="645803" y="473704"/>
          <a:ext cx="665447" cy="332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bin</a:t>
          </a:r>
          <a:endParaRPr lang="en-US" sz="2000" kern="1200" dirty="0"/>
        </a:p>
      </dsp:txBody>
      <dsp:txXfrm>
        <a:off x="645803" y="473704"/>
        <a:ext cx="665447" cy="332723"/>
      </dsp:txXfrm>
    </dsp:sp>
    <dsp:sp modelId="{F144074E-EBAE-4DD3-A38D-1AFDB57D849E}">
      <dsp:nvSpPr>
        <dsp:cNvPr id="0" name=""/>
        <dsp:cNvSpPr/>
      </dsp:nvSpPr>
      <dsp:spPr>
        <a:xfrm>
          <a:off x="243207" y="946172"/>
          <a:ext cx="665447" cy="332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glm32</a:t>
          </a:r>
          <a:endParaRPr lang="en-US" sz="2000" kern="1200" dirty="0"/>
        </a:p>
      </dsp:txBody>
      <dsp:txXfrm>
        <a:off x="243207" y="946172"/>
        <a:ext cx="665447" cy="332723"/>
      </dsp:txXfrm>
    </dsp:sp>
    <dsp:sp modelId="{3DF38CA0-4562-4354-AA3F-635A68E8464D}">
      <dsp:nvSpPr>
        <dsp:cNvPr id="0" name=""/>
        <dsp:cNvSpPr/>
      </dsp:nvSpPr>
      <dsp:spPr>
        <a:xfrm>
          <a:off x="409569" y="1418639"/>
          <a:ext cx="665447" cy="33272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exe</a:t>
          </a:r>
          <a:endParaRPr lang="en-US" sz="2000" kern="1200" dirty="0"/>
        </a:p>
      </dsp:txBody>
      <dsp:txXfrm>
        <a:off x="409569" y="1418639"/>
        <a:ext cx="665447" cy="332723"/>
      </dsp:txXfrm>
    </dsp:sp>
    <dsp:sp modelId="{C283E858-779E-4898-9DD8-9D6D2767B7FC}">
      <dsp:nvSpPr>
        <dsp:cNvPr id="0" name=""/>
        <dsp:cNvSpPr/>
      </dsp:nvSpPr>
      <dsp:spPr>
        <a:xfrm>
          <a:off x="1048399" y="946172"/>
          <a:ext cx="665447" cy="332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glm64</a:t>
          </a:r>
          <a:endParaRPr lang="en-US" sz="2000" kern="1200" dirty="0"/>
        </a:p>
      </dsp:txBody>
      <dsp:txXfrm>
        <a:off x="1048399" y="946172"/>
        <a:ext cx="665447" cy="332723"/>
      </dsp:txXfrm>
    </dsp:sp>
    <dsp:sp modelId="{E3556699-9ECF-4291-9E46-B5EE80F4F512}">
      <dsp:nvSpPr>
        <dsp:cNvPr id="0" name=""/>
        <dsp:cNvSpPr/>
      </dsp:nvSpPr>
      <dsp:spPr>
        <a:xfrm>
          <a:off x="1214761" y="1418639"/>
          <a:ext cx="665447" cy="33272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exe</a:t>
          </a:r>
          <a:endParaRPr lang="en-US" sz="2000" kern="1200" dirty="0"/>
        </a:p>
      </dsp:txBody>
      <dsp:txXfrm>
        <a:off x="1214761" y="1418639"/>
        <a:ext cx="665447" cy="332723"/>
      </dsp:txXfrm>
    </dsp:sp>
    <dsp:sp modelId="{8333DEBF-44C1-4B57-B9C9-E2C930142537}">
      <dsp:nvSpPr>
        <dsp:cNvPr id="0" name=""/>
        <dsp:cNvSpPr/>
      </dsp:nvSpPr>
      <dsp:spPr>
        <a:xfrm>
          <a:off x="2256186" y="473704"/>
          <a:ext cx="665447" cy="332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sim</a:t>
          </a:r>
          <a:endParaRPr lang="en-US" sz="2000" kern="1200" dirty="0"/>
        </a:p>
      </dsp:txBody>
      <dsp:txXfrm>
        <a:off x="2256186" y="473704"/>
        <a:ext cx="665447" cy="332723"/>
      </dsp:txXfrm>
    </dsp:sp>
    <dsp:sp modelId="{5AFF5944-B731-412B-9FF6-937FD954BC16}">
      <dsp:nvSpPr>
        <dsp:cNvPr id="0" name=""/>
        <dsp:cNvSpPr/>
      </dsp:nvSpPr>
      <dsp:spPr>
        <a:xfrm>
          <a:off x="1853591" y="946172"/>
          <a:ext cx="665447" cy="332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sim2</a:t>
          </a:r>
          <a:endParaRPr lang="en-US" sz="2000" kern="1200" dirty="0"/>
        </a:p>
      </dsp:txBody>
      <dsp:txXfrm>
        <a:off x="1853591" y="946172"/>
        <a:ext cx="665447" cy="332723"/>
      </dsp:txXfrm>
    </dsp:sp>
    <dsp:sp modelId="{C3CEA286-FE54-49F9-8C02-3982F4B2AFAE}">
      <dsp:nvSpPr>
        <dsp:cNvPr id="0" name=""/>
        <dsp:cNvSpPr/>
      </dsp:nvSpPr>
      <dsp:spPr>
        <a:xfrm>
          <a:off x="2019952" y="1418639"/>
          <a:ext cx="665447" cy="33272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files</a:t>
          </a:r>
          <a:endParaRPr lang="en-US" sz="2000" kern="1200" dirty="0"/>
        </a:p>
      </dsp:txBody>
      <dsp:txXfrm>
        <a:off x="2019952" y="1418639"/>
        <a:ext cx="665447" cy="332723"/>
      </dsp:txXfrm>
    </dsp:sp>
    <dsp:sp modelId="{7ECF607C-48B9-41AF-9520-F646F1251226}">
      <dsp:nvSpPr>
        <dsp:cNvPr id="0" name=""/>
        <dsp:cNvSpPr/>
      </dsp:nvSpPr>
      <dsp:spPr>
        <a:xfrm>
          <a:off x="2658782" y="946172"/>
          <a:ext cx="665447" cy="332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sim1</a:t>
          </a:r>
          <a:endParaRPr lang="en-US" sz="2000" kern="1200" dirty="0"/>
        </a:p>
      </dsp:txBody>
      <dsp:txXfrm>
        <a:off x="2658782" y="946172"/>
        <a:ext cx="665447" cy="332723"/>
      </dsp:txXfrm>
    </dsp:sp>
    <dsp:sp modelId="{50A98DD3-C09F-42A6-B445-331CB0293A42}">
      <dsp:nvSpPr>
        <dsp:cNvPr id="0" name=""/>
        <dsp:cNvSpPr/>
      </dsp:nvSpPr>
      <dsp:spPr>
        <a:xfrm>
          <a:off x="2825144" y="1418639"/>
          <a:ext cx="665447" cy="33272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files</a:t>
          </a:r>
          <a:endParaRPr lang="en-US" sz="2000" kern="1200" dirty="0"/>
        </a:p>
      </dsp:txBody>
      <dsp:txXfrm>
        <a:off x="2825144" y="1418639"/>
        <a:ext cx="665447" cy="332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4B5BD-7ECE-4FA7-9EF2-8A732F6CB90C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AD0D6-BA4D-4802-9F0D-1FC6D7E9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2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160F4-A6A3-40BC-950B-34BDB5FB825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8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Motivation:</a:t>
            </a:r>
          </a:p>
          <a:p>
            <a:r>
              <a:rPr lang="en-US" dirty="0" smtClean="0"/>
              <a:t>2008: </a:t>
            </a:r>
            <a:r>
              <a:rPr lang="en-US" baseline="0" dirty="0" smtClean="0"/>
              <a:t> This is a barge physically removing extremely dense algal blooms in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Qingdao,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China for the 2008 Olympic sailing races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2010:  Fishkill in southern Louisiana Gulf due to Mississippi River nutrient loading and potentially lower DO via oil-eating bacteria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2014:  Half a million people in Toledo, Ohio area told not to use water due to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microcystis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algal bloom in Lake Erie.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310F-F60A-47A6-814F-BAC43E6A8B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1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A365-E809-4DB1-8BBF-3791A025C67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5746-0F6A-4CFA-8F47-670150B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A365-E809-4DB1-8BBF-3791A025C67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5746-0F6A-4CFA-8F47-670150B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A365-E809-4DB1-8BBF-3791A025C67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5746-0F6A-4CFA-8F47-670150B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9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A365-E809-4DB1-8BBF-3791A025C67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5746-0F6A-4CFA-8F47-670150B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1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A365-E809-4DB1-8BBF-3791A025C67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5746-0F6A-4CFA-8F47-670150B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8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A365-E809-4DB1-8BBF-3791A025C67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5746-0F6A-4CFA-8F47-670150B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A365-E809-4DB1-8BBF-3791A025C67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5746-0F6A-4CFA-8F47-670150B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8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A365-E809-4DB1-8BBF-3791A025C67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5746-0F6A-4CFA-8F47-670150B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1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A365-E809-4DB1-8BBF-3791A025C67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5746-0F6A-4CFA-8F47-670150B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1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A365-E809-4DB1-8BBF-3791A025C67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5746-0F6A-4CFA-8F47-670150B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A365-E809-4DB1-8BBF-3791A025C67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5746-0F6A-4CFA-8F47-670150B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7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A365-E809-4DB1-8BBF-3791A025C67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5746-0F6A-4CFA-8F47-670150B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0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innest.net/wordsworth-lake/" TargetMode="External"/><Relationship Id="rId7" Type="http://schemas.openxmlformats.org/officeDocument/2006/relationships/hyperlink" Target="http://aed.see.uwa.edu.au/research/models/GLM/documentation" TargetMode="External"/><Relationship Id="rId2" Type="http://schemas.openxmlformats.org/officeDocument/2006/relationships/hyperlink" Target="http://aed.see.uwa.edu.au/research/models/GL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ytimes.com/2008/07/01/world/asia/01algae.html?_r=0" TargetMode="External"/><Relationship Id="rId5" Type="http://schemas.openxmlformats.org/officeDocument/2006/relationships/hyperlink" Target="http://www.nytimes.com/2014/08/04/us/toledo-faces-second-day-of-water-ban.html" TargetMode="External"/><Relationship Id="rId4" Type="http://schemas.openxmlformats.org/officeDocument/2006/relationships/hyperlink" Target="http://news.nationalgeographic.com/news/2010/09/100916-fish-kill-louisiana-gulf-oil-spill-dead-zone-science-environment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GS-R/glmtools" TargetMode="External"/><Relationship Id="rId2" Type="http://schemas.openxmlformats.org/officeDocument/2006/relationships/hyperlink" Target="http://github.gleon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654" y="228600"/>
            <a:ext cx="7772400" cy="990600"/>
          </a:xfrm>
        </p:spPr>
        <p:txBody>
          <a:bodyPr/>
          <a:lstStyle/>
          <a:p>
            <a:r>
              <a:rPr lang="en-US" dirty="0" smtClean="0"/>
              <a:t>Generic Lake Model (GLM)</a:t>
            </a:r>
            <a:endParaRPr lang="en-US" dirty="0"/>
          </a:p>
        </p:txBody>
      </p:sp>
      <p:pic>
        <p:nvPicPr>
          <p:cNvPr id="1026" name="Picture 2" descr="C:\Users\Craig\Desktop\Files\Research\Mendota_Research_Group\Modeling\Writing\GLM_surface_forcing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1219200"/>
            <a:ext cx="802153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740B-1E49-491B-A528-130A9DFB5C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8" y="1093094"/>
            <a:ext cx="8640436" cy="500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7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R tools: </a:t>
            </a:r>
            <a:r>
              <a:rPr lang="en-US" dirty="0" err="1" smtClean="0"/>
              <a:t>glmtools</a:t>
            </a:r>
            <a:r>
              <a:rPr lang="en-US" dirty="0" smtClean="0"/>
              <a:t> [</a:t>
            </a:r>
            <a:r>
              <a:rPr lang="en-US" dirty="0" err="1" smtClean="0"/>
              <a:t>get_temp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-- New function for getting temperature data from </a:t>
            </a:r>
            <a:r>
              <a:rPr lang="en-US" dirty="0" err="1" smtClean="0"/>
              <a:t>NetCDF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Usage: </a:t>
            </a:r>
            <a:r>
              <a:rPr lang="en-US" dirty="0" err="1" smtClean="0"/>
              <a:t>get_temp</a:t>
            </a:r>
            <a:r>
              <a:rPr lang="en-US" dirty="0" smtClean="0"/>
              <a:t>(file, reference, </a:t>
            </a:r>
            <a:r>
              <a:rPr lang="en-US" dirty="0" err="1" smtClean="0"/>
              <a:t>z.out</a:t>
            </a:r>
            <a:r>
              <a:rPr lang="en-US" dirty="0" smtClean="0"/>
              <a:t>, </a:t>
            </a:r>
            <a:r>
              <a:rPr lang="en-US" dirty="0" err="1" smtClean="0"/>
              <a:t>t.out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ile: [character string] path to the ‘output.nc’ file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eference: [character string] same as ‘ref’ for </a:t>
            </a:r>
            <a:r>
              <a:rPr lang="en-US" dirty="0" err="1" smtClean="0"/>
              <a:t>getTempGLMnc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z</a:t>
            </a:r>
            <a:r>
              <a:rPr lang="en-US" dirty="0" err="1" smtClean="0"/>
              <a:t>_out</a:t>
            </a:r>
            <a:r>
              <a:rPr lang="en-US" dirty="0" smtClean="0"/>
              <a:t>: [numeric vector] vector of discrete depths at which data should be interpolated</a:t>
            </a:r>
          </a:p>
          <a:p>
            <a:pPr marL="0" indent="0">
              <a:buNone/>
            </a:pPr>
            <a:r>
              <a:rPr lang="en-US" dirty="0" err="1"/>
              <a:t>t</a:t>
            </a:r>
            <a:r>
              <a:rPr lang="en-US" dirty="0" err="1" smtClean="0"/>
              <a:t>_out</a:t>
            </a:r>
            <a:r>
              <a:rPr lang="en-US" dirty="0" smtClean="0"/>
              <a:t>: [</a:t>
            </a:r>
            <a:r>
              <a:rPr lang="en-US" dirty="0" err="1" smtClean="0"/>
              <a:t>POSIXct</a:t>
            </a:r>
            <a:r>
              <a:rPr lang="en-US" dirty="0" smtClean="0"/>
              <a:t> vector] optional vector of </a:t>
            </a:r>
            <a:r>
              <a:rPr lang="en-US" dirty="0" err="1" smtClean="0"/>
              <a:t>datetimes</a:t>
            </a:r>
            <a:r>
              <a:rPr lang="en-US" dirty="0"/>
              <a:t> </a:t>
            </a:r>
            <a:r>
              <a:rPr lang="en-US" dirty="0" smtClean="0"/>
              <a:t>for which to return data (if missing, all available time points returned)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4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tools: pragma27 [</a:t>
            </a:r>
            <a:r>
              <a:rPr lang="en-US" dirty="0" err="1" smtClean="0"/>
              <a:t>get_state_var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-- General function to get any state variable data from the </a:t>
            </a:r>
            <a:r>
              <a:rPr lang="en-US" dirty="0" err="1" smtClean="0"/>
              <a:t>NetCDF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Usage: </a:t>
            </a:r>
            <a:r>
              <a:rPr lang="en-US" dirty="0" err="1" smtClean="0"/>
              <a:t>get_state_var</a:t>
            </a:r>
            <a:r>
              <a:rPr lang="en-US" dirty="0" smtClean="0"/>
              <a:t>(</a:t>
            </a:r>
            <a:r>
              <a:rPr lang="en-US" dirty="0" err="1" smtClean="0"/>
              <a:t>nc_file</a:t>
            </a:r>
            <a:r>
              <a:rPr lang="en-US" dirty="0" smtClean="0"/>
              <a:t>, </a:t>
            </a:r>
            <a:r>
              <a:rPr lang="en-US" dirty="0" err="1" smtClean="0"/>
              <a:t>var_name</a:t>
            </a:r>
            <a:r>
              <a:rPr lang="en-US" dirty="0" smtClean="0"/>
              <a:t>, reference, </a:t>
            </a:r>
            <a:r>
              <a:rPr lang="en-US" dirty="0" err="1" smtClean="0"/>
              <a:t>lyrDz</a:t>
            </a:r>
            <a:r>
              <a:rPr lang="en-US" dirty="0" smtClean="0"/>
              <a:t>, </a:t>
            </a:r>
            <a:r>
              <a:rPr lang="en-US" dirty="0" err="1" smtClean="0"/>
              <a:t>z_out</a:t>
            </a:r>
            <a:r>
              <a:rPr lang="en-US" dirty="0" smtClean="0"/>
              <a:t>, </a:t>
            </a:r>
            <a:r>
              <a:rPr lang="en-US" dirty="0" err="1" smtClean="0"/>
              <a:t>t_out</a:t>
            </a:r>
            <a:r>
              <a:rPr lang="en-US" dirty="0" smtClean="0"/>
              <a:t>, precision)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nc_file</a:t>
            </a:r>
            <a:r>
              <a:rPr lang="en-US" dirty="0" smtClean="0"/>
              <a:t>: [character string] path to ‘output.nc’ file</a:t>
            </a:r>
          </a:p>
          <a:p>
            <a:pPr marL="0" indent="0">
              <a:buNone/>
            </a:pPr>
            <a:r>
              <a:rPr lang="en-US" dirty="0" err="1" smtClean="0"/>
              <a:t>var_name</a:t>
            </a:r>
            <a:r>
              <a:rPr lang="en-US" dirty="0" smtClean="0"/>
              <a:t>: [character string] name of state variable in the </a:t>
            </a:r>
            <a:r>
              <a:rPr lang="en-US" dirty="0" err="1" smtClean="0"/>
              <a:t>NetCDF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eference: [character string] same as </a:t>
            </a:r>
            <a:r>
              <a:rPr lang="en-US" dirty="0" err="1" smtClean="0"/>
              <a:t>get_temp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lyrDz</a:t>
            </a:r>
            <a:r>
              <a:rPr lang="en-US" dirty="0" smtClean="0"/>
              <a:t>: [numeric value] same as </a:t>
            </a:r>
            <a:r>
              <a:rPr lang="en-US" dirty="0" err="1" smtClean="0"/>
              <a:t>getTempGLMnc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z_out</a:t>
            </a:r>
            <a:r>
              <a:rPr lang="en-US" dirty="0" smtClean="0"/>
              <a:t>: [numeric vector] optional; same as </a:t>
            </a:r>
            <a:r>
              <a:rPr lang="en-US" dirty="0" err="1" smtClean="0"/>
              <a:t>get_temp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t_out</a:t>
            </a:r>
            <a:r>
              <a:rPr lang="en-US" dirty="0" smtClean="0"/>
              <a:t>: [</a:t>
            </a:r>
            <a:r>
              <a:rPr lang="en-US" dirty="0" err="1" smtClean="0"/>
              <a:t>POSIXct</a:t>
            </a:r>
            <a:r>
              <a:rPr lang="en-US" dirty="0" smtClean="0"/>
              <a:t> vector] optional; same as </a:t>
            </a:r>
            <a:r>
              <a:rPr lang="en-US" dirty="0" err="1" smtClean="0"/>
              <a:t>get_temp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recision: [character string] </a:t>
            </a:r>
            <a:r>
              <a:rPr lang="en-US" dirty="0" err="1" smtClean="0"/>
              <a:t>optiona</a:t>
            </a:r>
            <a:r>
              <a:rPr lang="en-US" dirty="0" smtClean="0"/>
              <a:t>; one of “hour” or “day”; not </a:t>
            </a:r>
            <a:r>
              <a:rPr lang="en-US" dirty="0" err="1" smtClean="0"/>
              <a:t>imporant</a:t>
            </a:r>
            <a:r>
              <a:rPr lang="en-US" dirty="0" smtClean="0"/>
              <a:t> here..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3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Whether NC object is saved in R memory (</a:t>
            </a:r>
            <a:r>
              <a:rPr lang="en-US" dirty="0" err="1" smtClean="0"/>
              <a:t>getTempGLMnc</a:t>
            </a:r>
            <a:r>
              <a:rPr lang="en-US" dirty="0" smtClean="0"/>
              <a:t>) or not (</a:t>
            </a:r>
            <a:r>
              <a:rPr lang="en-US" dirty="0" err="1" smtClean="0"/>
              <a:t>get_temp</a:t>
            </a:r>
            <a:r>
              <a:rPr lang="en-US" dirty="0" smtClean="0"/>
              <a:t>, </a:t>
            </a:r>
            <a:r>
              <a:rPr lang="en-US" dirty="0" err="1" smtClean="0"/>
              <a:t>get_state_var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Whether depths must be explicitly specified (</a:t>
            </a:r>
            <a:r>
              <a:rPr lang="en-US" dirty="0" err="1" smtClean="0"/>
              <a:t>get_temp</a:t>
            </a:r>
            <a:r>
              <a:rPr lang="en-US" dirty="0" smtClean="0"/>
              <a:t>) or inferred from an increment and lake depth (</a:t>
            </a:r>
            <a:r>
              <a:rPr lang="en-US" dirty="0" err="1" smtClean="0"/>
              <a:t>getTempGLMnc</a:t>
            </a:r>
            <a:r>
              <a:rPr lang="en-US" dirty="0" smtClean="0"/>
              <a:t>, </a:t>
            </a:r>
            <a:r>
              <a:rPr lang="en-US" dirty="0" err="1" smtClean="0"/>
              <a:t>get_state_var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Whether times can be specified (</a:t>
            </a:r>
            <a:r>
              <a:rPr lang="en-US" dirty="0" err="1" smtClean="0"/>
              <a:t>get_temp</a:t>
            </a:r>
            <a:r>
              <a:rPr lang="en-US" dirty="0" smtClean="0"/>
              <a:t>, </a:t>
            </a:r>
            <a:r>
              <a:rPr lang="en-US" dirty="0" err="1" smtClean="0"/>
              <a:t>get_state_var</a:t>
            </a:r>
            <a:r>
              <a:rPr lang="en-US" dirty="0" smtClean="0"/>
              <a:t>) or all available times are automatically extracted (</a:t>
            </a:r>
            <a:r>
              <a:rPr lang="en-US" dirty="0" err="1" smtClean="0"/>
              <a:t>getTempGLMnc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Important thing is how the </a:t>
            </a:r>
            <a:r>
              <a:rPr lang="en-US" dirty="0" err="1" smtClean="0"/>
              <a:t>NetCDF</a:t>
            </a:r>
            <a:r>
              <a:rPr lang="en-US" dirty="0" smtClean="0"/>
              <a:t> data (&amp; NC object) are handled, how depths are interpolated, and how data is converted from </a:t>
            </a:r>
            <a:r>
              <a:rPr lang="en-US" i="1" dirty="0" smtClean="0"/>
              <a:t>height above bottom </a:t>
            </a:r>
            <a:r>
              <a:rPr lang="en-US" dirty="0" smtClean="0"/>
              <a:t>to </a:t>
            </a:r>
            <a:r>
              <a:rPr lang="en-US" i="1" dirty="0" smtClean="0"/>
              <a:t>depth below surface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5464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getTempGLMnc</a:t>
            </a:r>
            <a:r>
              <a:rPr lang="en-US" dirty="0" smtClean="0"/>
              <a:t>: 		5.8 seconds</a:t>
            </a:r>
          </a:p>
          <a:p>
            <a:r>
              <a:rPr lang="en-US" dirty="0" err="1" smtClean="0"/>
              <a:t>get_temp</a:t>
            </a:r>
            <a:r>
              <a:rPr lang="en-US" dirty="0" smtClean="0"/>
              <a:t>: 			3.2 seconds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et_state_var</a:t>
            </a:r>
            <a:r>
              <a:rPr lang="en-US" dirty="0" smtClean="0"/>
              <a:t>: 		3.6 seconds</a:t>
            </a:r>
          </a:p>
          <a:p>
            <a:endParaRPr lang="en-US" dirty="0"/>
          </a:p>
          <a:p>
            <a:r>
              <a:rPr lang="en-US" dirty="0" smtClean="0"/>
              <a:t>All return the same data:</a:t>
            </a:r>
          </a:p>
          <a:p>
            <a:pPr lvl="1"/>
            <a:r>
              <a:rPr lang="en-US" dirty="0" err="1" smtClean="0"/>
              <a:t>data.frame</a:t>
            </a:r>
            <a:r>
              <a:rPr lang="en-US" dirty="0" smtClean="0"/>
              <a:t> with </a:t>
            </a:r>
            <a:r>
              <a:rPr lang="en-US" dirty="0" err="1" smtClean="0"/>
              <a:t>datetime</a:t>
            </a:r>
            <a:r>
              <a:rPr lang="en-US" dirty="0" smtClean="0"/>
              <a:t> in first column and time series data at discrete depths in the subsequent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4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function that minimizes the time to return a data frame of the same format from </a:t>
            </a:r>
            <a:r>
              <a:rPr lang="en-US" dirty="0" err="1" smtClean="0"/>
              <a:t>get_temp</a:t>
            </a:r>
            <a:r>
              <a:rPr lang="en-US" dirty="0" smtClean="0"/>
              <a:t> or </a:t>
            </a:r>
            <a:r>
              <a:rPr lang="en-US" dirty="0" err="1" smtClean="0"/>
              <a:t>get_state_var</a:t>
            </a:r>
            <a:endParaRPr lang="en-US" dirty="0"/>
          </a:p>
          <a:p>
            <a:r>
              <a:rPr lang="en-US" dirty="0" smtClean="0"/>
              <a:t>Focus on:</a:t>
            </a:r>
          </a:p>
          <a:p>
            <a:pPr lvl="1"/>
            <a:r>
              <a:rPr lang="en-US" dirty="0" smtClean="0"/>
              <a:t>Handling of NC object</a:t>
            </a:r>
          </a:p>
          <a:p>
            <a:pPr lvl="1"/>
            <a:r>
              <a:rPr lang="en-US" dirty="0" smtClean="0"/>
              <a:t>Interpolation of data </a:t>
            </a:r>
          </a:p>
          <a:p>
            <a:pPr lvl="1"/>
            <a:r>
              <a:rPr lang="en-US" dirty="0" smtClean="0"/>
              <a:t>Switching reference from bottom to surface of lake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2516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3-D lake model diagram: </a:t>
            </a:r>
            <a:r>
              <a:rPr lang="en-US" dirty="0">
                <a:hlinkClick r:id="rId2"/>
              </a:rPr>
              <a:t>http://aed.see.uwa.edu.au/research/models/GLM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Lake aerial view: </a:t>
            </a:r>
            <a:r>
              <a:rPr lang="en-US" dirty="0">
                <a:hlinkClick r:id="rId3" action="ppaction://hlinkfile"/>
              </a:rPr>
              <a:t>p</a:t>
            </a:r>
            <a:r>
              <a:rPr lang="en-US" dirty="0" smtClean="0">
                <a:hlinkClick r:id="rId3" action="ppaction://hlinkfile"/>
              </a:rPr>
              <a:t>innest.net/</a:t>
            </a:r>
            <a:r>
              <a:rPr lang="en-US" dirty="0" err="1" smtClean="0">
                <a:hlinkClick r:id="rId3" action="ppaction://hlinkfile"/>
              </a:rPr>
              <a:t>wordsworth</a:t>
            </a:r>
            <a:r>
              <a:rPr lang="en-US" dirty="0" smtClean="0">
                <a:hlinkClick r:id="rId3" action="ppaction://hlinkfile"/>
              </a:rPr>
              <a:t>-lake/</a:t>
            </a:r>
            <a:endParaRPr lang="en-US" dirty="0" smtClean="0"/>
          </a:p>
          <a:p>
            <a:r>
              <a:rPr lang="en-US" dirty="0"/>
              <a:t>Louisiana Fishkill (+ NG logo): </a:t>
            </a:r>
            <a:r>
              <a:rPr lang="en-US" dirty="0">
                <a:hlinkClick r:id="rId4"/>
              </a:rPr>
              <a:t>http://news.nationalgeographic.com/news/2010/09/100916-fish-kill-louisiana-gulf-oil-spill-dead-zone-science-environment/</a:t>
            </a:r>
            <a:endParaRPr lang="en-US" dirty="0"/>
          </a:p>
          <a:p>
            <a:r>
              <a:rPr lang="en-US" dirty="0"/>
              <a:t>Toledo Water: </a:t>
            </a:r>
            <a:r>
              <a:rPr lang="en-US" dirty="0">
                <a:hlinkClick r:id="rId5"/>
              </a:rPr>
              <a:t>http://www.nytimes.com/2014/08/04/us/toledo-faces-second-day-of-water-ban.html</a:t>
            </a:r>
            <a:endParaRPr lang="en-US" dirty="0"/>
          </a:p>
          <a:p>
            <a:r>
              <a:rPr lang="en-US" dirty="0"/>
              <a:t>Qingdao Algae Bloom (+ NY Times logo): </a:t>
            </a:r>
            <a:r>
              <a:rPr lang="en-US" dirty="0">
                <a:hlinkClick r:id="rId6"/>
              </a:rPr>
              <a:t>http://www.nytimes.com/2008/07/01/world/asia/01algae.html?_r=0</a:t>
            </a:r>
            <a:endParaRPr lang="en-US" dirty="0"/>
          </a:p>
          <a:p>
            <a:r>
              <a:rPr lang="en-US" dirty="0" smtClean="0"/>
              <a:t>Example chemical mass balance from GLM user manual for v1.3.2 (now see v1.4.0 manual):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aed.see.uwa.edu.au/research/models/GLM/documentation</a:t>
            </a:r>
            <a:endParaRPr lang="en-US" dirty="0" smtClean="0"/>
          </a:p>
          <a:p>
            <a:r>
              <a:rPr lang="en-US" dirty="0" smtClean="0"/>
              <a:t>Cogs diagram: </a:t>
            </a:r>
            <a:r>
              <a:rPr lang="en-US" dirty="0">
                <a:hlinkClick r:id="rId2"/>
              </a:rPr>
              <a:t>http://aed.see.uwa.edu.au/research/models/GLM/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averickconcerts.org/2011_press/nytimes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84493"/>
            <a:ext cx="2819400" cy="83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52" y="936795"/>
            <a:ext cx="5150248" cy="359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4419600" cy="1076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76200"/>
            <a:ext cx="8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High Profile Water Quality Issues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276875"/>
            <a:ext cx="3757388" cy="2504925"/>
          </a:xfrm>
          <a:prstGeom prst="rect">
            <a:avLst/>
          </a:prstGeom>
        </p:spPr>
      </p:pic>
      <p:pic>
        <p:nvPicPr>
          <p:cNvPr id="1026" name="Picture 2" descr="http://images.nationalgeographic.com/wpf/sites/common/i/presentation/NGLogo560x430-cb134382176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766" y="1208071"/>
            <a:ext cx="1576986" cy="121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2800"/>
            <a:ext cx="4728852" cy="3484418"/>
          </a:xfrm>
        </p:spPr>
      </p:pic>
    </p:spTree>
    <p:extLst>
      <p:ext uri="{BB962C8B-B14F-4D97-AF65-F5344CB8AC3E}">
        <p14:creationId xmlns:p14="http://schemas.microsoft.com/office/powerpoint/2010/main" val="11996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Lagrangian</a:t>
            </a:r>
            <a:r>
              <a:rPr lang="en-US" dirty="0" smtClean="0"/>
              <a:t> layer structure allowing layers to expand, contract, split or merge depending on available energy and required energy to establish/overcome density gradients</a:t>
            </a:r>
          </a:p>
          <a:p>
            <a:r>
              <a:rPr lang="en-US" dirty="0" smtClean="0"/>
              <a:t>Within a layer, water quality properties are homogeneous (more layers during stratified period)</a:t>
            </a:r>
          </a:p>
          <a:p>
            <a:r>
              <a:rPr lang="en-US" dirty="0" smtClean="0"/>
              <a:t>Diffusion between layers below the surface mixed layer</a:t>
            </a:r>
          </a:p>
          <a:p>
            <a:r>
              <a:rPr lang="en-US" dirty="0" smtClean="0"/>
              <a:t>Chemical constituents subject to mixing, diffusion, atmospheric exchange, sediment fluxes, phytoplankton uptake, respiration, mineralization, etc.</a:t>
            </a:r>
          </a:p>
          <a:p>
            <a:r>
              <a:rPr lang="en-US" dirty="0" smtClean="0"/>
              <a:t>Sediment fluxes described by a Monod equation modified by Arrhenius temperature scaling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740B-1E49-491B-A528-130A9DFB5C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 Chemical Mass Balance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8686800" cy="54864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740B-1E49-491B-A528-130A9DFB5CF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143000"/>
            <a:ext cx="8686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1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055" y="2590800"/>
            <a:ext cx="5942945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855"/>
            <a:ext cx="8229600" cy="976745"/>
          </a:xfrm>
        </p:spPr>
        <p:txBody>
          <a:bodyPr/>
          <a:lstStyle/>
          <a:p>
            <a:r>
              <a:rPr lang="en-US" dirty="0" smtClean="0"/>
              <a:t>Model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7391400" cy="191925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GLM: General Lake Model; 1-D lake water balance, energy budget, vertical stratification</a:t>
            </a:r>
          </a:p>
          <a:p>
            <a:r>
              <a:rPr lang="en-US" dirty="0" smtClean="0"/>
              <a:t>FABM: Framework for Aquatic Biogeochemical Models; couples hydrodynamics and biogeochemistry</a:t>
            </a:r>
          </a:p>
          <a:p>
            <a:r>
              <a:rPr lang="en-US" dirty="0" smtClean="0"/>
              <a:t>AED: Aquatic </a:t>
            </a:r>
            <a:r>
              <a:rPr lang="en-US" dirty="0" err="1" smtClean="0"/>
              <a:t>Ecodynamics</a:t>
            </a:r>
            <a:r>
              <a:rPr lang="en-US" dirty="0" smtClean="0"/>
              <a:t>; set of </a:t>
            </a:r>
            <a:r>
              <a:rPr lang="en-US" b="1" dirty="0" smtClean="0"/>
              <a:t>modules</a:t>
            </a:r>
            <a:r>
              <a:rPr lang="en-US" dirty="0" smtClean="0"/>
              <a:t> describing chemical and biological processes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740B-1E49-491B-A528-130A9DFB5C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398" y="2819400"/>
            <a:ext cx="373380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Required Files: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Driver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inflow file(s)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 smtClean="0"/>
              <a:t>utflow file(s)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</a:t>
            </a:r>
            <a:r>
              <a:rPr lang="en-US" sz="2000" dirty="0" smtClean="0"/>
              <a:t>eteorological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Configuration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glm.nml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fabm.nml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aed_phyto_pars.nml</a:t>
            </a:r>
            <a:r>
              <a:rPr lang="en-US" sz="2000" dirty="0" smtClean="0"/>
              <a:t> (?)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aed_zoop_pars.nml</a:t>
            </a:r>
            <a:r>
              <a:rPr lang="en-US" sz="2000" dirty="0" smtClean="0"/>
              <a:t> (?)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Application/Executables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Located at ../../bin/glm64/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93033576"/>
              </p:ext>
            </p:extLst>
          </p:nvPr>
        </p:nvGraphicFramePr>
        <p:xfrm>
          <a:off x="3657600" y="4876800"/>
          <a:ext cx="37338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79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GLM input files and application files</a:t>
            </a:r>
          </a:p>
          <a:p>
            <a:r>
              <a:rPr lang="en-US" dirty="0" smtClean="0"/>
              <a:t>R (&amp; </a:t>
            </a:r>
            <a:r>
              <a:rPr lang="en-US" dirty="0" err="1" smtClean="0"/>
              <a:t>RStudio</a:t>
            </a:r>
            <a:r>
              <a:rPr lang="en-US" dirty="0" smtClean="0"/>
              <a:t>?)</a:t>
            </a:r>
          </a:p>
          <a:p>
            <a:r>
              <a:rPr lang="en-US" dirty="0" smtClean="0"/>
              <a:t>Package: </a:t>
            </a:r>
            <a:r>
              <a:rPr lang="en-US" dirty="0"/>
              <a:t>ncdf4 (</a:t>
            </a:r>
            <a:r>
              <a:rPr lang="en-US" dirty="0">
                <a:hlinkClick r:id="rId2"/>
              </a:rPr>
              <a:t>http://github.gleon.io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Package: </a:t>
            </a:r>
            <a:r>
              <a:rPr lang="en-US" dirty="0" err="1" smtClean="0"/>
              <a:t>rGLM</a:t>
            </a:r>
            <a:r>
              <a:rPr lang="en-US" dirty="0" smtClean="0"/>
              <a:t> (no longer available online)</a:t>
            </a:r>
          </a:p>
          <a:p>
            <a:r>
              <a:rPr lang="en-US" dirty="0" smtClean="0"/>
              <a:t>Package: </a:t>
            </a:r>
            <a:r>
              <a:rPr lang="en-US" dirty="0" err="1" smtClean="0"/>
              <a:t>glmtools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github.com/USGS-R/glmtools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Package: pragma27 (local from Gabriel)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modeled data from </a:t>
            </a:r>
            <a:r>
              <a:rPr lang="en-US" dirty="0" err="1" smtClean="0"/>
              <a:t>NetCDF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Model outputs data to </a:t>
            </a:r>
            <a:r>
              <a:rPr lang="en-US" dirty="0" err="1" smtClean="0"/>
              <a:t>NetCDF</a:t>
            </a:r>
            <a:r>
              <a:rPr lang="en-US" dirty="0" smtClean="0"/>
              <a:t> in 4 dimensions: latitude, longitude, depth, and time</a:t>
            </a:r>
          </a:p>
          <a:p>
            <a:r>
              <a:rPr lang="en-US" dirty="0" smtClean="0"/>
              <a:t>Because 1-D model, </a:t>
            </a:r>
            <a:r>
              <a:rPr lang="en-US" dirty="0" err="1" smtClean="0"/>
              <a:t>lat</a:t>
            </a:r>
            <a:r>
              <a:rPr lang="en-US" dirty="0" smtClean="0"/>
              <a:t> and long are fixed (essentially 2-D output through depth and time)</a:t>
            </a:r>
          </a:p>
          <a:p>
            <a:r>
              <a:rPr lang="en-US" dirty="0" err="1" smtClean="0"/>
              <a:t>ncvar_get</a:t>
            </a:r>
            <a:r>
              <a:rPr lang="en-US" dirty="0" smtClean="0"/>
              <a:t> {ncdf4} extracts a matrix (2D) of state variable values in each layer (up to max layers) and at each time step (interval controlled by </a:t>
            </a:r>
            <a:r>
              <a:rPr lang="en-US" dirty="0" err="1" smtClean="0"/>
              <a:t>nsave</a:t>
            </a:r>
            <a:r>
              <a:rPr lang="en-US" dirty="0" smtClean="0"/>
              <a:t> in </a:t>
            </a:r>
            <a:r>
              <a:rPr lang="en-US" dirty="0" err="1" smtClean="0"/>
              <a:t>glm.nml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other GLM output data (number of layers [NS] and height top of layer above bottom [z]), the functions of interest (</a:t>
            </a:r>
            <a:r>
              <a:rPr lang="en-US" dirty="0" err="1" smtClean="0"/>
              <a:t>getTempGLMnc</a:t>
            </a:r>
            <a:r>
              <a:rPr lang="en-US" dirty="0" smtClean="0"/>
              <a:t>, </a:t>
            </a:r>
            <a:r>
              <a:rPr lang="en-US" dirty="0" err="1" smtClean="0"/>
              <a:t>get_temp</a:t>
            </a:r>
            <a:r>
              <a:rPr lang="en-US" dirty="0" smtClean="0"/>
              <a:t>, </a:t>
            </a:r>
            <a:r>
              <a:rPr lang="en-US" dirty="0" err="1" smtClean="0"/>
              <a:t>get_state_var</a:t>
            </a:r>
            <a:r>
              <a:rPr lang="en-US" dirty="0" smtClean="0"/>
              <a:t>) convert this information to rounded elevation or depth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2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199624"/>
              </p:ext>
            </p:extLst>
          </p:nvPr>
        </p:nvGraphicFramePr>
        <p:xfrm>
          <a:off x="457200" y="1524000"/>
          <a:ext cx="8229600" cy="2743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1463040"/>
                <a:gridCol w="1645920"/>
                <a:gridCol w="1645920"/>
                <a:gridCol w="1645920"/>
              </a:tblGrid>
              <a:tr h="518159">
                <a:tc>
                  <a:txBody>
                    <a:bodyPr/>
                    <a:lstStyle/>
                    <a:p>
                      <a:r>
                        <a:rPr lang="en-US" dirty="0" smtClean="0"/>
                        <a:t>Layer #\</a:t>
                      </a:r>
                      <a:r>
                        <a:rPr lang="en-US" dirty="0" err="1" smtClean="0"/>
                        <a:t>timestep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72…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4615934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Matrix  “z” has same dimensions (and same missing value positions), and can be used to convert layer # to depth from lake surface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9.96e+36 value is the missing value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98764" y="1022866"/>
            <a:ext cx="696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Sample temperature data from </a:t>
            </a:r>
            <a:r>
              <a:rPr lang="en-US" sz="2400" dirty="0" err="1" smtClean="0"/>
              <a:t>ncvar_get</a:t>
            </a:r>
            <a:r>
              <a:rPr lang="en-US" sz="2400" dirty="0" smtClean="0"/>
              <a:t>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1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R tools: </a:t>
            </a:r>
            <a:r>
              <a:rPr lang="en-US" dirty="0" err="1" smtClean="0"/>
              <a:t>rGLM</a:t>
            </a:r>
            <a:r>
              <a:rPr lang="en-US" dirty="0" smtClean="0"/>
              <a:t> [</a:t>
            </a:r>
            <a:r>
              <a:rPr lang="en-US" dirty="0" err="1" smtClean="0"/>
              <a:t>getTempGLMnc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--Old function for getting temperature data from </a:t>
            </a:r>
            <a:r>
              <a:rPr lang="en-US" dirty="0" err="1" smtClean="0"/>
              <a:t>NetCDF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Usage: </a:t>
            </a:r>
            <a:r>
              <a:rPr lang="en-US" dirty="0" err="1" smtClean="0"/>
              <a:t>getTempGLMnc</a:t>
            </a:r>
            <a:r>
              <a:rPr lang="en-US" dirty="0" smtClean="0"/>
              <a:t>(</a:t>
            </a:r>
            <a:r>
              <a:rPr lang="en-US" dirty="0" err="1" smtClean="0"/>
              <a:t>GLMnc</a:t>
            </a:r>
            <a:r>
              <a:rPr lang="en-US" dirty="0" smtClean="0"/>
              <a:t>, </a:t>
            </a:r>
            <a:r>
              <a:rPr lang="en-US" dirty="0" err="1" smtClean="0"/>
              <a:t>lyrDz</a:t>
            </a:r>
            <a:r>
              <a:rPr lang="en-US" dirty="0" smtClean="0"/>
              <a:t>, ref, </a:t>
            </a:r>
            <a:r>
              <a:rPr lang="en-US" dirty="0" err="1" smtClean="0"/>
              <a:t>z.out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GLMnc</a:t>
            </a:r>
            <a:r>
              <a:rPr lang="en-US" dirty="0" smtClean="0"/>
              <a:t>: [NC object] as returned by </a:t>
            </a:r>
            <a:r>
              <a:rPr lang="en-US" dirty="0" err="1" smtClean="0"/>
              <a:t>nc_open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lyrDz</a:t>
            </a:r>
            <a:r>
              <a:rPr lang="en-US" dirty="0" smtClean="0"/>
              <a:t>: [numeric value] depth interval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ef:  [character string] either “surface” or “bottom”; determines 0 reference (depth or elevation)</a:t>
            </a:r>
          </a:p>
          <a:p>
            <a:pPr marL="0" indent="0">
              <a:buNone/>
            </a:pPr>
            <a:r>
              <a:rPr lang="en-US" dirty="0" err="1" smtClean="0"/>
              <a:t>z.out</a:t>
            </a:r>
            <a:r>
              <a:rPr lang="en-US" dirty="0" smtClean="0"/>
              <a:t>: [numeric vector] optional; vector of discrete depths to interpolate (</a:t>
            </a:r>
            <a:r>
              <a:rPr lang="en-US" dirty="0" err="1" smtClean="0"/>
              <a:t>lyrDz</a:t>
            </a:r>
            <a:r>
              <a:rPr lang="en-US" dirty="0" smtClean="0"/>
              <a:t> not used if </a:t>
            </a:r>
            <a:r>
              <a:rPr lang="en-US" dirty="0" err="1" smtClean="0"/>
              <a:t>z.out</a:t>
            </a:r>
            <a:r>
              <a:rPr lang="en-US" dirty="0" smtClean="0"/>
              <a:t> is supplied)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1015</Words>
  <Application>Microsoft Office PowerPoint</Application>
  <PresentationFormat>On-screen Show (4:3)</PresentationFormat>
  <Paragraphs>158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Generic Lake Model (GLM)</vt:lpstr>
      <vt:lpstr>PowerPoint Presentation</vt:lpstr>
      <vt:lpstr>Model Summary</vt:lpstr>
      <vt:lpstr>Example Chemical Mass Balance</vt:lpstr>
      <vt:lpstr>Model Components</vt:lpstr>
      <vt:lpstr>What you need…</vt:lpstr>
      <vt:lpstr>Reading modeled data from NetCDF</vt:lpstr>
      <vt:lpstr>Example</vt:lpstr>
      <vt:lpstr>R tools: rGLM [getTempGLMnc]</vt:lpstr>
      <vt:lpstr>R tools: glmtools [get_temp]</vt:lpstr>
      <vt:lpstr>R tools: pragma27 [get_state_var]</vt:lpstr>
      <vt:lpstr>Differences between functions</vt:lpstr>
      <vt:lpstr>Compute Times</vt:lpstr>
      <vt:lpstr>Challenge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GLM-FABM-AED</dc:title>
  <dc:creator>Craig</dc:creator>
  <cp:lastModifiedBy>Craig</cp:lastModifiedBy>
  <cp:revision>30</cp:revision>
  <dcterms:created xsi:type="dcterms:W3CDTF">2014-10-02T19:56:18Z</dcterms:created>
  <dcterms:modified xsi:type="dcterms:W3CDTF">2014-10-15T21:02:49Z</dcterms:modified>
</cp:coreProperties>
</file>