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925" autoAdjust="0"/>
  </p:normalViewPr>
  <p:slideViewPr>
    <p:cSldViewPr snapToGrid="0" snapToObjects="1">
      <p:cViewPr varScale="1">
        <p:scale>
          <a:sx n="86" d="100"/>
          <a:sy n="86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9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3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5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6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5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7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1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BB58B-4D31-9645-9FC8-ECEAC799E6E5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Biosciences WG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</a:t>
            </a:r>
            <a:r>
              <a:rPr lang="en-US" dirty="0" err="1" smtClean="0"/>
              <a:t>Haga</a:t>
            </a:r>
            <a:endParaRPr lang="en-US" dirty="0" smtClean="0"/>
          </a:p>
          <a:p>
            <a:r>
              <a:rPr lang="en-US" dirty="0" smtClean="0"/>
              <a:t>PRAGMA 27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79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projects the PRAGMA biosciences group are currently working on and what are they interested in </a:t>
            </a:r>
            <a:r>
              <a:rPr lang="en-US" dirty="0" smtClean="0"/>
              <a:t>pursuing?</a:t>
            </a:r>
          </a:p>
          <a:p>
            <a:pPr lvl="1"/>
            <a:r>
              <a:rPr lang="en-US" dirty="0" smtClean="0"/>
              <a:t>Science </a:t>
            </a:r>
            <a:r>
              <a:rPr lang="en-US" dirty="0"/>
              <a:t>Community </a:t>
            </a:r>
            <a:r>
              <a:rPr lang="en-US" dirty="0" smtClean="0"/>
              <a:t>Laboratory, </a:t>
            </a:r>
            <a:r>
              <a:rPr lang="en-US" dirty="0" err="1" smtClean="0"/>
              <a:t>Thanh</a:t>
            </a:r>
            <a:r>
              <a:rPr lang="en-US" dirty="0" smtClean="0"/>
              <a:t> Truong</a:t>
            </a:r>
          </a:p>
          <a:p>
            <a:pPr lvl="2"/>
            <a:r>
              <a:rPr lang="en-US" dirty="0" err="1" smtClean="0"/>
              <a:t>Crowdsourced</a:t>
            </a:r>
            <a:r>
              <a:rPr lang="en-US" dirty="0" smtClean="0"/>
              <a:t> virtual screening</a:t>
            </a:r>
          </a:p>
          <a:p>
            <a:pPr lvl="2"/>
            <a:r>
              <a:rPr lang="en-US" dirty="0" smtClean="0"/>
              <a:t>Scalability problem</a:t>
            </a:r>
            <a:endParaRPr lang="en-US" dirty="0"/>
          </a:p>
          <a:p>
            <a:pPr lvl="1"/>
            <a:r>
              <a:rPr lang="en-US" dirty="0" smtClean="0"/>
              <a:t>Infectious Disease </a:t>
            </a:r>
            <a:r>
              <a:rPr lang="en-US" dirty="0" err="1" smtClean="0"/>
              <a:t>Bioportal</a:t>
            </a:r>
            <a:r>
              <a:rPr lang="en-US" dirty="0" smtClean="0"/>
              <a:t>, Nor </a:t>
            </a:r>
            <a:r>
              <a:rPr lang="en-US" dirty="0" err="1"/>
              <a:t>Arlina</a:t>
            </a:r>
            <a:r>
              <a:rPr lang="en-US" dirty="0"/>
              <a:t> </a:t>
            </a:r>
            <a:r>
              <a:rPr lang="en-US" dirty="0" err="1" smtClean="0"/>
              <a:t>Amirah</a:t>
            </a:r>
            <a:endParaRPr lang="en-US" dirty="0" smtClean="0"/>
          </a:p>
          <a:p>
            <a:pPr lvl="2"/>
            <a:r>
              <a:rPr lang="en-US" dirty="0" smtClean="0"/>
              <a:t>Big data integration, processing, user access</a:t>
            </a:r>
            <a:endParaRPr lang="en-US" dirty="0"/>
          </a:p>
          <a:p>
            <a:pPr lvl="1"/>
            <a:r>
              <a:rPr lang="en-US" dirty="0" err="1"/>
              <a:t>SimFlu</a:t>
            </a:r>
            <a:r>
              <a:rPr lang="en-US" dirty="0"/>
              <a:t>, </a:t>
            </a:r>
            <a:r>
              <a:rPr lang="en-US" dirty="0" err="1"/>
              <a:t>Insung</a:t>
            </a:r>
            <a:r>
              <a:rPr lang="en-US" dirty="0"/>
              <a:t> </a:t>
            </a:r>
            <a:r>
              <a:rPr lang="en-US" dirty="0" err="1" smtClean="0"/>
              <a:t>Ahn</a:t>
            </a:r>
            <a:endParaRPr lang="en-US" dirty="0" smtClean="0"/>
          </a:p>
          <a:p>
            <a:pPr lvl="2"/>
            <a:r>
              <a:rPr lang="en-US" dirty="0"/>
              <a:t>Big data </a:t>
            </a:r>
            <a:r>
              <a:rPr lang="en-US" dirty="0" smtClean="0"/>
              <a:t>integration, processing, user access</a:t>
            </a:r>
          </a:p>
          <a:p>
            <a:pPr lvl="1"/>
            <a:r>
              <a:rPr lang="en-US" dirty="0" smtClean="0"/>
              <a:t>ASTI, </a:t>
            </a:r>
            <a:r>
              <a:rPr lang="en-US" dirty="0" err="1" smtClean="0"/>
              <a:t>Jelina</a:t>
            </a:r>
            <a:r>
              <a:rPr lang="en-US" dirty="0" smtClean="0"/>
              <a:t> </a:t>
            </a:r>
            <a:r>
              <a:rPr lang="en-US" dirty="0" err="1" smtClean="0"/>
              <a:t>Tetangco</a:t>
            </a:r>
            <a:endParaRPr lang="en-US" dirty="0" smtClean="0"/>
          </a:p>
          <a:p>
            <a:pPr lvl="2"/>
            <a:r>
              <a:rPr lang="en-US" dirty="0" smtClean="0"/>
              <a:t>Need to find users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5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7989"/>
            <a:ext cx="8229600" cy="495689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Should Biosciences refocus its scientific expedition or integrate projects into existing expeditions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Proteomics</a:t>
            </a:r>
          </a:p>
          <a:p>
            <a:pPr lvl="2"/>
            <a:r>
              <a:rPr lang="en-US" dirty="0" smtClean="0"/>
              <a:t>Virtual screening/drug discovery</a:t>
            </a:r>
          </a:p>
          <a:p>
            <a:pPr lvl="2"/>
            <a:r>
              <a:rPr lang="en-US" dirty="0" smtClean="0"/>
              <a:t>Helping to drive resources on PRAGMA-ENT</a:t>
            </a:r>
          </a:p>
          <a:p>
            <a:pPr lvl="2"/>
            <a:r>
              <a:rPr lang="en-US" dirty="0" smtClean="0"/>
              <a:t>Educational tool, clear link to </a:t>
            </a:r>
            <a:r>
              <a:rPr lang="en-US" dirty="0" err="1" smtClean="0"/>
              <a:t>cyberlearning</a:t>
            </a:r>
            <a:endParaRPr lang="en-US" dirty="0" smtClean="0"/>
          </a:p>
          <a:p>
            <a:pPr lvl="1"/>
            <a:r>
              <a:rPr lang="en-US" dirty="0" smtClean="0"/>
              <a:t>Genomics</a:t>
            </a:r>
            <a:endParaRPr lang="en-US" dirty="0"/>
          </a:p>
          <a:p>
            <a:pPr lvl="2"/>
            <a:r>
              <a:rPr lang="en-US" dirty="0" smtClean="0"/>
              <a:t>Pipeline workflows</a:t>
            </a:r>
          </a:p>
          <a:p>
            <a:pPr lvl="2"/>
            <a:r>
              <a:rPr lang="en-US" dirty="0" smtClean="0"/>
              <a:t>Infectious disease portals</a:t>
            </a:r>
          </a:p>
          <a:p>
            <a:pPr lvl="2"/>
            <a:r>
              <a:rPr lang="en-US" dirty="0" smtClean="0"/>
              <a:t>Clear link to biodiversity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What is practically possible, with a focus on funding sources for participants and their ability to participate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Issues</a:t>
            </a:r>
          </a:p>
          <a:p>
            <a:pPr lvl="2"/>
            <a:r>
              <a:rPr lang="en-US" dirty="0" smtClean="0"/>
              <a:t>Advantage – PRAGMA-ENT is breakable</a:t>
            </a:r>
          </a:p>
          <a:p>
            <a:pPr lvl="2"/>
            <a:r>
              <a:rPr lang="en-US" dirty="0" smtClean="0"/>
              <a:t>Disadvantage – PRAGMA-ENT is breakable</a:t>
            </a:r>
          </a:p>
          <a:p>
            <a:pPr lvl="2"/>
            <a:r>
              <a:rPr lang="en-US" dirty="0"/>
              <a:t>Need more crosstalk with other </a:t>
            </a:r>
            <a:r>
              <a:rPr lang="en-US" dirty="0" smtClean="0"/>
              <a:t>groups</a:t>
            </a:r>
          </a:p>
          <a:p>
            <a:pPr lvl="2"/>
            <a:r>
              <a:rPr lang="en-US" dirty="0" smtClean="0"/>
              <a:t>Genomics is a very large field, we need to be focused</a:t>
            </a:r>
          </a:p>
          <a:p>
            <a:pPr lvl="2"/>
            <a:r>
              <a:rPr lang="en-US" dirty="0" smtClean="0"/>
              <a:t>Need more genomics domain scientists to develop roadmap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be continued in Nara…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66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projects the PRAGMA biosciences group are currently working on and what are they interested in pursuing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there anything that can be sustained in biosciences with the members and what is the common issue for them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Should </a:t>
            </a:r>
            <a:r>
              <a:rPr lang="en-US" dirty="0"/>
              <a:t>Biosciences refocus its scientific expedition or integrate projects into existing expeditions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depends on interest and ability to follow-through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we create an entirely new expedition, then we need to define the projects/goals/common </a:t>
            </a:r>
            <a:r>
              <a:rPr lang="en-US" dirty="0" smtClean="0"/>
              <a:t>issues.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we integrate with existing expeditions, then how can the projects tie-in with the other expeditions?</a:t>
            </a:r>
            <a:endParaRPr lang="en-US" dirty="0" smtClean="0">
              <a:effectLst/>
            </a:endParaRPr>
          </a:p>
          <a:p>
            <a:r>
              <a:rPr lang="en-US" dirty="0" smtClean="0"/>
              <a:t>What </a:t>
            </a:r>
            <a:r>
              <a:rPr lang="en-US" dirty="0"/>
              <a:t>is practically possible, with a focus on funding sources for participants and their ability to participate?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we provide virtual screening as a service for other </a:t>
            </a:r>
            <a:r>
              <a:rPr lang="en-US" dirty="0" smtClean="0"/>
              <a:t>biologists? </a:t>
            </a:r>
          </a:p>
          <a:p>
            <a:pPr lvl="1"/>
            <a:r>
              <a:rPr lang="en-US" dirty="0" smtClean="0"/>
              <a:t>Great </a:t>
            </a:r>
            <a:r>
              <a:rPr lang="en-US" dirty="0"/>
              <a:t>driver for virtualized network and </a:t>
            </a:r>
            <a:r>
              <a:rPr lang="en-US" dirty="0" smtClean="0"/>
              <a:t>machines  and </a:t>
            </a:r>
            <a:r>
              <a:rPr lang="en-US" dirty="0"/>
              <a:t>it leverages on past experience, but is this sustainable and who would use 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effectLst/>
              </a:rPr>
              <a:t>Genomics as a driver?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1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16955</TotalTime>
  <Words>353</Words>
  <Application>Microsoft Macintosh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Biosciences WG </vt:lpstr>
      <vt:lpstr>Summary – Day 1</vt:lpstr>
      <vt:lpstr>Summary – Day 2</vt:lpstr>
      <vt:lpstr>Questions</vt:lpstr>
    </vt:vector>
  </TitlesOfParts>
  <Company>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Project</dc:title>
  <dc:creator>J H</dc:creator>
  <cp:lastModifiedBy>J H</cp:lastModifiedBy>
  <cp:revision>33</cp:revision>
  <dcterms:created xsi:type="dcterms:W3CDTF">2014-09-26T07:38:51Z</dcterms:created>
  <dcterms:modified xsi:type="dcterms:W3CDTF">2014-10-17T21:04:01Z</dcterms:modified>
</cp:coreProperties>
</file>