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5" r:id="rId2"/>
    <p:sldId id="268" r:id="rId3"/>
    <p:sldId id="257" r:id="rId4"/>
    <p:sldId id="258" r:id="rId5"/>
    <p:sldId id="261" r:id="rId6"/>
    <p:sldId id="259" r:id="rId7"/>
    <p:sldId id="262" r:id="rId8"/>
    <p:sldId id="263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01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944C9-A722-4482-AEF4-3B937BDA80FE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E8F9E-5F90-4439-A3FD-8842DFFA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17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5B51A-11CF-47B9-BD2F-E531C9870FA5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799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5B51A-11CF-47B9-BD2F-E531C9870F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6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C009-2C67-4C94-BEEA-9A3ABAE315F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A366-C597-457D-B10D-6F8CCFB383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14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C009-2C67-4C94-BEEA-9A3ABAE315F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A366-C597-457D-B10D-6F8CCFB383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8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C009-2C67-4C94-BEEA-9A3ABAE315F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A366-C597-457D-B10D-6F8CCFB383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49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C009-2C67-4C94-BEEA-9A3ABAE315F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A366-C597-457D-B10D-6F8CCFB383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64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C009-2C67-4C94-BEEA-9A3ABAE315F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A366-C597-457D-B10D-6F8CCFB383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15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C009-2C67-4C94-BEEA-9A3ABAE315F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A366-C597-457D-B10D-6F8CCFB383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1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C009-2C67-4C94-BEEA-9A3ABAE315F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A366-C597-457D-B10D-6F8CCFB383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16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C009-2C67-4C94-BEEA-9A3ABAE315F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A366-C597-457D-B10D-6F8CCFB383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86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C009-2C67-4C94-BEEA-9A3ABAE315F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A366-C597-457D-B10D-6F8CCFB383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48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C009-2C67-4C94-BEEA-9A3ABAE315F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A366-C597-457D-B10D-6F8CCFB383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03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C009-2C67-4C94-BEEA-9A3ABAE315F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3A366-C597-457D-B10D-6F8CCFB383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63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4C009-2C67-4C94-BEEA-9A3ABAE315F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3A366-C597-457D-B10D-6F8CCFB383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15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45408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Users\PeterA2\Pictures\2014\2014 Sept - Dec\PRAGMA 27\PRAGMA_27_Group_Photo alig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9144000" cy="622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32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 the Organizers and Sponsors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20" t="18605" r="23601" b="9713"/>
          <a:stretch/>
        </p:blipFill>
        <p:spPr bwMode="auto">
          <a:xfrm>
            <a:off x="4343400" y="1295400"/>
            <a:ext cx="4343400" cy="444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524000"/>
            <a:ext cx="4038600" cy="4525963"/>
          </a:xfrm>
        </p:spPr>
        <p:txBody>
          <a:bodyPr/>
          <a:lstStyle/>
          <a:p>
            <a:r>
              <a:rPr lang="en-US" dirty="0" smtClean="0"/>
              <a:t>Beth Plale</a:t>
            </a:r>
          </a:p>
          <a:p>
            <a:r>
              <a:rPr lang="en-US" dirty="0" smtClean="0"/>
              <a:t>Robert Ping</a:t>
            </a:r>
          </a:p>
          <a:p>
            <a:r>
              <a:rPr lang="en-US" dirty="0" smtClean="0"/>
              <a:t>Quan Gabriel Zhou</a:t>
            </a:r>
          </a:p>
          <a:p>
            <a:r>
              <a:rPr lang="en-US" dirty="0" smtClean="0"/>
              <a:t>Many others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6172200"/>
            <a:ext cx="7257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454082"/>
                </a:solidFill>
              </a:rPr>
              <a:t>Thank you and your organizations and sponsors</a:t>
            </a:r>
            <a:endParaRPr lang="en-US" sz="2800" b="1" dirty="0">
              <a:solidFill>
                <a:srgbClr val="454082"/>
              </a:solidFill>
            </a:endParaRPr>
          </a:p>
        </p:txBody>
      </p:sp>
      <p:pic>
        <p:nvPicPr>
          <p:cNvPr id="6" name="Picture 18" descr="National Science Foundation logo with rotating globe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038600"/>
            <a:ext cx="1506279" cy="111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5155757"/>
            <a:ext cx="2131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US National Science </a:t>
            </a:r>
          </a:p>
          <a:p>
            <a:pPr algn="ctr"/>
            <a:r>
              <a:rPr lang="en-US" b="1" dirty="0" smtClean="0"/>
              <a:t>Foundation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899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609600"/>
            <a:ext cx="396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Enjoy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Beautiful </a:t>
            </a:r>
            <a:r>
              <a:rPr lang="en-US" dirty="0" smtClean="0"/>
              <a:t>Campus</a:t>
            </a:r>
            <a:endParaRPr lang="en-US" dirty="0"/>
          </a:p>
        </p:txBody>
      </p:sp>
      <p:pic>
        <p:nvPicPr>
          <p:cNvPr id="4099" name="Picture 3" descr="D:\Users\PeterA2\Pictures\2014\2014 Sept - Dec\PRAGMA 27\Autumn_on_the_Indiana_University_campus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133600"/>
            <a:ext cx="4038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Users\PeterA2\Pictures\2014\2014 Sept - Dec\PRAGMA 27\IUSampleGates large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4038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Users\PeterA2\Pictures\2014\2014 Sept - Dec\PRAGMA 27\unionbldg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81400"/>
            <a:ext cx="4063999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648200" y="5466347"/>
            <a:ext cx="396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45408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PRAGMA 27</a:t>
            </a:r>
            <a:br>
              <a:rPr lang="en-US" dirty="0" smtClean="0"/>
            </a:br>
            <a:r>
              <a:rPr lang="en-US" dirty="0" smtClean="0"/>
              <a:t>Indiana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16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 to </a:t>
            </a:r>
            <a:r>
              <a:rPr lang="en-US" dirty="0" err="1" smtClean="0"/>
              <a:t>Nadya</a:t>
            </a:r>
            <a:r>
              <a:rPr lang="en-US" dirty="0" smtClean="0"/>
              <a:t> Williams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nadya@sdsc.edu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5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Steering Committee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/>
          <a:lstStyle/>
          <a:p>
            <a:r>
              <a:rPr lang="en-US" dirty="0" smtClean="0"/>
              <a:t>PRAGMA 27</a:t>
            </a:r>
          </a:p>
          <a:p>
            <a:r>
              <a:rPr lang="en-US" dirty="0" smtClean="0"/>
              <a:t>Bloomington Indiana</a:t>
            </a:r>
          </a:p>
          <a:p>
            <a:r>
              <a:rPr lang="en-US" dirty="0" smtClean="0"/>
              <a:t>2014.10.17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3" t="17721" r="10148" b="53857"/>
          <a:stretch/>
        </p:blipFill>
        <p:spPr bwMode="auto">
          <a:xfrm>
            <a:off x="0" y="-1"/>
            <a:ext cx="9144000" cy="1997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96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New Members Applications Approved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Nara </a:t>
            </a:r>
            <a:r>
              <a:rPr lang="en-US" dirty="0" smtClean="0"/>
              <a:t>Institute of Science and Technology (NAIST)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Institute for Computational Science and Technology (ICST)  </a:t>
            </a:r>
          </a:p>
          <a:p>
            <a:pPr lvl="1"/>
            <a:endParaRPr lang="en-US" dirty="0"/>
          </a:p>
        </p:txBody>
      </p:sp>
      <p:pic>
        <p:nvPicPr>
          <p:cNvPr id="4" name="図 2" descr="奈良先端科学技術大学院大学　ロゴタイプ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385" y="2743200"/>
            <a:ext cx="171323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320" y="3733800"/>
            <a:ext cx="721360" cy="850900"/>
          </a:xfrm>
          <a:prstGeom prst="rect">
            <a:avLst/>
          </a:prstGeom>
        </p:spPr>
      </p:pic>
      <p:sp>
        <p:nvSpPr>
          <p:cNvPr id="6" name="AutoShape 2" descr="Image result for nara institute of science and technolog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6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PRAGMA 28</a:t>
            </a:r>
            <a:br>
              <a:rPr lang="en-US" dirty="0" smtClean="0"/>
            </a:br>
            <a:r>
              <a:rPr lang="en-US" dirty="0" smtClean="0"/>
              <a:t>in NARA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PRAGMA 28 Proposal</a:t>
            </a:r>
          </a:p>
          <a:p>
            <a:pPr lvl="1"/>
            <a:r>
              <a:rPr lang="en-US" dirty="0"/>
              <a:t>NAIST, April 8 – 10, 2015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75" t="47855" r="38833" b="27833"/>
          <a:stretch/>
        </p:blipFill>
        <p:spPr bwMode="auto">
          <a:xfrm>
            <a:off x="5943600" y="1600200"/>
            <a:ext cx="1053885" cy="110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5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Changes </a:t>
            </a: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Operational Principles and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 of PRAGMA Students on Steering Committee</a:t>
            </a:r>
          </a:p>
          <a:p>
            <a:pPr lvl="1"/>
            <a:r>
              <a:rPr lang="en-US" dirty="0"/>
              <a:t>Terms to be while serving as lead of PRAGMA Students</a:t>
            </a:r>
          </a:p>
          <a:p>
            <a:r>
              <a:rPr lang="en-US" dirty="0" smtClean="0"/>
              <a:t>Designation </a:t>
            </a:r>
            <a:r>
              <a:rPr lang="en-US" dirty="0" smtClean="0"/>
              <a:t>of Former Members as </a:t>
            </a:r>
            <a:r>
              <a:rPr lang="en-US" dirty="0" smtClean="0"/>
              <a:t>Ex-Officio</a:t>
            </a:r>
          </a:p>
          <a:p>
            <a:pPr lvl="1"/>
            <a:r>
              <a:rPr lang="en-US" dirty="0" smtClean="0"/>
              <a:t>None voting, valued for their expertise and experience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14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 of Steering Committee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Agreement that a system needs to be implemented, to balance desire for 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members </a:t>
            </a:r>
          </a:p>
          <a:p>
            <a:pPr lvl="1"/>
            <a:r>
              <a:rPr lang="en-US" dirty="0" smtClean="0"/>
              <a:t>Institutional commitments</a:t>
            </a:r>
          </a:p>
          <a:p>
            <a:r>
              <a:rPr lang="en-US" dirty="0" smtClean="0"/>
              <a:t>Key components (proposed)</a:t>
            </a:r>
          </a:p>
          <a:p>
            <a:pPr lvl="1"/>
            <a:r>
              <a:rPr lang="en-US" dirty="0" smtClean="0"/>
              <a:t>Terms with process of renewal or rotation</a:t>
            </a:r>
          </a:p>
          <a:p>
            <a:pPr lvl="1"/>
            <a:r>
              <a:rPr lang="en-US" dirty="0" smtClean="0"/>
              <a:t>Process for nomination, solicitation, and selection</a:t>
            </a:r>
          </a:p>
          <a:p>
            <a:pPr lvl="1"/>
            <a:r>
              <a:rPr lang="en-US" dirty="0" smtClean="0"/>
              <a:t>Representative of diversity of members, institutions, expertise, geography, gender, … </a:t>
            </a:r>
          </a:p>
          <a:p>
            <a:pPr lvl="1"/>
            <a:r>
              <a:rPr lang="en-US" dirty="0" smtClean="0"/>
              <a:t>Retain trusted relationship of committee, and PRAGMA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73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Workshops Structures </a:t>
            </a:r>
          </a:p>
          <a:p>
            <a:pPr lvl="1"/>
            <a:r>
              <a:rPr lang="en-US" dirty="0" smtClean="0"/>
              <a:t>Balancing plenary talks, working group time, </a:t>
            </a:r>
            <a:r>
              <a:rPr lang="en-US" u="sng" dirty="0" smtClean="0"/>
              <a:t>cross-working group discussions</a:t>
            </a:r>
            <a:r>
              <a:rPr lang="en-US" dirty="0" smtClean="0"/>
              <a:t>, demos and posters.</a:t>
            </a:r>
          </a:p>
          <a:p>
            <a:pPr lvl="1"/>
            <a:r>
              <a:rPr lang="en-US" dirty="0" smtClean="0"/>
              <a:t>Issue: Often hard to start new working groups with concurrent sessions</a:t>
            </a:r>
          </a:p>
          <a:p>
            <a:pPr lvl="1"/>
            <a:r>
              <a:rPr lang="en-US" dirty="0" smtClean="0"/>
              <a:t>One suggestion arose</a:t>
            </a:r>
          </a:p>
          <a:p>
            <a:r>
              <a:rPr lang="en-US" dirty="0" smtClean="0"/>
              <a:t>Publications from PRAGMA Workshops</a:t>
            </a:r>
          </a:p>
          <a:p>
            <a:pPr lvl="1"/>
            <a:r>
              <a:rPr lang="en-US" dirty="0" smtClean="0"/>
              <a:t>Interest by certain portion of PRAGMA membership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1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Member of Steering Committee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Hosting workshop is a strategic activity</a:t>
            </a:r>
          </a:p>
          <a:p>
            <a:r>
              <a:rPr lang="en-US" dirty="0" smtClean="0"/>
              <a:t>Beth Plale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3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238</Words>
  <Application>Microsoft Office PowerPoint</Application>
  <PresentationFormat>On-screen Show (4:3)</PresentationFormat>
  <Paragraphs>49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1_Office Theme</vt:lpstr>
      <vt:lpstr>PowerPoint Presentation</vt:lpstr>
      <vt:lpstr>Slides to Nadya Williams</vt:lpstr>
      <vt:lpstr>Steering Committee Report</vt:lpstr>
      <vt:lpstr>New Members Applications Approved</vt:lpstr>
      <vt:lpstr>PRAGMA 28 in NARA</vt:lpstr>
      <vt:lpstr>Changes to Operational Principles and Practices</vt:lpstr>
      <vt:lpstr>Rotation of Steering Committee Members</vt:lpstr>
      <vt:lpstr>Other Topics</vt:lpstr>
      <vt:lpstr>New Member of Steering Committee</vt:lpstr>
      <vt:lpstr>Thanks to the Organizers and Sponsors</vt:lpstr>
      <vt:lpstr>Enjoy the  Beautiful Campus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Steering Committee Report</dc:title>
  <dc:creator>PeterA2</dc:creator>
  <cp:lastModifiedBy>PeterA2</cp:lastModifiedBy>
  <cp:revision>7</cp:revision>
  <dcterms:created xsi:type="dcterms:W3CDTF">2014-10-17T17:59:18Z</dcterms:created>
  <dcterms:modified xsi:type="dcterms:W3CDTF">2014-10-17T20:58:55Z</dcterms:modified>
</cp:coreProperties>
</file>