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59" r:id="rId4"/>
    <p:sldId id="268" r:id="rId5"/>
    <p:sldId id="262" r:id="rId6"/>
    <p:sldId id="263" r:id="rId7"/>
    <p:sldId id="264" r:id="rId8"/>
    <p:sldId id="266" r:id="rId9"/>
    <p:sldId id="265" r:id="rId10"/>
    <p:sldId id="260" r:id="rId11"/>
    <p:sldId id="258" r:id="rId12"/>
    <p:sldId id="261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54A2-CC93-4A50-9C6D-FB4B67FE93EE}" type="datetimeFigureOut">
              <a:rPr lang="en-MY" smtClean="0"/>
              <a:t>10/17/14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6CBA-D794-49AE-BAEE-150608C146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7016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54A2-CC93-4A50-9C6D-FB4B67FE93EE}" type="datetimeFigureOut">
              <a:rPr lang="en-MY" smtClean="0"/>
              <a:t>10/17/14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6CBA-D794-49AE-BAEE-150608C146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1132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54A2-CC93-4A50-9C6D-FB4B67FE93EE}" type="datetimeFigureOut">
              <a:rPr lang="en-MY" smtClean="0"/>
              <a:t>10/17/14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6CBA-D794-49AE-BAEE-150608C146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199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54A2-CC93-4A50-9C6D-FB4B67FE93EE}" type="datetimeFigureOut">
              <a:rPr lang="en-MY" smtClean="0"/>
              <a:t>10/17/14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6CBA-D794-49AE-BAEE-150608C146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306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54A2-CC93-4A50-9C6D-FB4B67FE93EE}" type="datetimeFigureOut">
              <a:rPr lang="en-MY" smtClean="0"/>
              <a:t>10/17/14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6CBA-D794-49AE-BAEE-150608C146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498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54A2-CC93-4A50-9C6D-FB4B67FE93EE}" type="datetimeFigureOut">
              <a:rPr lang="en-MY" smtClean="0"/>
              <a:t>10/17/14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6CBA-D794-49AE-BAEE-150608C146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395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54A2-CC93-4A50-9C6D-FB4B67FE93EE}" type="datetimeFigureOut">
              <a:rPr lang="en-MY" smtClean="0"/>
              <a:t>10/17/14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6CBA-D794-49AE-BAEE-150608C146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867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54A2-CC93-4A50-9C6D-FB4B67FE93EE}" type="datetimeFigureOut">
              <a:rPr lang="en-MY" smtClean="0"/>
              <a:t>10/17/14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6CBA-D794-49AE-BAEE-150608C146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703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54A2-CC93-4A50-9C6D-FB4B67FE93EE}" type="datetimeFigureOut">
              <a:rPr lang="en-MY" smtClean="0"/>
              <a:t>10/17/14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6CBA-D794-49AE-BAEE-150608C146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502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54A2-CC93-4A50-9C6D-FB4B67FE93EE}" type="datetimeFigureOut">
              <a:rPr lang="en-MY" smtClean="0"/>
              <a:t>10/17/14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6CBA-D794-49AE-BAEE-150608C146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051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E54A2-CC93-4A50-9C6D-FB4B67FE93EE}" type="datetimeFigureOut">
              <a:rPr lang="en-MY" smtClean="0"/>
              <a:t>10/17/14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6CBA-D794-49AE-BAEE-150608C146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0884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E54A2-CC93-4A50-9C6D-FB4B67FE93EE}" type="datetimeFigureOut">
              <a:rPr lang="en-MY" smtClean="0"/>
              <a:t>10/17/14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6CBA-D794-49AE-BAEE-150608C146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734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PRAGMA STUDENT EXPEDITION CHALLENGE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344816" cy="1752600"/>
          </a:xfrm>
        </p:spPr>
        <p:txBody>
          <a:bodyPr>
            <a:normAutofit/>
          </a:bodyPr>
          <a:lstStyle/>
          <a:p>
            <a:r>
              <a:rPr lang="en-MY" sz="2000" dirty="0" smtClean="0"/>
              <a:t>Challenge 1 – Build up Lifemapper Biodiversity Infrastructure</a:t>
            </a:r>
          </a:p>
          <a:p>
            <a:r>
              <a:rPr lang="en-MY" sz="2000" dirty="0" smtClean="0"/>
              <a:t>Aravindh and Ann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81164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Error messages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/>
          <a:lstStyle/>
          <a:p>
            <a:r>
              <a:rPr lang="en-MY" dirty="0" smtClean="0"/>
              <a:t>/usr/bin/perl: error while loading shared libraries: libfreebl3.so: cannot open shared object file: No such file or directory</a:t>
            </a:r>
          </a:p>
          <a:p>
            <a:r>
              <a:rPr lang="en-MY" dirty="0" smtClean="0"/>
              <a:t>/usr/bin/p11-kit: error while loading shared libraries: libfreebl3.so: cannot open shared object file: No such file or directory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49079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Good to have Info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21088"/>
          </a:xfrm>
        </p:spPr>
        <p:txBody>
          <a:bodyPr/>
          <a:lstStyle/>
          <a:p>
            <a:r>
              <a:rPr lang="en-MY" dirty="0" smtClean="0"/>
              <a:t>Minimal requirements for hardware</a:t>
            </a:r>
          </a:p>
          <a:p>
            <a:r>
              <a:rPr lang="en-MY" dirty="0" smtClean="0"/>
              <a:t>Software requirements for major OS (OSX, Windows, Ubuntu etc), for example, tested version of Virtual Box that works</a:t>
            </a:r>
          </a:p>
          <a:p>
            <a:r>
              <a:rPr lang="en-MY" dirty="0" smtClean="0"/>
              <a:t>Methodology to setup user’s own dataset</a:t>
            </a:r>
          </a:p>
          <a:p>
            <a:r>
              <a:rPr lang="en-MY" dirty="0" smtClean="0"/>
              <a:t>Possibility of switching databases</a:t>
            </a:r>
          </a:p>
          <a:p>
            <a:r>
              <a:rPr lang="en-MY" dirty="0" smtClean="0"/>
              <a:t>Dataformat expected by Lifemapper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26453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Ganglia shows what is the status of the cluster but does not warn you on threshold breaches</a:t>
            </a:r>
          </a:p>
          <a:p>
            <a:r>
              <a:rPr lang="en-US" dirty="0" err="1" smtClean="0"/>
              <a:t>Nagios</a:t>
            </a:r>
            <a:r>
              <a:rPr lang="en-US" dirty="0" smtClean="0"/>
              <a:t> monitoring tool is used to monitor subsystems and sent alert notifications to the user on threshold breaches</a:t>
            </a:r>
          </a:p>
          <a:p>
            <a:r>
              <a:rPr lang="en-US" dirty="0" err="1" smtClean="0"/>
              <a:t>Nagios</a:t>
            </a:r>
            <a:r>
              <a:rPr lang="en-US" dirty="0" smtClean="0"/>
              <a:t> available as a plugin for Ganglia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96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Machine Image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25700"/>
            <a:ext cx="6540500" cy="20066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3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time</a:t>
            </a:r>
          </a:p>
          <a:p>
            <a:r>
              <a:rPr lang="en-US" dirty="0" smtClean="0"/>
              <a:t>Experience</a:t>
            </a:r>
          </a:p>
          <a:p>
            <a:r>
              <a:rPr lang="en-US" dirty="0" smtClean="0"/>
              <a:t>Good to have info</a:t>
            </a:r>
          </a:p>
          <a:p>
            <a:r>
              <a:rPr lang="en-US" dirty="0" smtClean="0"/>
              <a:t>Suggestions</a:t>
            </a:r>
          </a:p>
          <a:p>
            <a:r>
              <a:rPr lang="en-US" dirty="0" smtClean="0"/>
              <a:t>Amazon EC2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7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MacOSX Setup Time</a:t>
            </a:r>
            <a:endParaRPr lang="en-MY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291321"/>
              </p:ext>
            </p:extLst>
          </p:nvPr>
        </p:nvGraphicFramePr>
        <p:xfrm>
          <a:off x="611560" y="1484784"/>
          <a:ext cx="7848872" cy="3119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436"/>
                <a:gridCol w="39244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Setup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Install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VirtualBox</a:t>
                      </a:r>
                      <a:endParaRPr lang="en-US" b="1" baseline="0" dirty="0" smtClean="0"/>
                    </a:p>
                    <a:p>
                      <a:r>
                        <a:rPr lang="en-US" b="1" baseline="0" dirty="0" smtClean="0"/>
                        <a:t>Install </a:t>
                      </a:r>
                      <a:r>
                        <a:rPr lang="en-US" b="1" baseline="0" dirty="0" err="1" smtClean="0"/>
                        <a:t>Lifemapper</a:t>
                      </a:r>
                      <a:r>
                        <a:rPr lang="en-US" b="1" baseline="0" dirty="0" smtClean="0"/>
                        <a:t> server roll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 30 minutes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Seeding the data pipeline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 1 hour 26 minutes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Machine</a:t>
                      </a:r>
                      <a:r>
                        <a:rPr lang="en-US" b="1" baseline="0" dirty="0" smtClean="0"/>
                        <a:t> Specification</a:t>
                      </a:r>
                      <a:r>
                        <a:rPr lang="en-US" b="1" dirty="0" smtClean="0"/>
                        <a:t>: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Operating System: Mac OSX 10.9 (Mavericks)</a:t>
                      </a:r>
                    </a:p>
                    <a:p>
                      <a:r>
                        <a:rPr lang="en-US" dirty="0" smtClean="0"/>
                        <a:t>Base System Memory: 8 GB</a:t>
                      </a:r>
                    </a:p>
                    <a:p>
                      <a:r>
                        <a:rPr lang="en-US" dirty="0" smtClean="0"/>
                        <a:t>Virtual</a:t>
                      </a:r>
                      <a:r>
                        <a:rPr lang="en-US" baseline="0" dirty="0" smtClean="0"/>
                        <a:t> Box Version: 4.3.18 r96516</a:t>
                      </a:r>
                    </a:p>
                    <a:p>
                      <a:r>
                        <a:rPr lang="en-US" baseline="0" dirty="0" smtClean="0"/>
                        <a:t>Virtual Machine Memory: 4 GB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125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Windows Setup Time</a:t>
            </a:r>
            <a:endParaRPr lang="en-MY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25258"/>
              </p:ext>
            </p:extLst>
          </p:nvPr>
        </p:nvGraphicFramePr>
        <p:xfrm>
          <a:off x="611560" y="1484784"/>
          <a:ext cx="7848872" cy="284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436"/>
                <a:gridCol w="39244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Setup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Install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VirtualBox</a:t>
                      </a:r>
                      <a:endParaRPr lang="en-US" b="1" baseline="0" dirty="0" smtClean="0"/>
                    </a:p>
                    <a:p>
                      <a:r>
                        <a:rPr lang="en-US" b="1" baseline="0" dirty="0" smtClean="0"/>
                        <a:t>Install </a:t>
                      </a:r>
                      <a:r>
                        <a:rPr lang="en-US" b="1" baseline="0" dirty="0" err="1" smtClean="0"/>
                        <a:t>Lifemapper</a:t>
                      </a:r>
                      <a:r>
                        <a:rPr lang="en-US" b="1" baseline="0" dirty="0" smtClean="0"/>
                        <a:t> server roll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 30 minutes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Seeding the data pipeline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 1 hour 18 minutes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Machine</a:t>
                      </a:r>
                      <a:r>
                        <a:rPr lang="en-US" b="1" baseline="0" dirty="0" smtClean="0"/>
                        <a:t> Specification</a:t>
                      </a:r>
                      <a:r>
                        <a:rPr lang="en-US" b="1" dirty="0" smtClean="0"/>
                        <a:t>: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Operating System: Windows 8.1</a:t>
                      </a:r>
                    </a:p>
                    <a:p>
                      <a:r>
                        <a:rPr lang="en-US" dirty="0" smtClean="0"/>
                        <a:t>Base System Memory: 8 GB</a:t>
                      </a:r>
                    </a:p>
                    <a:p>
                      <a:r>
                        <a:rPr lang="en-US" dirty="0" smtClean="0"/>
                        <a:t>Virtual</a:t>
                      </a:r>
                      <a:r>
                        <a:rPr lang="en-US" baseline="0" dirty="0" smtClean="0"/>
                        <a:t> Box Version: 4.3.18 r96516</a:t>
                      </a:r>
                    </a:p>
                    <a:p>
                      <a:r>
                        <a:rPr lang="en-US" baseline="0" dirty="0" smtClean="0"/>
                        <a:t>Virtual Machine Memory: 4 GB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052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Outputs – Check </a:t>
            </a:r>
            <a:r>
              <a:rPr lang="en-US" dirty="0" err="1" smtClean="0"/>
              <a:t>Jobserver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467544" y="1556792"/>
            <a:ext cx="8208912" cy="576064"/>
          </a:xfrm>
          <a:prstGeom prst="foldedCorner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[</a:t>
            </a:r>
            <a:r>
              <a:rPr lang="en-US" sz="1100" dirty="0" err="1">
                <a:solidFill>
                  <a:schemeClr val="tx1"/>
                </a:solidFill>
              </a:rPr>
              <a:t>lmwriter@fe</a:t>
            </a:r>
            <a:r>
              <a:rPr lang="en-US" sz="1100" dirty="0">
                <a:solidFill>
                  <a:schemeClr val="tx1"/>
                </a:solidFill>
              </a:rPr>
              <a:t> ~]$ python2.7 /opt/</a:t>
            </a:r>
            <a:r>
              <a:rPr lang="en-US" sz="1100" dirty="0" err="1">
                <a:solidFill>
                  <a:schemeClr val="tx1"/>
                </a:solidFill>
              </a:rPr>
              <a:t>lifemapper</a:t>
            </a:r>
            <a:r>
              <a:rPr lang="en-US" sz="1100" dirty="0">
                <a:solidFill>
                  <a:schemeClr val="tx1"/>
                </a:solidFill>
              </a:rPr>
              <a:t>/</a:t>
            </a:r>
            <a:r>
              <a:rPr lang="en-US" sz="1100" dirty="0" err="1">
                <a:solidFill>
                  <a:schemeClr val="tx1"/>
                </a:solidFill>
              </a:rPr>
              <a:t>LmWebServer</a:t>
            </a:r>
            <a:r>
              <a:rPr lang="en-US" sz="1100" dirty="0">
                <a:solidFill>
                  <a:schemeClr val="tx1"/>
                </a:solidFill>
              </a:rPr>
              <a:t>/scripts/</a:t>
            </a:r>
            <a:r>
              <a:rPr lang="en-US" sz="1100" dirty="0" err="1">
                <a:solidFill>
                  <a:schemeClr val="tx1"/>
                </a:solidFill>
              </a:rPr>
              <a:t>createTestUser.py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Successfully created user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467544" y="2348880"/>
            <a:ext cx="8208912" cy="3384376"/>
          </a:xfrm>
          <a:prstGeom prst="foldedCorner">
            <a:avLst>
              <a:gd name="adj" fmla="val 649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[</a:t>
            </a:r>
            <a:r>
              <a:rPr lang="en-US" sz="1000" dirty="0" err="1">
                <a:solidFill>
                  <a:schemeClr val="tx1"/>
                </a:solidFill>
              </a:rPr>
              <a:t>lmwriter@fe</a:t>
            </a:r>
            <a:r>
              <a:rPr lang="en-US" sz="1000" dirty="0">
                <a:solidFill>
                  <a:schemeClr val="tx1"/>
                </a:solidFill>
              </a:rPr>
              <a:t> ~]$ python2.7 /opt/</a:t>
            </a:r>
            <a:r>
              <a:rPr lang="en-US" sz="1000" dirty="0" err="1">
                <a:solidFill>
                  <a:schemeClr val="tx1"/>
                </a:solidFill>
              </a:rPr>
              <a:t>lifemapper</a:t>
            </a:r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LmWebServer</a:t>
            </a:r>
            <a:r>
              <a:rPr lang="en-US" sz="1000" dirty="0">
                <a:solidFill>
                  <a:schemeClr val="tx1"/>
                </a:solidFill>
              </a:rPr>
              <a:t>/scripts/</a:t>
            </a:r>
            <a:r>
              <a:rPr lang="en-US" sz="1000" dirty="0" err="1">
                <a:solidFill>
                  <a:schemeClr val="tx1"/>
                </a:solidFill>
              </a:rPr>
              <a:t>checkJobServer.py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16 Oct 2014 09:52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{'</a:t>
            </a:r>
            <a:r>
              <a:rPr lang="en-US" sz="1000" dirty="0" err="1">
                <a:solidFill>
                  <a:schemeClr val="tx1"/>
                </a:solidFill>
              </a:rPr>
              <a:t>epsgcode</a:t>
            </a:r>
            <a:r>
              <a:rPr lang="en-US" sz="1000" dirty="0">
                <a:solidFill>
                  <a:schemeClr val="tx1"/>
                </a:solidFill>
              </a:rPr>
              <a:t>': '4326', '</a:t>
            </a:r>
            <a:r>
              <a:rPr lang="en-US" sz="1000" dirty="0" err="1">
                <a:solidFill>
                  <a:schemeClr val="tx1"/>
                </a:solidFill>
              </a:rPr>
              <a:t>displayname</a:t>
            </a:r>
            <a:r>
              <a:rPr lang="en-US" sz="1000" dirty="0">
                <a:solidFill>
                  <a:schemeClr val="tx1"/>
                </a:solidFill>
              </a:rPr>
              <a:t>': 'Test Chain56946.7033215', 'name': 'Test points56946.7033215', '</a:t>
            </a:r>
            <a:r>
              <a:rPr lang="en-US" sz="1000" dirty="0" err="1">
                <a:solidFill>
                  <a:schemeClr val="tx1"/>
                </a:solidFill>
              </a:rPr>
              <a:t>pointstype</a:t>
            </a:r>
            <a:r>
              <a:rPr lang="en-US" sz="1000" dirty="0">
                <a:solidFill>
                  <a:schemeClr val="tx1"/>
                </a:solidFill>
              </a:rPr>
              <a:t>': '</a:t>
            </a:r>
            <a:r>
              <a:rPr lang="en-US" sz="1000" dirty="0" err="1">
                <a:solidFill>
                  <a:schemeClr val="tx1"/>
                </a:solidFill>
              </a:rPr>
              <a:t>shapefile</a:t>
            </a:r>
            <a:r>
              <a:rPr lang="en-US" sz="1000" dirty="0">
                <a:solidFill>
                  <a:schemeClr val="tx1"/>
                </a:solidFill>
              </a:rPr>
              <a:t>'}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09:52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Test Chain56946.7033215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09:52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Removing: /</a:t>
            </a:r>
            <a:r>
              <a:rPr lang="en-US" sz="1000" dirty="0" err="1">
                <a:solidFill>
                  <a:schemeClr val="tx1"/>
                </a:solidFill>
              </a:rPr>
              <a:t>tmp</a:t>
            </a:r>
            <a:r>
              <a:rPr lang="en-US" sz="1000" dirty="0">
                <a:solidFill>
                  <a:schemeClr val="tx1"/>
                </a:solidFill>
              </a:rPr>
              <a:t>/points-5045647.dbf, Success: None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09:52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Removing: /</a:t>
            </a:r>
            <a:r>
              <a:rPr lang="en-US" sz="1000" dirty="0" err="1">
                <a:solidFill>
                  <a:schemeClr val="tx1"/>
                </a:solidFill>
              </a:rPr>
              <a:t>tmp</a:t>
            </a:r>
            <a:r>
              <a:rPr lang="en-US" sz="1000" dirty="0">
                <a:solidFill>
                  <a:schemeClr val="tx1"/>
                </a:solidFill>
              </a:rPr>
              <a:t>/points-5045647.shp, Success: None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09:52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Removing: /</a:t>
            </a:r>
            <a:r>
              <a:rPr lang="en-US" sz="1000" dirty="0" err="1">
                <a:solidFill>
                  <a:schemeClr val="tx1"/>
                </a:solidFill>
              </a:rPr>
              <a:t>tmp</a:t>
            </a:r>
            <a:r>
              <a:rPr lang="en-US" sz="1000" dirty="0">
                <a:solidFill>
                  <a:schemeClr val="tx1"/>
                </a:solidFill>
              </a:rPr>
              <a:t>/points-5045647.shx, Success: None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09:52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Removing: /</a:t>
            </a:r>
            <a:r>
              <a:rPr lang="en-US" sz="1000" dirty="0" err="1">
                <a:solidFill>
                  <a:schemeClr val="tx1"/>
                </a:solidFill>
              </a:rPr>
              <a:t>tmp</a:t>
            </a:r>
            <a:r>
              <a:rPr lang="en-US" sz="1000" dirty="0">
                <a:solidFill>
                  <a:schemeClr val="tx1"/>
                </a:solidFill>
              </a:rPr>
              <a:t>/points-5045647.prj, Success: None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09:52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Removing: /</a:t>
            </a:r>
            <a:r>
              <a:rPr lang="en-US" sz="1000" dirty="0" err="1">
                <a:solidFill>
                  <a:schemeClr val="tx1"/>
                </a:solidFill>
              </a:rPr>
              <a:t>tmp</a:t>
            </a:r>
            <a:r>
              <a:rPr lang="en-US" sz="1000" dirty="0">
                <a:solidFill>
                  <a:schemeClr val="tx1"/>
                </a:solidFill>
              </a:rPr>
              <a:t>/points-5045647.qix, Success: None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09:52 </a:t>
            </a:r>
            <a:r>
              <a:rPr lang="en-US" sz="1000" dirty="0" err="1">
                <a:solidFill>
                  <a:schemeClr val="tx1"/>
                </a:solidFill>
              </a:rPr>
              <a:t>MainThread.log.warning</a:t>
            </a:r>
            <a:r>
              <a:rPr lang="en-US" sz="1000" dirty="0">
                <a:solidFill>
                  <a:schemeClr val="tx1"/>
                </a:solidFill>
              </a:rPr>
              <a:t> line 149 WARNING  Database connection is None! Trying to re-open ...</a:t>
            </a:r>
          </a:p>
          <a:p>
            <a:r>
              <a:rPr lang="en-US" sz="1000" dirty="0">
                <a:solidFill>
                  <a:schemeClr val="tx1"/>
                </a:solidFill>
              </a:rPr>
              <a:t>Closed/wrote dataset /share/</a:t>
            </a:r>
            <a:r>
              <a:rPr lang="en-US" sz="1000" dirty="0" err="1">
                <a:solidFill>
                  <a:schemeClr val="tx1"/>
                </a:solidFill>
              </a:rPr>
              <a:t>lmserver</a:t>
            </a:r>
            <a:r>
              <a:rPr lang="en-US" sz="1000" dirty="0">
                <a:solidFill>
                  <a:schemeClr val="tx1"/>
                </a:solidFill>
              </a:rPr>
              <a:t>/data/</a:t>
            </a:r>
            <a:r>
              <a:rPr lang="en-US" sz="1000" dirty="0" err="1">
                <a:solidFill>
                  <a:schemeClr val="tx1"/>
                </a:solidFill>
              </a:rPr>
              <a:t>UserData</a:t>
            </a:r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unitTest</a:t>
            </a:r>
            <a:r>
              <a:rPr lang="en-US" sz="1000" dirty="0">
                <a:solidFill>
                  <a:schemeClr val="tx1"/>
                </a:solidFill>
              </a:rPr>
              <a:t>/4326/Layers/pt1.shp</a:t>
            </a:r>
          </a:p>
          <a:p>
            <a:r>
              <a:rPr lang="en-US" sz="1000" dirty="0">
                <a:solidFill>
                  <a:schemeClr val="tx1"/>
                </a:solidFill>
              </a:rPr>
              <a:t>creating index of new  LSB format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09:52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   inserted job to write points for </a:t>
            </a:r>
            <a:r>
              <a:rPr lang="en-US" sz="1000" dirty="0" err="1">
                <a:solidFill>
                  <a:schemeClr val="tx1"/>
                </a:solidFill>
              </a:rPr>
              <a:t>occurrenceSet</a:t>
            </a:r>
            <a:r>
              <a:rPr lang="en-US" sz="1000" dirty="0">
                <a:solidFill>
                  <a:schemeClr val="tx1"/>
                </a:solidFill>
              </a:rPr>
              <a:t> 1 in MAL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Occurrence job id: 1</a:t>
            </a:r>
          </a:p>
          <a:p>
            <a:r>
              <a:rPr lang="en-US" sz="1000" dirty="0">
                <a:solidFill>
                  <a:schemeClr val="tx1"/>
                </a:solidFill>
              </a:rPr>
              <a:t>Model job id: 2</a:t>
            </a:r>
          </a:p>
          <a:p>
            <a:r>
              <a:rPr lang="en-US" sz="1000" dirty="0">
                <a:solidFill>
                  <a:schemeClr val="tx1"/>
                </a:solidFill>
              </a:rPr>
              <a:t>Projection job id: 3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job has been deleted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job has been deleted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job has been deleted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09:52 </a:t>
            </a:r>
            <a:r>
              <a:rPr lang="en-US" sz="1000" dirty="0" err="1">
                <a:solidFill>
                  <a:schemeClr val="tx1"/>
                </a:solidFill>
              </a:rPr>
              <a:t>MainThread.log.info</a:t>
            </a:r>
            <a:r>
              <a:rPr lang="en-US" sz="1000" dirty="0">
                <a:solidFill>
                  <a:schemeClr val="tx1"/>
                </a:solidFill>
              </a:rPr>
              <a:t> line 126 INFO       Removed 1 experiments for occurrence set 1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09:52 </a:t>
            </a:r>
            <a:r>
              <a:rPr lang="en-US" sz="1000" dirty="0" err="1">
                <a:solidFill>
                  <a:schemeClr val="tx1"/>
                </a:solidFill>
              </a:rPr>
              <a:t>MainThread.log.info</a:t>
            </a:r>
            <a:r>
              <a:rPr lang="en-US" sz="1000" dirty="0">
                <a:solidFill>
                  <a:schemeClr val="tx1"/>
                </a:solidFill>
              </a:rPr>
              <a:t> line 126 INFO       Removed occurrence </a:t>
            </a:r>
            <a:r>
              <a:rPr lang="en-US" sz="1000" dirty="0" smtClean="0">
                <a:solidFill>
                  <a:schemeClr val="tx1"/>
                </a:solidFill>
              </a:rPr>
              <a:t>set 1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27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Outputs – Check Webserver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395536" y="1412776"/>
            <a:ext cx="8208912" cy="4176464"/>
          </a:xfrm>
          <a:prstGeom prst="foldedCorner">
            <a:avLst>
              <a:gd name="adj" fmla="val 649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[</a:t>
            </a:r>
            <a:r>
              <a:rPr lang="en-US" sz="1000" dirty="0" err="1">
                <a:solidFill>
                  <a:schemeClr val="tx1"/>
                </a:solidFill>
              </a:rPr>
              <a:t>lmwriter@fe</a:t>
            </a:r>
            <a:r>
              <a:rPr lang="en-US" sz="1000" dirty="0">
                <a:solidFill>
                  <a:schemeClr val="tx1"/>
                </a:solidFill>
              </a:rPr>
              <a:t> ~]$ python2.7 /opt/</a:t>
            </a:r>
            <a:r>
              <a:rPr lang="en-US" sz="1000" dirty="0" err="1">
                <a:solidFill>
                  <a:schemeClr val="tx1"/>
                </a:solidFill>
              </a:rPr>
              <a:t>lifemapper</a:t>
            </a:r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LmWebServer</a:t>
            </a:r>
            <a:r>
              <a:rPr lang="en-US" sz="1000" dirty="0">
                <a:solidFill>
                  <a:schemeClr val="tx1"/>
                </a:solidFill>
              </a:rPr>
              <a:t>/scripts/</a:t>
            </a:r>
            <a:r>
              <a:rPr lang="en-US" sz="1000" dirty="0" err="1">
                <a:solidFill>
                  <a:schemeClr val="tx1"/>
                </a:solidFill>
              </a:rPr>
              <a:t>checkLmWeb.py</a:t>
            </a:r>
            <a:r>
              <a:rPr lang="en-US" sz="1000" dirty="0">
                <a:solidFill>
                  <a:schemeClr val="tx1"/>
                </a:solidFill>
              </a:rPr>
              <a:t>    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09:54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</a:t>
            </a:r>
            <a:r>
              <a:rPr lang="en-US" sz="1000" dirty="0" err="1">
                <a:solidFill>
                  <a:schemeClr val="tx1"/>
                </a:solidFill>
              </a:rPr>
              <a:t>Url</a:t>
            </a:r>
            <a:r>
              <a:rPr lang="en-US" sz="1000" dirty="0">
                <a:solidFill>
                  <a:schemeClr val="tx1"/>
                </a:solidFill>
              </a:rPr>
              <a:t>: http://</a:t>
            </a:r>
            <a:r>
              <a:rPr lang="en-US" sz="1000" dirty="0" err="1">
                <a:solidFill>
                  <a:schemeClr val="tx1"/>
                </a:solidFill>
              </a:rPr>
              <a:t>fe.public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16 Oct 2014 09:54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</a:t>
            </a:r>
            <a:r>
              <a:rPr lang="en-US" sz="1000" dirty="0" err="1">
                <a:solidFill>
                  <a:schemeClr val="tx1"/>
                </a:solidFill>
              </a:rPr>
              <a:t>Url</a:t>
            </a:r>
            <a:r>
              <a:rPr lang="en-US" sz="1000" dirty="0">
                <a:solidFill>
                  <a:schemeClr val="tx1"/>
                </a:solidFill>
              </a:rPr>
              <a:t>: http://</a:t>
            </a:r>
            <a:r>
              <a:rPr lang="en-US" sz="1000" dirty="0" err="1">
                <a:solidFill>
                  <a:schemeClr val="tx1"/>
                </a:solidFill>
              </a:rPr>
              <a:t>fe.public</a:t>
            </a:r>
            <a:r>
              <a:rPr lang="en-US" sz="1000" dirty="0">
                <a:solidFill>
                  <a:schemeClr val="tx1"/>
                </a:solidFill>
              </a:rPr>
              <a:t>/services/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09:54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</a:t>
            </a:r>
            <a:r>
              <a:rPr lang="en-US" sz="1000" dirty="0" err="1">
                <a:solidFill>
                  <a:schemeClr val="tx1"/>
                </a:solidFill>
              </a:rPr>
              <a:t>Url</a:t>
            </a:r>
            <a:r>
              <a:rPr lang="en-US" sz="1000" dirty="0">
                <a:solidFill>
                  <a:schemeClr val="tx1"/>
                </a:solidFill>
              </a:rPr>
              <a:t>: http://</a:t>
            </a:r>
            <a:r>
              <a:rPr lang="en-US" sz="1000" dirty="0" err="1">
                <a:solidFill>
                  <a:schemeClr val="tx1"/>
                </a:solidFill>
              </a:rPr>
              <a:t>fe.public</a:t>
            </a:r>
            <a:r>
              <a:rPr lang="en-US" sz="1000" dirty="0">
                <a:solidFill>
                  <a:schemeClr val="tx1"/>
                </a:solidFill>
              </a:rPr>
              <a:t>/services/</a:t>
            </a:r>
            <a:r>
              <a:rPr lang="en-US" sz="1000" dirty="0" err="1">
                <a:solidFill>
                  <a:schemeClr val="tx1"/>
                </a:solidFill>
              </a:rPr>
              <a:t>sdm</a:t>
            </a:r>
            <a:r>
              <a:rPr lang="en-US" sz="1000" dirty="0">
                <a:solidFill>
                  <a:schemeClr val="tx1"/>
                </a:solidFill>
              </a:rPr>
              <a:t>/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09:54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</a:t>
            </a:r>
            <a:r>
              <a:rPr lang="en-US" sz="1000" dirty="0" err="1">
                <a:solidFill>
                  <a:schemeClr val="tx1"/>
                </a:solidFill>
              </a:rPr>
              <a:t>Url</a:t>
            </a:r>
            <a:r>
              <a:rPr lang="en-US" sz="1000" dirty="0">
                <a:solidFill>
                  <a:schemeClr val="tx1"/>
                </a:solidFill>
              </a:rPr>
              <a:t>: http://</a:t>
            </a:r>
            <a:r>
              <a:rPr lang="en-US" sz="1000" dirty="0" err="1">
                <a:solidFill>
                  <a:schemeClr val="tx1"/>
                </a:solidFill>
              </a:rPr>
              <a:t>fe.public</a:t>
            </a:r>
            <a:r>
              <a:rPr lang="en-US" sz="1000" dirty="0">
                <a:solidFill>
                  <a:schemeClr val="tx1"/>
                </a:solidFill>
              </a:rPr>
              <a:t>/services/</a:t>
            </a:r>
            <a:r>
              <a:rPr lang="en-US" sz="1000" dirty="0" err="1">
                <a:solidFill>
                  <a:schemeClr val="tx1"/>
                </a:solidFill>
              </a:rPr>
              <a:t>sdm</a:t>
            </a:r>
            <a:r>
              <a:rPr lang="en-US" sz="1000" dirty="0">
                <a:solidFill>
                  <a:schemeClr val="tx1"/>
                </a:solidFill>
              </a:rPr>
              <a:t>/experiments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09:54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</a:t>
            </a:r>
            <a:r>
              <a:rPr lang="en-US" sz="1000" dirty="0" err="1">
                <a:solidFill>
                  <a:schemeClr val="tx1"/>
                </a:solidFill>
              </a:rPr>
              <a:t>Url</a:t>
            </a:r>
            <a:r>
              <a:rPr lang="en-US" sz="1000" dirty="0">
                <a:solidFill>
                  <a:schemeClr val="tx1"/>
                </a:solidFill>
              </a:rPr>
              <a:t>: http://</a:t>
            </a:r>
            <a:r>
              <a:rPr lang="en-US" sz="1000" dirty="0" err="1">
                <a:solidFill>
                  <a:schemeClr val="tx1"/>
                </a:solidFill>
              </a:rPr>
              <a:t>fe.public</a:t>
            </a:r>
            <a:r>
              <a:rPr lang="en-US" sz="1000" dirty="0">
                <a:solidFill>
                  <a:schemeClr val="tx1"/>
                </a:solidFill>
              </a:rPr>
              <a:t>/services/</a:t>
            </a:r>
            <a:r>
              <a:rPr lang="en-US" sz="1000" dirty="0" err="1">
                <a:solidFill>
                  <a:schemeClr val="tx1"/>
                </a:solidFill>
              </a:rPr>
              <a:t>sdm</a:t>
            </a:r>
            <a:r>
              <a:rPr lang="en-US" sz="1000" dirty="0">
                <a:solidFill>
                  <a:schemeClr val="tx1"/>
                </a:solidFill>
              </a:rPr>
              <a:t>/layers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09:54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</a:t>
            </a:r>
            <a:r>
              <a:rPr lang="en-US" sz="1000" dirty="0" err="1">
                <a:solidFill>
                  <a:schemeClr val="tx1"/>
                </a:solidFill>
              </a:rPr>
              <a:t>Url</a:t>
            </a:r>
            <a:r>
              <a:rPr lang="en-US" sz="1000" dirty="0">
                <a:solidFill>
                  <a:schemeClr val="tx1"/>
                </a:solidFill>
              </a:rPr>
              <a:t>: http://</a:t>
            </a:r>
            <a:r>
              <a:rPr lang="en-US" sz="1000" dirty="0" err="1">
                <a:solidFill>
                  <a:schemeClr val="tx1"/>
                </a:solidFill>
              </a:rPr>
              <a:t>fe.public</a:t>
            </a:r>
            <a:r>
              <a:rPr lang="en-US" sz="1000" dirty="0">
                <a:solidFill>
                  <a:schemeClr val="tx1"/>
                </a:solidFill>
              </a:rPr>
              <a:t>/services/</a:t>
            </a:r>
            <a:r>
              <a:rPr lang="en-US" sz="1000" dirty="0" err="1">
                <a:solidFill>
                  <a:schemeClr val="tx1"/>
                </a:solidFill>
              </a:rPr>
              <a:t>sdm</a:t>
            </a:r>
            <a:r>
              <a:rPr lang="en-US" sz="1000" dirty="0">
                <a:solidFill>
                  <a:schemeClr val="tx1"/>
                </a:solidFill>
              </a:rPr>
              <a:t>/projections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09:54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</a:t>
            </a:r>
            <a:r>
              <a:rPr lang="en-US" sz="1000" dirty="0" err="1">
                <a:solidFill>
                  <a:schemeClr val="tx1"/>
                </a:solidFill>
              </a:rPr>
              <a:t>Url</a:t>
            </a:r>
            <a:r>
              <a:rPr lang="en-US" sz="1000" dirty="0">
                <a:solidFill>
                  <a:schemeClr val="tx1"/>
                </a:solidFill>
              </a:rPr>
              <a:t>: http://</a:t>
            </a:r>
            <a:r>
              <a:rPr lang="en-US" sz="1000" dirty="0" err="1">
                <a:solidFill>
                  <a:schemeClr val="tx1"/>
                </a:solidFill>
              </a:rPr>
              <a:t>fe.public</a:t>
            </a:r>
            <a:r>
              <a:rPr lang="en-US" sz="1000" dirty="0">
                <a:solidFill>
                  <a:schemeClr val="tx1"/>
                </a:solidFill>
              </a:rPr>
              <a:t>/services/</a:t>
            </a:r>
            <a:r>
              <a:rPr lang="en-US" sz="1000" dirty="0" err="1">
                <a:solidFill>
                  <a:schemeClr val="tx1"/>
                </a:solidFill>
              </a:rPr>
              <a:t>sdm</a:t>
            </a:r>
            <a:r>
              <a:rPr lang="en-US" sz="1000" dirty="0">
                <a:solidFill>
                  <a:schemeClr val="tx1"/>
                </a:solidFill>
              </a:rPr>
              <a:t>/scenarios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09:54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</a:t>
            </a:r>
            <a:r>
              <a:rPr lang="en-US" sz="1000" dirty="0" err="1">
                <a:solidFill>
                  <a:schemeClr val="tx1"/>
                </a:solidFill>
              </a:rPr>
              <a:t>Url</a:t>
            </a:r>
            <a:r>
              <a:rPr lang="en-US" sz="1000" dirty="0">
                <a:solidFill>
                  <a:schemeClr val="tx1"/>
                </a:solidFill>
              </a:rPr>
              <a:t>: http://</a:t>
            </a:r>
            <a:r>
              <a:rPr lang="en-US" sz="1000" dirty="0" err="1">
                <a:solidFill>
                  <a:schemeClr val="tx1"/>
                </a:solidFill>
              </a:rPr>
              <a:t>fe.public</a:t>
            </a:r>
            <a:r>
              <a:rPr lang="en-US" sz="1000" dirty="0">
                <a:solidFill>
                  <a:schemeClr val="tx1"/>
                </a:solidFill>
              </a:rPr>
              <a:t>/services/rad/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09:54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</a:t>
            </a:r>
            <a:r>
              <a:rPr lang="en-US" sz="1000" dirty="0" err="1">
                <a:solidFill>
                  <a:schemeClr val="tx1"/>
                </a:solidFill>
              </a:rPr>
              <a:t>Url</a:t>
            </a:r>
            <a:r>
              <a:rPr lang="en-US" sz="1000" dirty="0">
                <a:solidFill>
                  <a:schemeClr val="tx1"/>
                </a:solidFill>
              </a:rPr>
              <a:t>: http://</a:t>
            </a:r>
            <a:r>
              <a:rPr lang="en-US" sz="1000" dirty="0" err="1">
                <a:solidFill>
                  <a:schemeClr val="tx1"/>
                </a:solidFill>
              </a:rPr>
              <a:t>fe.public</a:t>
            </a:r>
            <a:r>
              <a:rPr lang="en-US" sz="1000" dirty="0">
                <a:solidFill>
                  <a:schemeClr val="tx1"/>
                </a:solidFill>
              </a:rPr>
              <a:t>/services/rad/experiments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09:54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</a:t>
            </a:r>
            <a:r>
              <a:rPr lang="en-US" sz="1000" dirty="0" err="1">
                <a:solidFill>
                  <a:schemeClr val="tx1"/>
                </a:solidFill>
              </a:rPr>
              <a:t>Url</a:t>
            </a:r>
            <a:r>
              <a:rPr lang="en-US" sz="1000" dirty="0">
                <a:solidFill>
                  <a:schemeClr val="tx1"/>
                </a:solidFill>
              </a:rPr>
              <a:t>: http://</a:t>
            </a:r>
            <a:r>
              <a:rPr lang="en-US" sz="1000" dirty="0" err="1">
                <a:solidFill>
                  <a:schemeClr val="tx1"/>
                </a:solidFill>
              </a:rPr>
              <a:t>fe.public</a:t>
            </a:r>
            <a:r>
              <a:rPr lang="en-US" sz="1000" dirty="0">
                <a:solidFill>
                  <a:schemeClr val="tx1"/>
                </a:solidFill>
              </a:rPr>
              <a:t>/services/rad/layers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09:54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</a:t>
            </a:r>
            <a:r>
              <a:rPr lang="en-US" sz="1000" dirty="0" err="1">
                <a:solidFill>
                  <a:schemeClr val="tx1"/>
                </a:solidFill>
              </a:rPr>
              <a:t>Url</a:t>
            </a:r>
            <a:r>
              <a:rPr lang="en-US" sz="1000" dirty="0">
                <a:solidFill>
                  <a:schemeClr val="tx1"/>
                </a:solidFill>
              </a:rPr>
              <a:t>: http://</a:t>
            </a:r>
            <a:r>
              <a:rPr lang="en-US" sz="1000" dirty="0" err="1">
                <a:solidFill>
                  <a:schemeClr val="tx1"/>
                </a:solidFill>
              </a:rPr>
              <a:t>fe.public</a:t>
            </a:r>
            <a:r>
              <a:rPr lang="en-US" sz="1000" dirty="0">
                <a:solidFill>
                  <a:schemeClr val="tx1"/>
                </a:solidFill>
              </a:rPr>
              <a:t>/services/</a:t>
            </a:r>
            <a:r>
              <a:rPr lang="en-US" sz="1000" dirty="0" err="1">
                <a:solidFill>
                  <a:schemeClr val="tx1"/>
                </a:solidFill>
              </a:rPr>
              <a:t>sdm</a:t>
            </a:r>
            <a:r>
              <a:rPr lang="en-US" sz="1000" dirty="0">
                <a:solidFill>
                  <a:schemeClr val="tx1"/>
                </a:solidFill>
              </a:rPr>
              <a:t>/scenarios/4/atom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09:54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</a:t>
            </a:r>
            <a:r>
              <a:rPr lang="en-US" sz="1000" dirty="0" err="1">
                <a:solidFill>
                  <a:schemeClr val="tx1"/>
                </a:solidFill>
              </a:rPr>
              <a:t>Url</a:t>
            </a:r>
            <a:r>
              <a:rPr lang="en-US" sz="1000" dirty="0">
                <a:solidFill>
                  <a:schemeClr val="tx1"/>
                </a:solidFill>
              </a:rPr>
              <a:t>: http://</a:t>
            </a:r>
            <a:r>
              <a:rPr lang="en-US" sz="1000" dirty="0" err="1">
                <a:solidFill>
                  <a:schemeClr val="tx1"/>
                </a:solidFill>
              </a:rPr>
              <a:t>fe.public</a:t>
            </a:r>
            <a:r>
              <a:rPr lang="en-US" sz="1000" dirty="0">
                <a:solidFill>
                  <a:schemeClr val="tx1"/>
                </a:solidFill>
              </a:rPr>
              <a:t>/services/</a:t>
            </a:r>
            <a:r>
              <a:rPr lang="en-US" sz="1000" dirty="0" err="1">
                <a:solidFill>
                  <a:schemeClr val="tx1"/>
                </a:solidFill>
              </a:rPr>
              <a:t>sdm</a:t>
            </a:r>
            <a:r>
              <a:rPr lang="en-US" sz="1000" dirty="0">
                <a:solidFill>
                  <a:schemeClr val="tx1"/>
                </a:solidFill>
              </a:rPr>
              <a:t>/scenarios/4/</a:t>
            </a:r>
            <a:r>
              <a:rPr lang="en-US" sz="1000" dirty="0" err="1">
                <a:solidFill>
                  <a:schemeClr val="tx1"/>
                </a:solidFill>
              </a:rPr>
              <a:t>eml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16 Oct 2014 09:54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</a:t>
            </a:r>
            <a:r>
              <a:rPr lang="en-US" sz="1000" dirty="0" err="1">
                <a:solidFill>
                  <a:schemeClr val="tx1"/>
                </a:solidFill>
              </a:rPr>
              <a:t>Url</a:t>
            </a:r>
            <a:r>
              <a:rPr lang="en-US" sz="1000" dirty="0">
                <a:solidFill>
                  <a:schemeClr val="tx1"/>
                </a:solidFill>
              </a:rPr>
              <a:t>: http://</a:t>
            </a:r>
            <a:r>
              <a:rPr lang="en-US" sz="1000" dirty="0" err="1">
                <a:solidFill>
                  <a:schemeClr val="tx1"/>
                </a:solidFill>
              </a:rPr>
              <a:t>fe.public</a:t>
            </a:r>
            <a:r>
              <a:rPr lang="en-US" sz="1000" dirty="0">
                <a:solidFill>
                  <a:schemeClr val="tx1"/>
                </a:solidFill>
              </a:rPr>
              <a:t>/services/</a:t>
            </a:r>
            <a:r>
              <a:rPr lang="en-US" sz="1000" dirty="0" err="1">
                <a:solidFill>
                  <a:schemeClr val="tx1"/>
                </a:solidFill>
              </a:rPr>
              <a:t>sdm</a:t>
            </a:r>
            <a:r>
              <a:rPr lang="en-US" sz="1000" dirty="0">
                <a:solidFill>
                  <a:schemeClr val="tx1"/>
                </a:solidFill>
              </a:rPr>
              <a:t>/scenarios/4/html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09:54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</a:t>
            </a:r>
            <a:r>
              <a:rPr lang="en-US" sz="1000" dirty="0" err="1">
                <a:solidFill>
                  <a:schemeClr val="tx1"/>
                </a:solidFill>
              </a:rPr>
              <a:t>Url</a:t>
            </a:r>
            <a:r>
              <a:rPr lang="en-US" sz="1000" dirty="0">
                <a:solidFill>
                  <a:schemeClr val="tx1"/>
                </a:solidFill>
              </a:rPr>
              <a:t>: http://</a:t>
            </a:r>
            <a:r>
              <a:rPr lang="en-US" sz="1000" dirty="0" err="1">
                <a:solidFill>
                  <a:schemeClr val="tx1"/>
                </a:solidFill>
              </a:rPr>
              <a:t>fe.public</a:t>
            </a:r>
            <a:r>
              <a:rPr lang="en-US" sz="1000" dirty="0">
                <a:solidFill>
                  <a:schemeClr val="tx1"/>
                </a:solidFill>
              </a:rPr>
              <a:t>/services/</a:t>
            </a:r>
            <a:r>
              <a:rPr lang="en-US" sz="1000" dirty="0" err="1">
                <a:solidFill>
                  <a:schemeClr val="tx1"/>
                </a:solidFill>
              </a:rPr>
              <a:t>sdm</a:t>
            </a:r>
            <a:r>
              <a:rPr lang="en-US" sz="1000" dirty="0">
                <a:solidFill>
                  <a:schemeClr val="tx1"/>
                </a:solidFill>
              </a:rPr>
              <a:t>/scenarios/4/</a:t>
            </a:r>
            <a:r>
              <a:rPr lang="en-US" sz="1000" dirty="0" err="1">
                <a:solidFill>
                  <a:schemeClr val="tx1"/>
                </a:solidFill>
              </a:rPr>
              <a:t>json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16 Oct 2014 09:54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</a:t>
            </a:r>
            <a:r>
              <a:rPr lang="en-US" sz="1000" dirty="0" err="1">
                <a:solidFill>
                  <a:schemeClr val="tx1"/>
                </a:solidFill>
              </a:rPr>
              <a:t>Url</a:t>
            </a:r>
            <a:r>
              <a:rPr lang="en-US" sz="1000" dirty="0">
                <a:solidFill>
                  <a:schemeClr val="tx1"/>
                </a:solidFill>
              </a:rPr>
              <a:t>: http://</a:t>
            </a:r>
            <a:r>
              <a:rPr lang="en-US" sz="1000" dirty="0" err="1">
                <a:solidFill>
                  <a:schemeClr val="tx1"/>
                </a:solidFill>
              </a:rPr>
              <a:t>fe.public</a:t>
            </a:r>
            <a:r>
              <a:rPr lang="en-US" sz="1000" dirty="0">
                <a:solidFill>
                  <a:schemeClr val="tx1"/>
                </a:solidFill>
              </a:rPr>
              <a:t>/services/</a:t>
            </a:r>
            <a:r>
              <a:rPr lang="en-US" sz="1000" dirty="0" err="1">
                <a:solidFill>
                  <a:schemeClr val="tx1"/>
                </a:solidFill>
              </a:rPr>
              <a:t>sdm</a:t>
            </a:r>
            <a:r>
              <a:rPr lang="en-US" sz="1000" dirty="0">
                <a:solidFill>
                  <a:schemeClr val="tx1"/>
                </a:solidFill>
              </a:rPr>
              <a:t>/scenarios/4/xml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09:54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</a:t>
            </a:r>
            <a:r>
              <a:rPr lang="en-US" sz="1000" dirty="0" err="1">
                <a:solidFill>
                  <a:schemeClr val="tx1"/>
                </a:solidFill>
              </a:rPr>
              <a:t>Url</a:t>
            </a:r>
            <a:r>
              <a:rPr lang="en-US" sz="1000" dirty="0">
                <a:solidFill>
                  <a:schemeClr val="tx1"/>
                </a:solidFill>
              </a:rPr>
              <a:t>: http://</a:t>
            </a:r>
            <a:r>
              <a:rPr lang="en-US" sz="1000" dirty="0" err="1">
                <a:solidFill>
                  <a:schemeClr val="tx1"/>
                </a:solidFill>
              </a:rPr>
              <a:t>fe.public</a:t>
            </a:r>
            <a:r>
              <a:rPr lang="en-US" sz="1000" dirty="0">
                <a:solidFill>
                  <a:schemeClr val="tx1"/>
                </a:solidFill>
              </a:rPr>
              <a:t>/services/</a:t>
            </a:r>
            <a:r>
              <a:rPr lang="en-US" sz="1000" dirty="0" err="1">
                <a:solidFill>
                  <a:schemeClr val="tx1"/>
                </a:solidFill>
              </a:rPr>
              <a:t>sdm</a:t>
            </a:r>
            <a:r>
              <a:rPr lang="en-US" sz="1000" dirty="0">
                <a:solidFill>
                  <a:schemeClr val="tx1"/>
                </a:solidFill>
              </a:rPr>
              <a:t>/layers/64/</a:t>
            </a:r>
            <a:r>
              <a:rPr lang="en-US" sz="1000" dirty="0" err="1">
                <a:solidFill>
                  <a:schemeClr val="tx1"/>
                </a:solidFill>
              </a:rPr>
              <a:t>ascii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16 Oct 2014 09:54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</a:t>
            </a:r>
            <a:r>
              <a:rPr lang="en-US" sz="1000" dirty="0" err="1">
                <a:solidFill>
                  <a:schemeClr val="tx1"/>
                </a:solidFill>
              </a:rPr>
              <a:t>Url</a:t>
            </a:r>
            <a:r>
              <a:rPr lang="en-US" sz="1000" dirty="0">
                <a:solidFill>
                  <a:schemeClr val="tx1"/>
                </a:solidFill>
              </a:rPr>
              <a:t>: http://</a:t>
            </a:r>
            <a:r>
              <a:rPr lang="en-US" sz="1000" dirty="0" err="1">
                <a:solidFill>
                  <a:schemeClr val="tx1"/>
                </a:solidFill>
              </a:rPr>
              <a:t>fe.public</a:t>
            </a:r>
            <a:r>
              <a:rPr lang="en-US" sz="1000" dirty="0">
                <a:solidFill>
                  <a:schemeClr val="tx1"/>
                </a:solidFill>
              </a:rPr>
              <a:t>/services/</a:t>
            </a:r>
            <a:r>
              <a:rPr lang="en-US" sz="1000" dirty="0" err="1">
                <a:solidFill>
                  <a:schemeClr val="tx1"/>
                </a:solidFill>
              </a:rPr>
              <a:t>sdm</a:t>
            </a:r>
            <a:r>
              <a:rPr lang="en-US" sz="1000" dirty="0">
                <a:solidFill>
                  <a:schemeClr val="tx1"/>
                </a:solidFill>
              </a:rPr>
              <a:t>/layers/64/atom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09:54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</a:t>
            </a:r>
            <a:r>
              <a:rPr lang="en-US" sz="1000" dirty="0" err="1">
                <a:solidFill>
                  <a:schemeClr val="tx1"/>
                </a:solidFill>
              </a:rPr>
              <a:t>Url</a:t>
            </a:r>
            <a:r>
              <a:rPr lang="en-US" sz="1000" dirty="0">
                <a:solidFill>
                  <a:schemeClr val="tx1"/>
                </a:solidFill>
              </a:rPr>
              <a:t>: http://</a:t>
            </a:r>
            <a:r>
              <a:rPr lang="en-US" sz="1000" dirty="0" err="1">
                <a:solidFill>
                  <a:schemeClr val="tx1"/>
                </a:solidFill>
              </a:rPr>
              <a:t>fe.public</a:t>
            </a:r>
            <a:r>
              <a:rPr lang="en-US" sz="1000" dirty="0">
                <a:solidFill>
                  <a:schemeClr val="tx1"/>
                </a:solidFill>
              </a:rPr>
              <a:t>/services/</a:t>
            </a:r>
            <a:r>
              <a:rPr lang="en-US" sz="1000" dirty="0" err="1">
                <a:solidFill>
                  <a:schemeClr val="tx1"/>
                </a:solidFill>
              </a:rPr>
              <a:t>sdm</a:t>
            </a:r>
            <a:r>
              <a:rPr lang="en-US" sz="1000" dirty="0">
                <a:solidFill>
                  <a:schemeClr val="tx1"/>
                </a:solidFill>
              </a:rPr>
              <a:t>/layers/64/</a:t>
            </a:r>
            <a:r>
              <a:rPr lang="en-US" sz="1000" dirty="0" err="1">
                <a:solidFill>
                  <a:schemeClr val="tx1"/>
                </a:solidFill>
              </a:rPr>
              <a:t>eml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16 Oct 2014 09:54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</a:t>
            </a:r>
            <a:r>
              <a:rPr lang="en-US" sz="1000" dirty="0" err="1">
                <a:solidFill>
                  <a:schemeClr val="tx1"/>
                </a:solidFill>
              </a:rPr>
              <a:t>Url</a:t>
            </a:r>
            <a:r>
              <a:rPr lang="en-US" sz="1000" dirty="0">
                <a:solidFill>
                  <a:schemeClr val="tx1"/>
                </a:solidFill>
              </a:rPr>
              <a:t>: http://</a:t>
            </a:r>
            <a:r>
              <a:rPr lang="en-US" sz="1000" dirty="0" err="1">
                <a:solidFill>
                  <a:schemeClr val="tx1"/>
                </a:solidFill>
              </a:rPr>
              <a:t>fe.public</a:t>
            </a:r>
            <a:r>
              <a:rPr lang="en-US" sz="1000" dirty="0">
                <a:solidFill>
                  <a:schemeClr val="tx1"/>
                </a:solidFill>
              </a:rPr>
              <a:t>/services/</a:t>
            </a:r>
            <a:r>
              <a:rPr lang="en-US" sz="1000" dirty="0" err="1">
                <a:solidFill>
                  <a:schemeClr val="tx1"/>
                </a:solidFill>
              </a:rPr>
              <a:t>sdm</a:t>
            </a:r>
            <a:r>
              <a:rPr lang="en-US" sz="1000" dirty="0">
                <a:solidFill>
                  <a:schemeClr val="tx1"/>
                </a:solidFill>
              </a:rPr>
              <a:t>/layers/64/html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09:54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</a:t>
            </a:r>
            <a:r>
              <a:rPr lang="en-US" sz="1000" dirty="0" err="1">
                <a:solidFill>
                  <a:schemeClr val="tx1"/>
                </a:solidFill>
              </a:rPr>
              <a:t>Url</a:t>
            </a:r>
            <a:r>
              <a:rPr lang="en-US" sz="1000" dirty="0">
                <a:solidFill>
                  <a:schemeClr val="tx1"/>
                </a:solidFill>
              </a:rPr>
              <a:t>: http://</a:t>
            </a:r>
            <a:r>
              <a:rPr lang="en-US" sz="1000" dirty="0" err="1">
                <a:solidFill>
                  <a:schemeClr val="tx1"/>
                </a:solidFill>
              </a:rPr>
              <a:t>fe.public</a:t>
            </a:r>
            <a:r>
              <a:rPr lang="en-US" sz="1000" dirty="0">
                <a:solidFill>
                  <a:schemeClr val="tx1"/>
                </a:solidFill>
              </a:rPr>
              <a:t>/services/</a:t>
            </a:r>
            <a:r>
              <a:rPr lang="en-US" sz="1000" dirty="0" err="1">
                <a:solidFill>
                  <a:schemeClr val="tx1"/>
                </a:solidFill>
              </a:rPr>
              <a:t>sdm</a:t>
            </a:r>
            <a:r>
              <a:rPr lang="en-US" sz="1000" dirty="0">
                <a:solidFill>
                  <a:schemeClr val="tx1"/>
                </a:solidFill>
              </a:rPr>
              <a:t>/layers/64/</a:t>
            </a:r>
            <a:r>
              <a:rPr lang="en-US" sz="1000" dirty="0" err="1">
                <a:solidFill>
                  <a:schemeClr val="tx1"/>
                </a:solidFill>
              </a:rPr>
              <a:t>json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16 Oct 2014 09:54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</a:t>
            </a:r>
            <a:r>
              <a:rPr lang="en-US" sz="1000" dirty="0" err="1">
                <a:solidFill>
                  <a:schemeClr val="tx1"/>
                </a:solidFill>
              </a:rPr>
              <a:t>Url</a:t>
            </a:r>
            <a:r>
              <a:rPr lang="en-US" sz="1000" dirty="0">
                <a:solidFill>
                  <a:schemeClr val="tx1"/>
                </a:solidFill>
              </a:rPr>
              <a:t>: http://</a:t>
            </a:r>
            <a:r>
              <a:rPr lang="en-US" sz="1000" dirty="0" err="1">
                <a:solidFill>
                  <a:schemeClr val="tx1"/>
                </a:solidFill>
              </a:rPr>
              <a:t>fe.public</a:t>
            </a:r>
            <a:r>
              <a:rPr lang="en-US" sz="1000" dirty="0">
                <a:solidFill>
                  <a:schemeClr val="tx1"/>
                </a:solidFill>
              </a:rPr>
              <a:t>/services/</a:t>
            </a:r>
            <a:r>
              <a:rPr lang="en-US" sz="1000" dirty="0" err="1">
                <a:solidFill>
                  <a:schemeClr val="tx1"/>
                </a:solidFill>
              </a:rPr>
              <a:t>sdm</a:t>
            </a:r>
            <a:r>
              <a:rPr lang="en-US" sz="1000" dirty="0">
                <a:solidFill>
                  <a:schemeClr val="tx1"/>
                </a:solidFill>
              </a:rPr>
              <a:t>/layers/64/</a:t>
            </a:r>
            <a:r>
              <a:rPr lang="en-US" sz="1000" dirty="0" err="1">
                <a:solidFill>
                  <a:schemeClr val="tx1"/>
                </a:solidFill>
              </a:rPr>
              <a:t>kml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16 Oct 2014 09:54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</a:t>
            </a:r>
            <a:r>
              <a:rPr lang="en-US" sz="1000" dirty="0" err="1">
                <a:solidFill>
                  <a:schemeClr val="tx1"/>
                </a:solidFill>
              </a:rPr>
              <a:t>Url</a:t>
            </a:r>
            <a:r>
              <a:rPr lang="en-US" sz="1000" dirty="0">
                <a:solidFill>
                  <a:schemeClr val="tx1"/>
                </a:solidFill>
              </a:rPr>
              <a:t>: http://</a:t>
            </a:r>
            <a:r>
              <a:rPr lang="en-US" sz="1000" dirty="0" err="1">
                <a:solidFill>
                  <a:schemeClr val="tx1"/>
                </a:solidFill>
              </a:rPr>
              <a:t>fe.public</a:t>
            </a:r>
            <a:r>
              <a:rPr lang="en-US" sz="1000" dirty="0">
                <a:solidFill>
                  <a:schemeClr val="tx1"/>
                </a:solidFill>
              </a:rPr>
              <a:t>/services/</a:t>
            </a:r>
            <a:r>
              <a:rPr lang="en-US" sz="1000" dirty="0" err="1">
                <a:solidFill>
                  <a:schemeClr val="tx1"/>
                </a:solidFill>
              </a:rPr>
              <a:t>sdm</a:t>
            </a:r>
            <a:r>
              <a:rPr lang="en-US" sz="1000" dirty="0">
                <a:solidFill>
                  <a:schemeClr val="tx1"/>
                </a:solidFill>
              </a:rPr>
              <a:t>/layers/64/raw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09:54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</a:t>
            </a:r>
            <a:r>
              <a:rPr lang="en-US" sz="1000" dirty="0" err="1">
                <a:solidFill>
                  <a:schemeClr val="tx1"/>
                </a:solidFill>
              </a:rPr>
              <a:t>Url</a:t>
            </a:r>
            <a:r>
              <a:rPr lang="en-US" sz="1000" dirty="0">
                <a:solidFill>
                  <a:schemeClr val="tx1"/>
                </a:solidFill>
              </a:rPr>
              <a:t>: http://</a:t>
            </a:r>
            <a:r>
              <a:rPr lang="en-US" sz="1000" dirty="0" err="1">
                <a:solidFill>
                  <a:schemeClr val="tx1"/>
                </a:solidFill>
              </a:rPr>
              <a:t>fe.public</a:t>
            </a:r>
            <a:r>
              <a:rPr lang="en-US" sz="1000" dirty="0">
                <a:solidFill>
                  <a:schemeClr val="tx1"/>
                </a:solidFill>
              </a:rPr>
              <a:t>/services/</a:t>
            </a:r>
            <a:r>
              <a:rPr lang="en-US" sz="1000" dirty="0" err="1">
                <a:solidFill>
                  <a:schemeClr val="tx1"/>
                </a:solidFill>
              </a:rPr>
              <a:t>sdm</a:t>
            </a:r>
            <a:r>
              <a:rPr lang="en-US" sz="1000" dirty="0">
                <a:solidFill>
                  <a:schemeClr val="tx1"/>
                </a:solidFill>
              </a:rPr>
              <a:t>/layers/64/tiff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09:54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</a:t>
            </a:r>
            <a:r>
              <a:rPr lang="en-US" sz="1000" dirty="0" err="1">
                <a:solidFill>
                  <a:schemeClr val="tx1"/>
                </a:solidFill>
              </a:rPr>
              <a:t>Url</a:t>
            </a:r>
            <a:r>
              <a:rPr lang="en-US" sz="1000" dirty="0">
                <a:solidFill>
                  <a:schemeClr val="tx1"/>
                </a:solidFill>
              </a:rPr>
              <a:t>: http://</a:t>
            </a:r>
            <a:r>
              <a:rPr lang="en-US" sz="1000" dirty="0" err="1">
                <a:solidFill>
                  <a:schemeClr val="tx1"/>
                </a:solidFill>
              </a:rPr>
              <a:t>fe.public</a:t>
            </a:r>
            <a:r>
              <a:rPr lang="en-US" sz="1000" dirty="0">
                <a:solidFill>
                  <a:schemeClr val="tx1"/>
                </a:solidFill>
              </a:rPr>
              <a:t>/services/</a:t>
            </a:r>
            <a:r>
              <a:rPr lang="en-US" sz="1000" dirty="0" err="1">
                <a:solidFill>
                  <a:schemeClr val="tx1"/>
                </a:solidFill>
              </a:rPr>
              <a:t>sdm</a:t>
            </a:r>
            <a:r>
              <a:rPr lang="en-US" sz="1000" dirty="0">
                <a:solidFill>
                  <a:schemeClr val="tx1"/>
                </a:solidFill>
              </a:rPr>
              <a:t>/layers/64/xml</a:t>
            </a:r>
          </a:p>
        </p:txBody>
      </p:sp>
    </p:spTree>
    <p:extLst>
      <p:ext uri="{BB962C8B-B14F-4D97-AF65-F5344CB8AC3E}">
        <p14:creationId xmlns:p14="http://schemas.microsoft.com/office/powerpoint/2010/main" val="564844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Outputs- Data pipeline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395536" y="1196752"/>
            <a:ext cx="8208912" cy="5472608"/>
          </a:xfrm>
          <a:prstGeom prst="foldedCorner">
            <a:avLst>
              <a:gd name="adj" fmla="val 285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[</a:t>
            </a:r>
            <a:r>
              <a:rPr lang="en-US" sz="1000" b="1" dirty="0" err="1">
                <a:solidFill>
                  <a:schemeClr val="tx1"/>
                </a:solidFill>
              </a:rPr>
              <a:t>lmwriter@fe</a:t>
            </a:r>
            <a:r>
              <a:rPr lang="en-US" sz="1000" b="1" dirty="0">
                <a:solidFill>
                  <a:schemeClr val="tx1"/>
                </a:solidFill>
              </a:rPr>
              <a:t> ~]$ python2.7 /opt/</a:t>
            </a:r>
            <a:r>
              <a:rPr lang="en-US" sz="1000" b="1" dirty="0" err="1">
                <a:solidFill>
                  <a:schemeClr val="tx1"/>
                </a:solidFill>
              </a:rPr>
              <a:t>lifemapper</a:t>
            </a:r>
            <a:r>
              <a:rPr lang="en-US" sz="1000" b="1" dirty="0">
                <a:solidFill>
                  <a:schemeClr val="tx1"/>
                </a:solidFill>
              </a:rPr>
              <a:t>/</a:t>
            </a:r>
            <a:r>
              <a:rPr lang="en-US" sz="1000" b="1" dirty="0" err="1">
                <a:solidFill>
                  <a:schemeClr val="tx1"/>
                </a:solidFill>
              </a:rPr>
              <a:t>LmDbServer</a:t>
            </a:r>
            <a:r>
              <a:rPr lang="en-US" sz="1000" b="1" dirty="0">
                <a:solidFill>
                  <a:schemeClr val="tx1"/>
                </a:solidFill>
              </a:rPr>
              <a:t>/pipeline/</a:t>
            </a:r>
            <a:r>
              <a:rPr lang="en-US" sz="1000" b="1" dirty="0" err="1">
                <a:solidFill>
                  <a:schemeClr val="tx1"/>
                </a:solidFill>
              </a:rPr>
              <a:t>localpipeline.py</a:t>
            </a:r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Begin Pipeline with algorithms ['BIOCLIM', 'GARP_BS', 'ATT_MAXENT'], </a:t>
            </a:r>
            <a:r>
              <a:rPr lang="en-US" sz="1000" dirty="0" err="1">
                <a:solidFill>
                  <a:schemeClr val="tx1"/>
                </a:solidFill>
              </a:rPr>
              <a:t>modelScenario</a:t>
            </a:r>
            <a:r>
              <a:rPr lang="en-US" sz="1000" dirty="0">
                <a:solidFill>
                  <a:schemeClr val="tx1"/>
                </a:solidFill>
              </a:rPr>
              <a:t> CRU, </a:t>
            </a:r>
            <a:r>
              <a:rPr lang="en-US" sz="1000" dirty="0" err="1">
                <a:solidFill>
                  <a:schemeClr val="tx1"/>
                </a:solidFill>
              </a:rPr>
              <a:t>projectionScenarios</a:t>
            </a:r>
            <a:r>
              <a:rPr lang="en-US" sz="1000" dirty="0">
                <a:solidFill>
                  <a:schemeClr val="tx1"/>
                </a:solidFill>
              </a:rPr>
              <a:t> ['hadley_a1f', 'hadley_a2c', 'hadley_b1a']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Deleted /opt/</a:t>
            </a:r>
            <a:r>
              <a:rPr lang="en-US" sz="1000" dirty="0" err="1">
                <a:solidFill>
                  <a:schemeClr val="tx1"/>
                </a:solidFill>
              </a:rPr>
              <a:t>lifemapper</a:t>
            </a:r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pipeline.lm.die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MainThread.log.info</a:t>
            </a:r>
            <a:r>
              <a:rPr lang="en-US" sz="1000" dirty="0">
                <a:solidFill>
                  <a:schemeClr val="tx1"/>
                </a:solidFill>
              </a:rPr>
              <a:t> line 126 INFO     Pipeline starting at process id 13393, with kill file /opt/</a:t>
            </a:r>
            <a:r>
              <a:rPr lang="en-US" sz="1000" dirty="0" err="1">
                <a:solidFill>
                  <a:schemeClr val="tx1"/>
                </a:solidFill>
              </a:rPr>
              <a:t>lifemapper</a:t>
            </a:r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dirty="0" err="1">
                <a:solidFill>
                  <a:schemeClr val="tx1"/>
                </a:solidFill>
              </a:rPr>
              <a:t>pipeline.lm.die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MainThread.log.info</a:t>
            </a:r>
            <a:r>
              <a:rPr lang="en-US" sz="1000" dirty="0">
                <a:solidFill>
                  <a:schemeClr val="tx1"/>
                </a:solidFill>
              </a:rPr>
              <a:t> line 126 INFO     </a:t>
            </a:r>
            <a:r>
              <a:rPr lang="en-US" sz="1000" dirty="0" err="1">
                <a:solidFill>
                  <a:schemeClr val="tx1"/>
                </a:solidFill>
              </a:rPr>
              <a:t>processrunner_email</a:t>
            </a:r>
            <a:r>
              <a:rPr lang="en-US" sz="1000" dirty="0">
                <a:solidFill>
                  <a:schemeClr val="tx1"/>
                </a:solidFill>
              </a:rPr>
              <a:t> opened databases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Reset 0 queued (90) jobs to status (1)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MainThread.log.info</a:t>
            </a:r>
            <a:r>
              <a:rPr lang="en-US" sz="1000" dirty="0">
                <a:solidFill>
                  <a:schemeClr val="tx1"/>
                </a:solidFill>
              </a:rPr>
              <a:t> line 126 INFO     </a:t>
            </a:r>
            <a:r>
              <a:rPr lang="en-US" sz="1000" dirty="0" err="1">
                <a:solidFill>
                  <a:schemeClr val="tx1"/>
                </a:solidFill>
              </a:rPr>
              <a:t>chainer</a:t>
            </a:r>
            <a:r>
              <a:rPr lang="en-US" sz="1000" dirty="0">
                <a:solidFill>
                  <a:schemeClr val="tx1"/>
                </a:solidFill>
              </a:rPr>
              <a:t> opened databases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MainThread.log.info</a:t>
            </a:r>
            <a:r>
              <a:rPr lang="en-US" sz="1000" dirty="0">
                <a:solidFill>
                  <a:schemeClr val="tx1"/>
                </a:solidFill>
              </a:rPr>
              <a:t> line 126 INFO     troubleshooter opened databases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chainer.log.debug</a:t>
            </a:r>
            <a:r>
              <a:rPr lang="en-US" sz="1000" dirty="0">
                <a:solidFill>
                  <a:schemeClr val="tx1"/>
                </a:solidFill>
              </a:rPr>
              <a:t> line 93 DEBUG    Returning 1 records for 1000053 (starting on line 1)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processrunner_email.log.debug</a:t>
            </a:r>
            <a:r>
              <a:rPr lang="en-US" sz="1000" dirty="0">
                <a:solidFill>
                  <a:schemeClr val="tx1"/>
                </a:solidFill>
              </a:rPr>
              <a:t> line 93 DEBUG    Pulled 0 SMTP Jobs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processrunner_email.log.debug</a:t>
            </a:r>
            <a:r>
              <a:rPr lang="en-US" sz="1000" dirty="0">
                <a:solidFill>
                  <a:schemeClr val="tx1"/>
                </a:solidFill>
              </a:rPr>
              <a:t> line 93 DEBUG    Pulled 0 local Jobs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********* Main loop, sleeping 30s ********* 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chainer.log.debug</a:t>
            </a:r>
            <a:r>
              <a:rPr lang="en-US" sz="1000" dirty="0">
                <a:solidFill>
                  <a:schemeClr val="tx1"/>
                </a:solidFill>
              </a:rPr>
              <a:t> line 93 DEBUG       inserted job to write points for </a:t>
            </a:r>
            <a:r>
              <a:rPr lang="en-US" sz="1000" dirty="0" err="1">
                <a:solidFill>
                  <a:schemeClr val="tx1"/>
                </a:solidFill>
              </a:rPr>
              <a:t>occurrenceSet</a:t>
            </a:r>
            <a:r>
              <a:rPr lang="en-US" sz="1000" dirty="0">
                <a:solidFill>
                  <a:schemeClr val="tx1"/>
                </a:solidFill>
              </a:rPr>
              <a:t> 2 in MAL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troubleshooter.log.debug</a:t>
            </a:r>
            <a:r>
              <a:rPr lang="en-US" sz="1000" dirty="0">
                <a:solidFill>
                  <a:schemeClr val="tx1"/>
                </a:solidFill>
              </a:rPr>
              <a:t> line 93 DEBUG    Moved 0 dependent SDM jobs and 0 dependent RAD jobs to ready (status=1)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troubleshooter.log.info</a:t>
            </a:r>
            <a:r>
              <a:rPr lang="en-US" sz="1000" dirty="0">
                <a:solidFill>
                  <a:schemeClr val="tx1"/>
                </a:solidFill>
              </a:rPr>
              <a:t> line 126 INFO     Moved 0 dependent SDM jobs; 0 dependent RAD jobs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chainer.log.debug</a:t>
            </a:r>
            <a:r>
              <a:rPr lang="en-US" sz="1000" dirty="0">
                <a:solidFill>
                  <a:schemeClr val="tx1"/>
                </a:solidFill>
              </a:rPr>
              <a:t> line 93 DEBUG    Returning 1 records for 1000225 (starting on line 2)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chainer.log.info</a:t>
            </a:r>
            <a:r>
              <a:rPr lang="en-US" sz="1000" dirty="0">
                <a:solidFill>
                  <a:schemeClr val="tx1"/>
                </a:solidFill>
              </a:rPr>
              <a:t> line 126 INFO     Revisit this: Unknown taxon for key 1000225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chainer.log.debug</a:t>
            </a:r>
            <a:r>
              <a:rPr lang="en-US" sz="1000" dirty="0">
                <a:solidFill>
                  <a:schemeClr val="tx1"/>
                </a:solidFill>
              </a:rPr>
              <a:t> line 93 DEBUG    Returning 1 records for 1000329 (starting on line 3)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chainer.log.debug</a:t>
            </a:r>
            <a:r>
              <a:rPr lang="en-US" sz="1000" dirty="0">
                <a:solidFill>
                  <a:schemeClr val="tx1"/>
                </a:solidFill>
              </a:rPr>
              <a:t> line 93 DEBUG       inserted job to write points for </a:t>
            </a:r>
            <a:r>
              <a:rPr lang="en-US" sz="1000" dirty="0" err="1">
                <a:solidFill>
                  <a:schemeClr val="tx1"/>
                </a:solidFill>
              </a:rPr>
              <a:t>occurrenceSet</a:t>
            </a:r>
            <a:r>
              <a:rPr lang="en-US" sz="1000" dirty="0">
                <a:solidFill>
                  <a:schemeClr val="tx1"/>
                </a:solidFill>
              </a:rPr>
              <a:t> 3 in MAL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troubleshooter.log.info</a:t>
            </a:r>
            <a:r>
              <a:rPr lang="en-US" sz="1000" dirty="0">
                <a:solidFill>
                  <a:schemeClr val="tx1"/>
                </a:solidFill>
              </a:rPr>
              <a:t> line 126 INFO     Deleting 0 experiments for anon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chainer.log.debug</a:t>
            </a:r>
            <a:r>
              <a:rPr lang="en-US" sz="1000" dirty="0">
                <a:solidFill>
                  <a:schemeClr val="tx1"/>
                </a:solidFill>
              </a:rPr>
              <a:t> line 93 DEBUG    Returning 1 records for 1000410 (starting on line 4)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chainer.log.debug</a:t>
            </a:r>
            <a:r>
              <a:rPr lang="en-US" sz="1000" dirty="0">
                <a:solidFill>
                  <a:schemeClr val="tx1"/>
                </a:solidFill>
              </a:rPr>
              <a:t> line 93 DEBUG       inserted job to write points for </a:t>
            </a:r>
            <a:r>
              <a:rPr lang="en-US" sz="1000" dirty="0" err="1">
                <a:solidFill>
                  <a:schemeClr val="tx1"/>
                </a:solidFill>
              </a:rPr>
              <a:t>occurrenceSet</a:t>
            </a:r>
            <a:r>
              <a:rPr lang="en-US" sz="1000" dirty="0">
                <a:solidFill>
                  <a:schemeClr val="tx1"/>
                </a:solidFill>
              </a:rPr>
              <a:t> 4 in MAL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chainer.log.debug</a:t>
            </a:r>
            <a:r>
              <a:rPr lang="en-US" sz="1000" dirty="0">
                <a:solidFill>
                  <a:schemeClr val="tx1"/>
                </a:solidFill>
              </a:rPr>
              <a:t> line 93 DEBUG    Returning 5 records for 1000431 (starting on line 5)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chainer.log.debug</a:t>
            </a:r>
            <a:r>
              <a:rPr lang="en-US" sz="1000" dirty="0">
                <a:solidFill>
                  <a:schemeClr val="tx1"/>
                </a:solidFill>
              </a:rPr>
              <a:t> line 93 DEBUG       inserted job to write points for </a:t>
            </a:r>
            <a:r>
              <a:rPr lang="en-US" sz="1000" dirty="0" err="1">
                <a:solidFill>
                  <a:schemeClr val="tx1"/>
                </a:solidFill>
              </a:rPr>
              <a:t>occurrenceSet</a:t>
            </a:r>
            <a:r>
              <a:rPr lang="en-US" sz="1000" dirty="0">
                <a:solidFill>
                  <a:schemeClr val="tx1"/>
                </a:solidFill>
              </a:rPr>
              <a:t> 5 in MAL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chainer.log.debug</a:t>
            </a:r>
            <a:r>
              <a:rPr lang="en-US" sz="1000" dirty="0">
                <a:solidFill>
                  <a:schemeClr val="tx1"/>
                </a:solidFill>
              </a:rPr>
              <a:t> line 93 DEBUG    Returning 41 records for 1000447 (starting on line 10)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chainer.log.debug</a:t>
            </a:r>
            <a:r>
              <a:rPr lang="en-US" sz="1000" dirty="0">
                <a:solidFill>
                  <a:schemeClr val="tx1"/>
                </a:solidFill>
              </a:rPr>
              <a:t> line 93 DEBUG       inserted job to write points for </a:t>
            </a:r>
            <a:r>
              <a:rPr lang="en-US" sz="1000" dirty="0" err="1">
                <a:solidFill>
                  <a:schemeClr val="tx1"/>
                </a:solidFill>
              </a:rPr>
              <a:t>occurrenceSet</a:t>
            </a:r>
            <a:r>
              <a:rPr lang="en-US" sz="1000" dirty="0">
                <a:solidFill>
                  <a:schemeClr val="tx1"/>
                </a:solidFill>
              </a:rPr>
              <a:t> 6 in MAL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chainer.log.debug</a:t>
            </a:r>
            <a:r>
              <a:rPr lang="en-US" sz="1000" dirty="0">
                <a:solidFill>
                  <a:schemeClr val="tx1"/>
                </a:solidFill>
              </a:rPr>
              <a:t> line 93 DEBUG    Returning 1442 records for 1000461 (starting on line 51)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chainer.log.debug</a:t>
            </a:r>
            <a:r>
              <a:rPr lang="en-US" sz="1000" dirty="0">
                <a:solidFill>
                  <a:schemeClr val="tx1"/>
                </a:solidFill>
              </a:rPr>
              <a:t> line 93 DEBUG       inserted job to write points for </a:t>
            </a:r>
            <a:r>
              <a:rPr lang="en-US" sz="1000" dirty="0" err="1">
                <a:solidFill>
                  <a:schemeClr val="tx1"/>
                </a:solidFill>
              </a:rPr>
              <a:t>occurrenceSet</a:t>
            </a:r>
            <a:r>
              <a:rPr lang="en-US" sz="1000" dirty="0">
                <a:solidFill>
                  <a:schemeClr val="tx1"/>
                </a:solidFill>
              </a:rPr>
              <a:t> 7 in MAL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chainer.log.debug</a:t>
            </a:r>
            <a:r>
              <a:rPr lang="en-US" sz="1000" dirty="0">
                <a:solidFill>
                  <a:schemeClr val="tx1"/>
                </a:solidFill>
              </a:rPr>
              <a:t> line 93 DEBUG    Returning 2 records for 1000468 (starting on line 1493)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chainer.log.debug</a:t>
            </a:r>
            <a:r>
              <a:rPr lang="en-US" sz="1000" dirty="0">
                <a:solidFill>
                  <a:schemeClr val="tx1"/>
                </a:solidFill>
              </a:rPr>
              <a:t> line 93 DEBUG       inserted job to write points for </a:t>
            </a:r>
            <a:r>
              <a:rPr lang="en-US" sz="1000" dirty="0" err="1">
                <a:solidFill>
                  <a:schemeClr val="tx1"/>
                </a:solidFill>
              </a:rPr>
              <a:t>occurrenceSet</a:t>
            </a:r>
            <a:r>
              <a:rPr lang="en-US" sz="1000" dirty="0">
                <a:solidFill>
                  <a:schemeClr val="tx1"/>
                </a:solidFill>
              </a:rPr>
              <a:t> 8 in MAL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chainer.log.debug</a:t>
            </a:r>
            <a:r>
              <a:rPr lang="en-US" sz="1000" dirty="0">
                <a:solidFill>
                  <a:schemeClr val="tx1"/>
                </a:solidFill>
              </a:rPr>
              <a:t> line 93 DEBUG    Returning 2 records for 1000470 (starting on line 1495)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chainer.log.debug</a:t>
            </a:r>
            <a:r>
              <a:rPr lang="en-US" sz="1000" dirty="0">
                <a:solidFill>
                  <a:schemeClr val="tx1"/>
                </a:solidFill>
              </a:rPr>
              <a:t> line 93 DEBUG       inserted job to write points for </a:t>
            </a:r>
            <a:r>
              <a:rPr lang="en-US" sz="1000" dirty="0" err="1">
                <a:solidFill>
                  <a:schemeClr val="tx1"/>
                </a:solidFill>
              </a:rPr>
              <a:t>occurrenceSet</a:t>
            </a:r>
            <a:r>
              <a:rPr lang="en-US" sz="1000" dirty="0">
                <a:solidFill>
                  <a:schemeClr val="tx1"/>
                </a:solidFill>
              </a:rPr>
              <a:t> 9 in MAL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chainer.log.debug</a:t>
            </a:r>
            <a:r>
              <a:rPr lang="en-US" sz="1000" dirty="0">
                <a:solidFill>
                  <a:schemeClr val="tx1"/>
                </a:solidFill>
              </a:rPr>
              <a:t> line 93 DEBUG    Returning 1 records for 1000477 (starting on line 1497)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chainer.log.debug</a:t>
            </a:r>
            <a:r>
              <a:rPr lang="en-US" sz="1000" dirty="0">
                <a:solidFill>
                  <a:schemeClr val="tx1"/>
                </a:solidFill>
              </a:rPr>
              <a:t> line 93 DEBUG       inserted job to write points for </a:t>
            </a:r>
            <a:r>
              <a:rPr lang="en-US" sz="1000" dirty="0" err="1">
                <a:solidFill>
                  <a:schemeClr val="tx1"/>
                </a:solidFill>
              </a:rPr>
              <a:t>occurrenceSet</a:t>
            </a:r>
            <a:r>
              <a:rPr lang="en-US" sz="1000" dirty="0">
                <a:solidFill>
                  <a:schemeClr val="tx1"/>
                </a:solidFill>
              </a:rPr>
              <a:t> 10 in MAL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16 Oct 2014 09:56 </a:t>
            </a:r>
            <a:r>
              <a:rPr lang="en-US" sz="1000" dirty="0" err="1">
                <a:solidFill>
                  <a:schemeClr val="tx1"/>
                </a:solidFill>
              </a:rPr>
              <a:t>MainThread.log.debug</a:t>
            </a:r>
            <a:r>
              <a:rPr lang="en-US" sz="1000" dirty="0">
                <a:solidFill>
                  <a:schemeClr val="tx1"/>
                </a:solidFill>
              </a:rPr>
              <a:t> line 93 DEBUG    ********* Main loop, sleeping 30s ********* </a:t>
            </a:r>
          </a:p>
        </p:txBody>
      </p:sp>
    </p:spTree>
    <p:extLst>
      <p:ext uri="{BB962C8B-B14F-4D97-AF65-F5344CB8AC3E}">
        <p14:creationId xmlns:p14="http://schemas.microsoft.com/office/powerpoint/2010/main" val="283118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Installation Experience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MY" sz="5400" dirty="0" smtClean="0"/>
              <a:t>Overall simple</a:t>
            </a:r>
          </a:p>
          <a:p>
            <a:pPr marL="0" indent="0" algn="ctr">
              <a:buNone/>
            </a:pPr>
            <a:r>
              <a:rPr lang="en-MY" sz="5400" dirty="0" smtClean="0"/>
              <a:t>But</a:t>
            </a:r>
          </a:p>
          <a:p>
            <a:pPr marL="0" indent="0" algn="ctr">
              <a:buNone/>
            </a:pPr>
            <a:r>
              <a:rPr lang="en-MY" sz="5400" dirty="0" smtClean="0"/>
              <a:t>……</a:t>
            </a:r>
            <a:endParaRPr lang="en-MY" sz="5400" dirty="0"/>
          </a:p>
        </p:txBody>
      </p:sp>
    </p:spTree>
    <p:extLst>
      <p:ext uri="{BB962C8B-B14F-4D97-AF65-F5344CB8AC3E}">
        <p14:creationId xmlns:p14="http://schemas.microsoft.com/office/powerpoint/2010/main" val="91604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Issues encountered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52935"/>
          </a:xfrm>
        </p:spPr>
        <p:txBody>
          <a:bodyPr>
            <a:normAutofit/>
          </a:bodyPr>
          <a:lstStyle/>
          <a:p>
            <a:r>
              <a:rPr lang="en-MY" dirty="0" smtClean="0"/>
              <a:t>BIOS Settings on Windows machine</a:t>
            </a:r>
          </a:p>
          <a:p>
            <a:r>
              <a:rPr lang="en-MY" dirty="0" smtClean="0"/>
              <a:t>Compatible Virtual Box Version</a:t>
            </a:r>
          </a:p>
          <a:p>
            <a:r>
              <a:rPr lang="en-MY" dirty="0" smtClean="0"/>
              <a:t>Corrupt rocks distribution image</a:t>
            </a:r>
          </a:p>
          <a:p>
            <a:r>
              <a:rPr lang="en-MY" dirty="0" smtClean="0"/>
              <a:t>No idea on how long to wait for seeding to complete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695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2014</Words>
  <Application>Microsoft Macintosh PowerPoint</Application>
  <PresentationFormat>On-screen Show (4:3)</PresentationFormat>
  <Paragraphs>143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PRAGMA STUDENT EXPEDITION CHALLENGE</vt:lpstr>
      <vt:lpstr>Agenda</vt:lpstr>
      <vt:lpstr>MacOSX Setup Time</vt:lpstr>
      <vt:lpstr>Windows Setup Time</vt:lpstr>
      <vt:lpstr>Test Outputs – Check Jobserver</vt:lpstr>
      <vt:lpstr>Test Outputs – Check Webserver</vt:lpstr>
      <vt:lpstr>Test Outputs- Data pipeline</vt:lpstr>
      <vt:lpstr>Installation Experience</vt:lpstr>
      <vt:lpstr>Issues encountered</vt:lpstr>
      <vt:lpstr>Error messages</vt:lpstr>
      <vt:lpstr>Good to have Info</vt:lpstr>
      <vt:lpstr>Suggestions </vt:lpstr>
      <vt:lpstr>Amazon Machine Image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PRAGMA STUDENT EXPEDITION CHALLENGE</dc:title>
  <dc:creator>Nor Arlina Amirah Ahmad Ghani</dc:creator>
  <cp:lastModifiedBy>Aravindh Varadharaju</cp:lastModifiedBy>
  <cp:revision>16</cp:revision>
  <dcterms:created xsi:type="dcterms:W3CDTF">2014-10-17T15:27:32Z</dcterms:created>
  <dcterms:modified xsi:type="dcterms:W3CDTF">2014-10-17T19:32:16Z</dcterms:modified>
</cp:coreProperties>
</file>