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9" r:id="rId6"/>
    <p:sldId id="260" r:id="rId7"/>
    <p:sldId id="262" r:id="rId8"/>
    <p:sldId id="261" r:id="rId9"/>
    <p:sldId id="263" r:id="rId10"/>
    <p:sldId id="264" r:id="rId11"/>
    <p:sldId id="265" r:id="rId12"/>
    <p:sldId id="268" r:id="rId13"/>
    <p:sldId id="266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18AE-6F98-40DB-AF02-D3EC512D588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14EB-D756-458B-921F-BAD0AAE6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Quality Assurance &amp; Quality Control of </a:t>
            </a:r>
            <a:r>
              <a:rPr lang="en-US" dirty="0"/>
              <a:t>Lake Sensor Data 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Liu &amp; Ian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Battery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3999" cy="4428426"/>
          </a:xfrm>
        </p:spPr>
      </p:pic>
      <p:sp>
        <p:nvSpPr>
          <p:cNvPr id="3" name="矩形 2"/>
          <p:cNvSpPr/>
          <p:nvPr/>
        </p:nvSpPr>
        <p:spPr>
          <a:xfrm>
            <a:off x="1193800" y="1879600"/>
            <a:ext cx="1003300" cy="3835400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Battery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3999" cy="4428425"/>
          </a:xfrm>
        </p:spPr>
      </p:pic>
    </p:spTree>
    <p:extLst>
      <p:ext uri="{BB962C8B-B14F-4D97-AF65-F5344CB8AC3E}">
        <p14:creationId xmlns:p14="http://schemas.microsoft.com/office/powerpoint/2010/main" val="2619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Different Variance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" y="2284402"/>
            <a:ext cx="4784396" cy="359605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83" y="2284402"/>
            <a:ext cx="4783917" cy="35956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0450" y="2053209"/>
            <a:ext cx="745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± </a:t>
            </a:r>
            <a:r>
              <a:rPr lang="en-US" sz="2400" dirty="0" smtClean="0"/>
              <a:t>1 		VS		 </a:t>
            </a:r>
            <a:r>
              <a:rPr lang="en-US" sz="2400" dirty="0" smtClean="0"/>
              <a:t>± </a:t>
            </a:r>
            <a:r>
              <a:rPr lang="en-US" sz="2400" dirty="0" smtClean="0"/>
              <a:t>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65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 point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Too high, too low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99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data point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Too high, too low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between different data points</a:t>
            </a:r>
          </a:p>
          <a:p>
            <a:pPr lvl="1"/>
            <a:r>
              <a:rPr lang="en-US" dirty="0" smtClean="0"/>
              <a:t>Absolute variance too large</a:t>
            </a:r>
          </a:p>
          <a:p>
            <a:pPr lvl="1"/>
            <a:r>
              <a:rPr lang="en-US" dirty="0" smtClean="0"/>
              <a:t>Fluctuation too large</a:t>
            </a:r>
          </a:p>
          <a:p>
            <a:pPr lvl="1"/>
            <a:r>
              <a:rPr lang="en-US" dirty="0" smtClean="0"/>
              <a:t>Stays the same over certain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Challenging!</a:t>
            </a:r>
            <a:endParaRPr lang="en-US" dirty="0"/>
          </a:p>
        </p:txBody>
      </p:sp>
      <p:pic>
        <p:nvPicPr>
          <p:cNvPr id="1028" name="Picture 4" descr="http://cse.ssl.berkeley.edu/img/earthquakes/seismogram000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 bwMode="auto">
          <a:xfrm>
            <a:off x="2336800" y="1269999"/>
            <a:ext cx="4470400" cy="53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45100" y="6619101"/>
            <a:ext cx="492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http://cse.ssl.berkeley.edu/img/earthquakes/seismogram000.jpeg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97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 more…</a:t>
            </a:r>
            <a:endParaRPr lang="en-US" dirty="0"/>
          </a:p>
        </p:txBody>
      </p:sp>
      <p:pic>
        <p:nvPicPr>
          <p:cNvPr id="1026" name="Picture 2" descr="http://pnsn.org/blog/Figure2_RainierEvents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0"/>
          <a:stretch/>
        </p:blipFill>
        <p:spPr bwMode="auto">
          <a:xfrm>
            <a:off x="2197100" y="1339178"/>
            <a:ext cx="4749800" cy="538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24525" y="6427113"/>
            <a:ext cx="355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http://pnsn.org/blog/2012/01/06/repeating-earthquakes-on-mount-rainier-are-glaciers-the-culprit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86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99" y="1319942"/>
            <a:ext cx="5816602" cy="5362704"/>
          </a:xfrm>
        </p:spPr>
      </p:pic>
    </p:spTree>
    <p:extLst>
      <p:ext uri="{BB962C8B-B14F-4D97-AF65-F5344CB8AC3E}">
        <p14:creationId xmlns:p14="http://schemas.microsoft.com/office/powerpoint/2010/main" val="10006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“Obvious” Data Cleaning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range			 [-50,100]</a:t>
            </a:r>
          </a:p>
          <a:p>
            <a:r>
              <a:rPr lang="en-US" dirty="0" smtClean="0"/>
              <a:t>Conductivity abnormal			 0</a:t>
            </a:r>
          </a:p>
          <a:p>
            <a:r>
              <a:rPr lang="en-US" dirty="0" smtClean="0"/>
              <a:t>Dissolved oxygen percentage range	</a:t>
            </a:r>
            <a:r>
              <a:rPr lang="en-US" dirty="0"/>
              <a:t> </a:t>
            </a:r>
            <a:r>
              <a:rPr lang="en-US" dirty="0" smtClean="0"/>
              <a:t>(0,∞]</a:t>
            </a:r>
          </a:p>
          <a:p>
            <a:r>
              <a:rPr lang="en-US" dirty="0" smtClean="0"/>
              <a:t>Battery percentage range		 (0,100]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Standard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variance			 ± 1</a:t>
            </a:r>
          </a:p>
          <a:p>
            <a:r>
              <a:rPr lang="en-US" dirty="0" smtClean="0"/>
              <a:t>Conductivity fluctuation		</a:t>
            </a:r>
            <a:r>
              <a:rPr lang="en-US" dirty="0"/>
              <a:t> ± </a:t>
            </a:r>
            <a:r>
              <a:rPr lang="en-US" dirty="0" smtClean="0"/>
              <a:t>20%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&lt;</a:t>
            </a:r>
            <a:r>
              <a:rPr lang="en-US" altLang="zh-CN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then define </a:t>
            </a:r>
            <a:r>
              <a:rPr lang="en-US" dirty="0" err="1"/>
              <a:t>fluc</a:t>
            </a:r>
            <a:r>
              <a:rPr lang="en-US" dirty="0"/>
              <a:t> as ±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Dissolved oxygen percentage </a:t>
            </a:r>
            <a:r>
              <a:rPr lang="en-US" dirty="0" err="1" smtClean="0"/>
              <a:t>fluc</a:t>
            </a:r>
            <a:r>
              <a:rPr lang="en-US" dirty="0" smtClean="0"/>
              <a:t>	</a:t>
            </a:r>
            <a:r>
              <a:rPr lang="en-US" dirty="0"/>
              <a:t> ± </a:t>
            </a:r>
            <a:r>
              <a:rPr lang="en-US" dirty="0" smtClean="0"/>
              <a:t>20%</a:t>
            </a:r>
          </a:p>
          <a:p>
            <a:pPr lvl="1"/>
            <a:r>
              <a:rPr lang="en-US" dirty="0" smtClean="0"/>
              <a:t>If &lt;10% then define </a:t>
            </a:r>
            <a:r>
              <a:rPr lang="en-US" dirty="0" err="1" smtClean="0"/>
              <a:t>fluc</a:t>
            </a:r>
            <a:r>
              <a:rPr lang="en-US" dirty="0" smtClean="0"/>
              <a:t> as </a:t>
            </a:r>
            <a:r>
              <a:rPr lang="en-US" dirty="0"/>
              <a:t>± </a:t>
            </a:r>
            <a:r>
              <a:rPr lang="en-US" dirty="0" smtClean="0"/>
              <a:t>50%</a:t>
            </a:r>
          </a:p>
          <a:p>
            <a:r>
              <a:rPr lang="en-US" dirty="0"/>
              <a:t>Dissolved </a:t>
            </a:r>
            <a:r>
              <a:rPr lang="en-US" dirty="0" smtClean="0"/>
              <a:t>oxygen value </a:t>
            </a:r>
            <a:r>
              <a:rPr lang="en-US" dirty="0" err="1" smtClean="0"/>
              <a:t>fluc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± 20%</a:t>
            </a:r>
            <a:endParaRPr lang="en-US" dirty="0"/>
          </a:p>
          <a:p>
            <a:pPr lvl="1"/>
            <a:r>
              <a:rPr lang="en-US" dirty="0"/>
              <a:t>If &lt;</a:t>
            </a:r>
            <a:r>
              <a:rPr lang="en-US" dirty="0" smtClean="0"/>
              <a:t>10 </a:t>
            </a:r>
            <a:r>
              <a:rPr lang="en-US" dirty="0"/>
              <a:t>then define </a:t>
            </a:r>
            <a:r>
              <a:rPr lang="en-US" dirty="0" err="1"/>
              <a:t>fluc</a:t>
            </a:r>
            <a:r>
              <a:rPr lang="en-US" dirty="0"/>
              <a:t> as ±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Battery percentage fluctuation	</a:t>
            </a:r>
            <a:r>
              <a:rPr lang="en-US" dirty="0"/>
              <a:t> </a:t>
            </a:r>
            <a:r>
              <a:rPr lang="en-US" dirty="0" smtClean="0"/>
              <a:t>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Standard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0276" y="5592188"/>
            <a:ext cx="7203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If stays the same for 3 samples, flag them!</a:t>
            </a:r>
            <a:endParaRPr lang="en-US" sz="32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variance			 ± 1</a:t>
            </a:r>
          </a:p>
          <a:p>
            <a:r>
              <a:rPr lang="en-US" dirty="0" smtClean="0"/>
              <a:t>Conductivity fluctuation		</a:t>
            </a:r>
            <a:r>
              <a:rPr lang="en-US" dirty="0"/>
              <a:t> ± </a:t>
            </a:r>
            <a:r>
              <a:rPr lang="en-US" dirty="0" smtClean="0"/>
              <a:t>20%</a:t>
            </a:r>
            <a:endParaRPr lang="en-US" dirty="0"/>
          </a:p>
          <a:p>
            <a:pPr lvl="1"/>
            <a:r>
              <a:rPr lang="en-US" dirty="0"/>
              <a:t>If &lt;</a:t>
            </a:r>
            <a:r>
              <a:rPr lang="en-US" dirty="0" smtClean="0"/>
              <a:t>10 </a:t>
            </a:r>
            <a:r>
              <a:rPr lang="en-US" dirty="0"/>
              <a:t>then define </a:t>
            </a:r>
            <a:r>
              <a:rPr lang="en-US" dirty="0" err="1"/>
              <a:t>fluc</a:t>
            </a:r>
            <a:r>
              <a:rPr lang="en-US" dirty="0"/>
              <a:t> as ±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Dissolved oxygen percentage </a:t>
            </a:r>
            <a:r>
              <a:rPr lang="en-US" dirty="0" err="1" smtClean="0"/>
              <a:t>fluc</a:t>
            </a:r>
            <a:r>
              <a:rPr lang="en-US" dirty="0" smtClean="0"/>
              <a:t>	</a:t>
            </a:r>
            <a:r>
              <a:rPr lang="en-US" dirty="0"/>
              <a:t> ± </a:t>
            </a:r>
            <a:r>
              <a:rPr lang="en-US" dirty="0" smtClean="0"/>
              <a:t>20%</a:t>
            </a:r>
          </a:p>
          <a:p>
            <a:pPr lvl="1"/>
            <a:r>
              <a:rPr lang="en-US" dirty="0" smtClean="0"/>
              <a:t>If &lt;10% then define </a:t>
            </a:r>
            <a:r>
              <a:rPr lang="en-US" dirty="0" err="1" smtClean="0"/>
              <a:t>fluc</a:t>
            </a:r>
            <a:r>
              <a:rPr lang="en-US" dirty="0" smtClean="0"/>
              <a:t> as </a:t>
            </a:r>
            <a:r>
              <a:rPr lang="en-US" dirty="0"/>
              <a:t>± </a:t>
            </a:r>
            <a:r>
              <a:rPr lang="en-US" dirty="0" smtClean="0"/>
              <a:t>50%</a:t>
            </a:r>
          </a:p>
          <a:p>
            <a:r>
              <a:rPr lang="en-US" dirty="0"/>
              <a:t>Dissolved </a:t>
            </a:r>
            <a:r>
              <a:rPr lang="en-US" dirty="0" smtClean="0"/>
              <a:t>oxygen value </a:t>
            </a:r>
            <a:r>
              <a:rPr lang="en-US" dirty="0" err="1" smtClean="0"/>
              <a:t>fluc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± 20%</a:t>
            </a:r>
            <a:endParaRPr lang="en-US" dirty="0"/>
          </a:p>
          <a:p>
            <a:pPr lvl="1"/>
            <a:r>
              <a:rPr lang="en-US" dirty="0"/>
              <a:t>If &lt;</a:t>
            </a:r>
            <a:r>
              <a:rPr lang="en-US" dirty="0" smtClean="0"/>
              <a:t>10 </a:t>
            </a:r>
            <a:r>
              <a:rPr lang="en-US" dirty="0"/>
              <a:t>then define </a:t>
            </a:r>
            <a:r>
              <a:rPr lang="en-US" dirty="0" err="1"/>
              <a:t>fluc</a:t>
            </a:r>
            <a:r>
              <a:rPr lang="en-US" dirty="0"/>
              <a:t> as ± 50</a:t>
            </a:r>
            <a:r>
              <a:rPr lang="en-US" dirty="0" smtClean="0"/>
              <a:t>%</a:t>
            </a:r>
          </a:p>
          <a:p>
            <a:r>
              <a:rPr lang="en-US" dirty="0" smtClean="0"/>
              <a:t>Battery percentage fluctuation	</a:t>
            </a:r>
            <a:r>
              <a:rPr lang="en-US" dirty="0"/>
              <a:t> </a:t>
            </a:r>
            <a:r>
              <a:rPr lang="en-US" dirty="0" smtClean="0"/>
              <a:t>±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Temperature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4000" cy="4428426"/>
          </a:xfrm>
        </p:spPr>
      </p:pic>
    </p:spTree>
    <p:extLst>
      <p:ext uri="{BB962C8B-B14F-4D97-AF65-F5344CB8AC3E}">
        <p14:creationId xmlns:p14="http://schemas.microsoft.com/office/powerpoint/2010/main" val="200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Temperature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4000" cy="4428426"/>
          </a:xfrm>
        </p:spPr>
      </p:pic>
      <p:sp>
        <p:nvSpPr>
          <p:cNvPr id="3" name="矩形 2"/>
          <p:cNvSpPr/>
          <p:nvPr/>
        </p:nvSpPr>
        <p:spPr>
          <a:xfrm>
            <a:off x="1193800" y="1879600"/>
            <a:ext cx="1003300" cy="3835400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Temperature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3999" cy="4428426"/>
          </a:xfrm>
        </p:spPr>
      </p:pic>
    </p:spTree>
    <p:extLst>
      <p:ext uri="{BB962C8B-B14F-4D97-AF65-F5344CB8AC3E}">
        <p14:creationId xmlns:p14="http://schemas.microsoft.com/office/powerpoint/2010/main" val="42001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altLang="zh-CN" dirty="0" smtClean="0"/>
              <a:t>Battery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081"/>
            <a:ext cx="9143999" cy="4428426"/>
          </a:xfrm>
        </p:spPr>
      </p:pic>
    </p:spTree>
    <p:extLst>
      <p:ext uri="{BB962C8B-B14F-4D97-AF65-F5344CB8AC3E}">
        <p14:creationId xmlns:p14="http://schemas.microsoft.com/office/powerpoint/2010/main" val="3231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126</Words>
  <Application>Microsoft Office PowerPoint</Application>
  <PresentationFormat>全屏显示(4:3)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Quality Assurance &amp; Quality Control of Lake Sensor Data </vt:lpstr>
      <vt:lpstr>Original Data</vt:lpstr>
      <vt:lpstr>“Obvious” Data Cleaning</vt:lpstr>
      <vt:lpstr>QA Standard</vt:lpstr>
      <vt:lpstr>QA Standard</vt:lpstr>
      <vt:lpstr>Example of Temperature Data</vt:lpstr>
      <vt:lpstr>Example of Temperature Data</vt:lpstr>
      <vt:lpstr>Example of Temperature Data</vt:lpstr>
      <vt:lpstr>Example of Battery Data</vt:lpstr>
      <vt:lpstr>Example of Battery Data</vt:lpstr>
      <vt:lpstr>Example of Battery Data</vt:lpstr>
      <vt:lpstr>Effect of Different Variance</vt:lpstr>
      <vt:lpstr>Generalization</vt:lpstr>
      <vt:lpstr>Generalization</vt:lpstr>
      <vt:lpstr>More Challenging!</vt:lpstr>
      <vt:lpstr>And more…</vt:lpstr>
      <vt:lpstr>Thanks!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&amp; Quality Control of Lake Sensor Data </dc:title>
  <dc:creator>Ian Wang</dc:creator>
  <cp:lastModifiedBy>Ian Wang</cp:lastModifiedBy>
  <cp:revision>25</cp:revision>
  <dcterms:created xsi:type="dcterms:W3CDTF">2014-10-17T17:14:45Z</dcterms:created>
  <dcterms:modified xsi:type="dcterms:W3CDTF">2014-10-17T19:18:05Z</dcterms:modified>
</cp:coreProperties>
</file>