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06889-F776-E74D-A7B0-09FE2798BAC9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E365A-0DA5-834D-87C1-F9F03CDBE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Jinag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Konkuk</a:t>
            </a:r>
            <a:r>
              <a:rPr lang="en-US" baseline="0" dirty="0" smtClean="0"/>
              <a:t>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365A-0DA5-834D-87C1-F9F03CDBE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0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5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B043-F730-BE48-A54C-B005376F210C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F44D-0E37-E04E-81EF-8BDBD5BC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01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to Membership in PRAGMA by Pervasive Technology </a:t>
            </a:r>
            <a:r>
              <a:rPr lang="en-US" b="1" dirty="0" smtClean="0"/>
              <a:t>Institute and Data To Insight Center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Indiana University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Bloomington, Indiana 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3965"/>
            <a:ext cx="6400800" cy="1752600"/>
          </a:xfrm>
        </p:spPr>
        <p:txBody>
          <a:bodyPr/>
          <a:lstStyle/>
          <a:p>
            <a:r>
              <a:rPr lang="en-US" dirty="0" smtClean="0"/>
              <a:t>Professor Beth </a:t>
            </a:r>
            <a:r>
              <a:rPr lang="en-US" dirty="0" err="1" smtClean="0"/>
              <a:t>Plale</a:t>
            </a:r>
            <a:endParaRPr lang="en-US" dirty="0"/>
          </a:p>
        </p:txBody>
      </p:sp>
      <p:pic>
        <p:nvPicPr>
          <p:cNvPr id="4" name="Picture 3" descr="DataToInsightCenterHorizont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7" y="5177158"/>
            <a:ext cx="5005293" cy="13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Pervasive Technology Institute (PTI) and Data To Insight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5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PTI at </a:t>
            </a:r>
            <a:r>
              <a:rPr lang="en-US" dirty="0"/>
              <a:t>Indiana University pairs fundamental academic </a:t>
            </a:r>
            <a:r>
              <a:rPr lang="en-US" dirty="0" smtClean="0"/>
              <a:t>research </a:t>
            </a:r>
            <a:r>
              <a:rPr lang="en-US" dirty="0"/>
              <a:t>with </a:t>
            </a:r>
            <a:r>
              <a:rPr lang="en-US" dirty="0" smtClean="0"/>
              <a:t>university high performance computing (</a:t>
            </a:r>
            <a:r>
              <a:rPr lang="en-US" dirty="0" err="1" smtClean="0"/>
              <a:t>petascale</a:t>
            </a:r>
            <a:r>
              <a:rPr lang="en-US" dirty="0" smtClean="0"/>
              <a:t>) and large scale network management (including </a:t>
            </a:r>
            <a:r>
              <a:rPr lang="en-US" dirty="0" err="1" smtClean="0"/>
              <a:t>Transpac</a:t>
            </a:r>
            <a:r>
              <a:rPr lang="en-US" dirty="0" smtClean="0"/>
              <a:t>).  </a:t>
            </a:r>
            <a:r>
              <a:rPr lang="en-US" dirty="0" err="1" smtClean="0"/>
              <a:t>Plale</a:t>
            </a:r>
            <a:r>
              <a:rPr lang="en-US" dirty="0" smtClean="0"/>
              <a:t>, PTI Managing Director </a:t>
            </a:r>
          </a:p>
          <a:p>
            <a:r>
              <a:rPr lang="en-US" dirty="0" smtClean="0"/>
              <a:t>Data To Insight Center (</a:t>
            </a:r>
            <a:r>
              <a:rPr lang="en-US" dirty="0" err="1" smtClean="0"/>
              <a:t>Plale</a:t>
            </a:r>
            <a:r>
              <a:rPr lang="en-US" dirty="0" smtClean="0"/>
              <a:t>, Director), a research center in PTI.  $1.2M year budget, PhD students, staff, postdocs. Connections to IU library. </a:t>
            </a:r>
          </a:p>
          <a:p>
            <a:pPr lvl="1"/>
            <a:r>
              <a:rPr lang="en-US" dirty="0" smtClean="0"/>
              <a:t>Research: </a:t>
            </a:r>
            <a:r>
              <a:rPr lang="en-US" i="1" dirty="0" smtClean="0"/>
              <a:t>policy and technical advancements for scientific data sharing, metadata and provenance capture, data analysis at scale (</a:t>
            </a:r>
            <a:r>
              <a:rPr lang="en-US" i="1" dirty="0" err="1" smtClean="0"/>
              <a:t>mapReduce</a:t>
            </a:r>
            <a:r>
              <a:rPr lang="en-US" i="1" dirty="0" smtClean="0"/>
              <a:t>, cloud computing), data repositories, and workflow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9174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History with PRAGMA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</a:t>
            </a:r>
            <a:r>
              <a:rPr lang="en-US" dirty="0" smtClean="0"/>
              <a:t>ey role </a:t>
            </a:r>
            <a:r>
              <a:rPr lang="en-US" dirty="0"/>
              <a:t>first demo of biodiversity interoperability in </a:t>
            </a:r>
            <a:r>
              <a:rPr lang="en-US" dirty="0" smtClean="0"/>
              <a:t>PRAGMA, demo PRAGMA 23</a:t>
            </a:r>
          </a:p>
          <a:p>
            <a:r>
              <a:rPr lang="en-US" dirty="0" smtClean="0"/>
              <a:t>Additional participation  </a:t>
            </a:r>
          </a:p>
          <a:p>
            <a:pPr lvl="1"/>
            <a:r>
              <a:rPr lang="en-US" dirty="0" smtClean="0"/>
              <a:t>Invited talk and poster </a:t>
            </a:r>
            <a:r>
              <a:rPr lang="en-US" i="1" dirty="0" smtClean="0"/>
              <a:t>PRAGMA 19</a:t>
            </a:r>
            <a:r>
              <a:rPr lang="en-US" dirty="0" smtClean="0"/>
              <a:t> Changchun</a:t>
            </a:r>
            <a:r>
              <a:rPr lang="en-US" dirty="0"/>
              <a:t>, </a:t>
            </a:r>
            <a:r>
              <a:rPr lang="en-US" dirty="0" smtClean="0"/>
              <a:t>China </a:t>
            </a:r>
          </a:p>
          <a:p>
            <a:pPr lvl="1"/>
            <a:r>
              <a:rPr lang="en-US" dirty="0" smtClean="0"/>
              <a:t>Poster </a:t>
            </a:r>
            <a:r>
              <a:rPr lang="en-US" i="1" dirty="0" smtClean="0"/>
              <a:t>PRAGMA </a:t>
            </a:r>
            <a:r>
              <a:rPr lang="en-US" i="1" dirty="0"/>
              <a:t>20 </a:t>
            </a:r>
            <a:r>
              <a:rPr lang="en-US" dirty="0" smtClean="0"/>
              <a:t>Hong Kong </a:t>
            </a:r>
          </a:p>
          <a:p>
            <a:pPr lvl="1"/>
            <a:r>
              <a:rPr lang="en-US" dirty="0" smtClean="0"/>
              <a:t>Talk in biodiversity workshop </a:t>
            </a:r>
            <a:r>
              <a:rPr lang="en-US" i="1" dirty="0" smtClean="0"/>
              <a:t>PRAGMA </a:t>
            </a:r>
            <a:r>
              <a:rPr lang="en-US" i="1" dirty="0"/>
              <a:t>22 </a:t>
            </a:r>
            <a:r>
              <a:rPr lang="en-US" dirty="0" smtClean="0"/>
              <a:t>Melbourne</a:t>
            </a:r>
            <a:r>
              <a:rPr lang="en-US" dirty="0"/>
              <a:t>, </a:t>
            </a:r>
            <a:r>
              <a:rPr lang="en-US" dirty="0" smtClean="0"/>
              <a:t>AU, </a:t>
            </a:r>
            <a:r>
              <a:rPr lang="en-US" dirty="0"/>
              <a:t>and </a:t>
            </a:r>
            <a:r>
              <a:rPr lang="en-US" dirty="0" smtClean="0"/>
              <a:t>poster and demo</a:t>
            </a:r>
          </a:p>
          <a:p>
            <a:pPr lvl="1"/>
            <a:r>
              <a:rPr lang="en-US" dirty="0" smtClean="0"/>
              <a:t>Demo and poster, student leadership in student poster session, </a:t>
            </a:r>
            <a:r>
              <a:rPr lang="en-US" i="1" dirty="0" smtClean="0"/>
              <a:t>PRAGMA </a:t>
            </a:r>
            <a:r>
              <a:rPr lang="en-US" i="1" dirty="0"/>
              <a:t>23 </a:t>
            </a:r>
            <a:r>
              <a:rPr lang="en-US" dirty="0" smtClean="0"/>
              <a:t>Seoul</a:t>
            </a:r>
            <a:r>
              <a:rPr lang="en-US" dirty="0"/>
              <a:t>, South </a:t>
            </a:r>
            <a:r>
              <a:rPr lang="en-US" dirty="0" smtClean="0"/>
              <a:t>Korea </a:t>
            </a:r>
          </a:p>
          <a:p>
            <a:pPr lvl="1"/>
            <a:r>
              <a:rPr lang="en-US" dirty="0" smtClean="0"/>
              <a:t>Student leadership </a:t>
            </a:r>
            <a:r>
              <a:rPr lang="en-US" i="1" dirty="0" smtClean="0"/>
              <a:t>PRAGMA 24</a:t>
            </a:r>
            <a:endParaRPr lang="en-US" i="1" dirty="0"/>
          </a:p>
        </p:txBody>
      </p:sp>
      <p:pic>
        <p:nvPicPr>
          <p:cNvPr id="6" name="Picture 4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 b="11137"/>
          <a:stretch>
            <a:fillRect/>
          </a:stretch>
        </p:blipFill>
        <p:spPr bwMode="auto">
          <a:xfrm>
            <a:off x="5348941" y="-537879"/>
            <a:ext cx="4064000" cy="223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97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sisCommittee 2012-11-16 at 6.03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9" t="22906" r="5823" b="39236"/>
          <a:stretch/>
        </p:blipFill>
        <p:spPr>
          <a:xfrm>
            <a:off x="7581152" y="4004235"/>
            <a:ext cx="1105648" cy="2360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IU ongoing contribution to PRAGMA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81153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Lakes thrust and biodiversity thrust involvement:</a:t>
            </a:r>
          </a:p>
          <a:p>
            <a:pPr lvl="1"/>
            <a:r>
              <a:rPr lang="en-US" sz="2400" dirty="0" smtClean="0"/>
              <a:t>  issues </a:t>
            </a:r>
            <a:r>
              <a:rPr lang="en-US" sz="2400" dirty="0"/>
              <a:t>of data provenance and </a:t>
            </a:r>
            <a:r>
              <a:rPr lang="en-US" sz="2400" dirty="0" smtClean="0"/>
              <a:t>attribution in long-lived trusted PRAGMA cloud </a:t>
            </a:r>
          </a:p>
          <a:p>
            <a:r>
              <a:rPr lang="en-US" sz="2400" dirty="0" smtClean="0"/>
              <a:t>Networking optimization</a:t>
            </a:r>
            <a:endParaRPr lang="en-US" sz="2400" dirty="0"/>
          </a:p>
          <a:p>
            <a:r>
              <a:rPr lang="en-US" sz="2400" dirty="0" smtClean="0"/>
              <a:t>Develop PRAGMA student group: </a:t>
            </a:r>
          </a:p>
          <a:p>
            <a:pPr lvl="1"/>
            <a:r>
              <a:rPr lang="en-US" sz="2400" dirty="0" smtClean="0"/>
              <a:t>Yuan, </a:t>
            </a:r>
            <a:r>
              <a:rPr lang="en-US" sz="2400" dirty="0" err="1" smtClean="0"/>
              <a:t>Meilan</a:t>
            </a:r>
            <a:r>
              <a:rPr lang="en-US" sz="2400" dirty="0" smtClean="0"/>
              <a:t>, and Uma have done great job with startup</a:t>
            </a:r>
          </a:p>
          <a:p>
            <a:pPr lvl="1"/>
            <a:r>
              <a:rPr lang="en-US" sz="2400" dirty="0" smtClean="0"/>
              <a:t>Align student research with PRAGMA practice and experience</a:t>
            </a:r>
          </a:p>
          <a:p>
            <a:pPr lvl="1"/>
            <a:r>
              <a:rPr lang="en-US" sz="2400" dirty="0" smtClean="0"/>
              <a:t>Student opportunities and funding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04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are interested in hosting an upcoming PRAGMA workshop in beautiful Bloomington, Indiana.  Ideally in October when deciduous trees are in full color.</a:t>
            </a:r>
            <a:endParaRPr lang="en-US" dirty="0"/>
          </a:p>
        </p:txBody>
      </p:sp>
      <p:pic>
        <p:nvPicPr>
          <p:cNvPr id="4" name="Picture 3" descr="phbusi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3405"/>
            <a:ext cx="9144000" cy="25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5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284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Application to Membership in PRAGMA by Pervasive Technology Institute and Data To Insight Center  Indiana University  Bloomington, Indiana USA</vt:lpstr>
      <vt:lpstr>Pervasive Technology Institute (PTI) and Data To Insight Center</vt:lpstr>
      <vt:lpstr>History with PRAGMA</vt:lpstr>
      <vt:lpstr>IU ongoing contribution to PRAGMA</vt:lpstr>
      <vt:lpstr>Finally 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to Membership in PRAGMA by Pervasive Technology Institute and Data To Insight Center  Indiana University </dc:title>
  <dc:creator>bplale</dc:creator>
  <cp:lastModifiedBy>bplale</cp:lastModifiedBy>
  <cp:revision>7</cp:revision>
  <dcterms:created xsi:type="dcterms:W3CDTF">2013-03-22T02:05:00Z</dcterms:created>
  <dcterms:modified xsi:type="dcterms:W3CDTF">2013-03-22T04:24:02Z</dcterms:modified>
</cp:coreProperties>
</file>