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34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5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17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0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70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161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99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1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13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5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B7A-E63A-4BCD-A0C0-21228D19EA6C}" type="datetimeFigureOut">
              <a:rPr lang="th-TH" smtClean="0"/>
              <a:t>21/03/56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D646-74E9-4C8B-8D2F-B6DB87E30F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37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Geoscience WG update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63080"/>
          </a:xfrm>
        </p:spPr>
        <p:txBody>
          <a:bodyPr>
            <a:normAutofit fontScale="77500" lnSpcReduction="20000"/>
          </a:bodyPr>
          <a:lstStyle/>
          <a:p>
            <a:r>
              <a:rPr lang="en-US" sz="4500" dirty="0" smtClean="0"/>
              <a:t>PRAGMA 24</a:t>
            </a:r>
          </a:p>
          <a:p>
            <a:r>
              <a:rPr lang="en-US" dirty="0" smtClean="0"/>
              <a:t>Whey-</a:t>
            </a:r>
            <a:r>
              <a:rPr lang="en-US" dirty="0" err="1" smtClean="0"/>
              <a:t>Fone</a:t>
            </a:r>
            <a:r>
              <a:rPr lang="en-US" dirty="0" smtClean="0"/>
              <a:t> Tsai</a:t>
            </a:r>
          </a:p>
          <a:p>
            <a:r>
              <a:rPr lang="en-US" dirty="0" smtClean="0"/>
              <a:t>Yoshio Tanaka</a:t>
            </a:r>
          </a:p>
          <a:p>
            <a:r>
              <a:rPr lang="en-US" dirty="0" err="1" smtClean="0"/>
              <a:t>Sarawut</a:t>
            </a:r>
            <a:r>
              <a:rPr lang="en-US" dirty="0" smtClean="0"/>
              <a:t> </a:t>
            </a:r>
            <a:r>
              <a:rPr lang="en-US" dirty="0" err="1" smtClean="0"/>
              <a:t>Ninsawat</a:t>
            </a:r>
            <a:endParaRPr lang="en-US" dirty="0" smtClean="0"/>
          </a:p>
          <a:p>
            <a:r>
              <a:rPr lang="en-US" dirty="0" err="1" smtClean="0"/>
              <a:t>Sornthep</a:t>
            </a:r>
            <a:r>
              <a:rPr lang="en-US" dirty="0" smtClean="0"/>
              <a:t> </a:t>
            </a:r>
            <a:r>
              <a:rPr lang="en-US" dirty="0" err="1" smtClean="0"/>
              <a:t>Vannarat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266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Geoscience WG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Geographic data infrastructure and data sharing</a:t>
            </a:r>
          </a:p>
          <a:p>
            <a:pPr lvl="1"/>
            <a:r>
              <a:rPr lang="en-US" dirty="0" smtClean="0"/>
              <a:t>Disaster mitigation</a:t>
            </a:r>
          </a:p>
          <a:p>
            <a:pPr lvl="1"/>
            <a:r>
              <a:rPr lang="en-US" dirty="0" smtClean="0"/>
              <a:t>Environmental study</a:t>
            </a:r>
          </a:p>
          <a:p>
            <a:r>
              <a:rPr lang="en-US" dirty="0" smtClean="0"/>
              <a:t>Current activities</a:t>
            </a:r>
          </a:p>
          <a:p>
            <a:pPr lvl="1"/>
            <a:r>
              <a:rPr lang="en-US" dirty="0" smtClean="0"/>
              <a:t>Asia Geo Grid Initiative </a:t>
            </a:r>
          </a:p>
          <a:p>
            <a:pPr lvl="1"/>
            <a:r>
              <a:rPr lang="en-US" dirty="0" smtClean="0"/>
              <a:t>Cloud based disaster management information platform</a:t>
            </a:r>
          </a:p>
          <a:p>
            <a:pPr lvl="1"/>
            <a:r>
              <a:rPr lang="en-US" dirty="0" smtClean="0"/>
              <a:t>Flood and ocean modeling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72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Asia Geo Grid Initiative </a:t>
            </a:r>
          </a:p>
          <a:p>
            <a:pPr lvl="1"/>
            <a:r>
              <a:rPr lang="en-US" dirty="0" smtClean="0"/>
              <a:t>Satellite Field Integrator for (5) flux data and (3) satellite data</a:t>
            </a:r>
          </a:p>
          <a:p>
            <a:pPr lvl="1"/>
            <a:r>
              <a:rPr lang="en-US" dirty="0" smtClean="0"/>
              <a:t>E-</a:t>
            </a:r>
            <a:r>
              <a:rPr lang="en-US" dirty="0" err="1" smtClean="0"/>
              <a:t>Rium</a:t>
            </a:r>
            <a:r>
              <a:rPr lang="en-US" dirty="0" smtClean="0"/>
              <a:t> for ecology and disaster warning applications</a:t>
            </a:r>
          </a:p>
          <a:p>
            <a:r>
              <a:rPr lang="en-US" dirty="0" smtClean="0"/>
              <a:t>Flood and ocean modeling</a:t>
            </a:r>
          </a:p>
          <a:p>
            <a:pPr lvl="1"/>
            <a:r>
              <a:rPr lang="en-US" dirty="0" smtClean="0"/>
              <a:t>Tide and river interaction in coastal area</a:t>
            </a:r>
          </a:p>
          <a:p>
            <a:pPr lvl="1"/>
            <a:r>
              <a:rPr lang="en-US" dirty="0" smtClean="0"/>
              <a:t>Deeper understanding of storm surge simulation results</a:t>
            </a:r>
          </a:p>
          <a:p>
            <a:r>
              <a:rPr lang="en-US" dirty="0" smtClean="0"/>
              <a:t>Cloud based disaster management information platform</a:t>
            </a:r>
            <a:r>
              <a:rPr lang="en-US" dirty="0"/>
              <a:t> </a:t>
            </a:r>
            <a:r>
              <a:rPr lang="en-US" dirty="0" smtClean="0"/>
              <a:t>(next two pages)</a:t>
            </a:r>
          </a:p>
        </p:txBody>
      </p:sp>
    </p:spTree>
    <p:extLst>
      <p:ext uri="{BB962C8B-B14F-4D97-AF65-F5344CB8AC3E}">
        <p14:creationId xmlns:p14="http://schemas.microsoft.com/office/powerpoint/2010/main" val="13703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TW" sz="2400" b="1" dirty="0" smtClean="0">
                <a:latin typeface="MS Mincho" pitchFamily="49" charset="-128"/>
                <a:ea typeface="MS Mincho" pitchFamily="49" charset="-128"/>
              </a:rPr>
              <a:t>NCHC/NARL</a:t>
            </a:r>
            <a:br>
              <a:rPr lang="en-US" altLang="zh-TW" sz="2400" b="1" dirty="0" smtClean="0">
                <a:latin typeface="MS Mincho" pitchFamily="49" charset="-128"/>
                <a:ea typeface="MS Mincho" pitchFamily="49" charset="-128"/>
              </a:rPr>
            </a:br>
            <a:r>
              <a:rPr lang="en-US" altLang="zh-TW" sz="2400" b="1" dirty="0" smtClean="0">
                <a:latin typeface="MS Mincho" pitchFamily="49" charset="-128"/>
                <a:ea typeface="MS Mincho" pitchFamily="49" charset="-128"/>
              </a:rPr>
              <a:t>Disaster Management Information Platform update</a:t>
            </a:r>
            <a:endParaRPr lang="zh-TW" altLang="en-US" sz="24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55365"/>
            <a:ext cx="8435280" cy="45259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ollaboration plan meetings  between NECTEC &amp; NCHC for “</a:t>
            </a:r>
            <a:r>
              <a:rPr lang="en-US" altLang="zh-TW" sz="2400" b="1" dirty="0" err="1" smtClean="0">
                <a:latin typeface="MS Mincho" pitchFamily="49" charset="-128"/>
                <a:ea typeface="MS Mincho" pitchFamily="49" charset="-128"/>
              </a:rPr>
              <a:t>Cyberinfrastructure</a:t>
            </a:r>
            <a:r>
              <a:rPr lang="en-US" altLang="zh-TW" sz="2400" b="1" dirty="0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TW" sz="2400" b="1" dirty="0">
                <a:latin typeface="MS Mincho" pitchFamily="49" charset="-128"/>
                <a:ea typeface="MS Mincho" pitchFamily="49" charset="-128"/>
              </a:rPr>
              <a:t>development for reservoir operation and flood </a:t>
            </a:r>
            <a:r>
              <a:rPr lang="en-US" altLang="zh-TW" sz="2400" b="1" dirty="0" smtClean="0">
                <a:latin typeface="MS Mincho" pitchFamily="49" charset="-128"/>
                <a:ea typeface="MS Mincho" pitchFamily="49" charset="-128"/>
              </a:rPr>
              <a:t>forecast”. NECTEC visited NCHC March 13-15; NCHC visited NECTEC March 20. Technology collaboration items may include: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Digital watershed  </a:t>
            </a:r>
          </a:p>
          <a:p>
            <a:pPr lvl="1"/>
            <a:r>
              <a:rPr lang="en-US" altLang="zh-TW" sz="2400" dirty="0" smtClean="0"/>
              <a:t>Sensor network </a:t>
            </a:r>
            <a:endParaRPr lang="zh-TW" altLang="zh-TW" sz="2400" dirty="0"/>
          </a:p>
          <a:p>
            <a:pPr lvl="1"/>
            <a:r>
              <a:rPr lang="en-US" altLang="zh-TW" sz="2400" dirty="0" smtClean="0"/>
              <a:t>3D </a:t>
            </a:r>
            <a:r>
              <a:rPr lang="en-US" altLang="zh-TW" sz="2400" dirty="0"/>
              <a:t>GIS </a:t>
            </a:r>
            <a:r>
              <a:rPr lang="en-US" altLang="zh-TW" sz="2400" dirty="0" smtClean="0"/>
              <a:t>application system</a:t>
            </a:r>
          </a:p>
          <a:p>
            <a:pPr lvl="1"/>
            <a:r>
              <a:rPr lang="en-US" altLang="zh-TW" sz="2400" dirty="0" smtClean="0"/>
              <a:t>River forecast models</a:t>
            </a:r>
          </a:p>
          <a:p>
            <a:pPr lvl="1"/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6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Preliminary collaboration planning between VNU and NCHC on 3D GIS application system.</a:t>
            </a:r>
          </a:p>
          <a:p>
            <a:r>
              <a:rPr lang="en-US" altLang="zh-TW" dirty="0" smtClean="0"/>
              <a:t>Building the framework link between Disaster Management Information Platform and NARL Earth science </a:t>
            </a:r>
            <a:r>
              <a:rPr lang="en-US" altLang="zh-TW" dirty="0" smtClean="0"/>
              <a:t>database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Building database interface for two simulations </a:t>
            </a:r>
            <a:r>
              <a:rPr lang="en-US" altLang="zh-TW" dirty="0" smtClean="0"/>
              <a:t>models</a:t>
            </a:r>
            <a:r>
              <a:rPr lang="en-US" altLang="zh-TW" dirty="0" smtClean="0"/>
              <a:t>: Inundation </a:t>
            </a:r>
            <a:r>
              <a:rPr lang="en-US" altLang="zh-TW" dirty="0" smtClean="0"/>
              <a:t>risk </a:t>
            </a:r>
            <a:r>
              <a:rPr lang="en-US" altLang="zh-TW" dirty="0" smtClean="0"/>
              <a:t>forecast model and land slope sliding risk forecast model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64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Geoscience WG update</vt:lpstr>
      <vt:lpstr>About Geoscience WG</vt:lpstr>
      <vt:lpstr>Updates</vt:lpstr>
      <vt:lpstr>NCHC/NARL Disaster Management Information Platform update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Geoscience WG update</dc:title>
  <dc:creator>sv</dc:creator>
  <cp:lastModifiedBy>sv</cp:lastModifiedBy>
  <cp:revision>6</cp:revision>
  <dcterms:created xsi:type="dcterms:W3CDTF">2013-03-21T01:57:53Z</dcterms:created>
  <dcterms:modified xsi:type="dcterms:W3CDTF">2013-03-21T04:18:05Z</dcterms:modified>
</cp:coreProperties>
</file>