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6" r:id="rId2"/>
    <p:sldId id="260" r:id="rId3"/>
    <p:sldId id="309" r:id="rId4"/>
    <p:sldId id="310" r:id="rId5"/>
    <p:sldId id="311" r:id="rId6"/>
    <p:sldId id="256" r:id="rId7"/>
    <p:sldId id="317" r:id="rId8"/>
    <p:sldId id="313" r:id="rId9"/>
    <p:sldId id="312" r:id="rId10"/>
    <p:sldId id="314" r:id="rId11"/>
    <p:sldId id="315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A" initials="TA" lastIdx="4" clrIdx="0">
    <p:extLst>
      <p:ext uri="{19B8F6BF-5375-455C-9EA6-DF929625EA0E}">
        <p15:presenceInfo xmlns:p15="http://schemas.microsoft.com/office/powerpoint/2012/main" userId="8dfbb4184038b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FF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40" autoAdjust="0"/>
  </p:normalViewPr>
  <p:slideViewPr>
    <p:cSldViewPr snapToGrid="0">
      <p:cViewPr varScale="1">
        <p:scale>
          <a:sx n="57" d="100"/>
          <a:sy n="57" d="100"/>
        </p:scale>
        <p:origin x="4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C48D-D643-4F09-81F7-399869CB51A2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B3646-8F7C-4410-BE5E-4BBDBB100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87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2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7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design our project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call“The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prototype of  Fine grained Bandwidth- Allocating middleware in software-defined network” or FGBAM in short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0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system architecture showing how FGBAM works together with SDN controller and switches in SDN.</a:t>
            </a:r>
          </a:p>
          <a:p>
            <a:r>
              <a:rPr lang="en-US" baseline="0" dirty="0" smtClean="0"/>
              <a:t>Basically, FGBAM works as a proxy between switches and SDN controller. </a:t>
            </a:r>
          </a:p>
          <a:p>
            <a:r>
              <a:rPr lang="en-US" baseline="0" dirty="0" smtClean="0"/>
              <a:t>But, I think it might be too detail for this session.</a:t>
            </a:r>
          </a:p>
          <a:p>
            <a:r>
              <a:rPr lang="en-US" baseline="0" dirty="0" smtClean="0"/>
              <a:t>We can discuss more about this during the poster session.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2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5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one topology which we have tested our FGBAM on.</a:t>
            </a:r>
          </a:p>
          <a:p>
            <a:r>
              <a:rPr lang="en-US" baseline="0" dirty="0" smtClean="0"/>
              <a:t>The topology was built using </a:t>
            </a:r>
            <a:r>
              <a:rPr lang="en-US" baseline="0" dirty="0" err="1" smtClean="0"/>
              <a:t>Mininet</a:t>
            </a:r>
            <a:r>
              <a:rPr lang="en-US" baseline="0" dirty="0" smtClean="0"/>
              <a:t>.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7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you have a question you can discuss more about this during the poster session.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3646-8F7C-4410-BE5E-4BBDBB1006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0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9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5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BC85-C2CD-4ECC-8D04-8DEB5ADEA3F4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009B-0ED7-4E48-B675-73C61FBBF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0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0" y="308547"/>
            <a:ext cx="11009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Lightning Talk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962400" y="298506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Vasuwat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Tan-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anannuwat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Wisarut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Khumngoen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Wanida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Putthividhya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Ph.D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638" y="1818977"/>
            <a:ext cx="110096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C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urrent  Results</a:t>
            </a:r>
          </a:p>
        </p:txBody>
      </p:sp>
    </p:spTree>
    <p:extLst>
      <p:ext uri="{BB962C8B-B14F-4D97-AF65-F5344CB8AC3E}">
        <p14:creationId xmlns:p14="http://schemas.microsoft.com/office/powerpoint/2010/main" val="28888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1417320" y="1902857"/>
            <a:ext cx="9814560" cy="3970318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814135" y="1902857"/>
            <a:ext cx="9814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We have tested FGBAM in simulated environments.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Our </a:t>
            </a:r>
            <a:r>
              <a:rPr lang="en-US" sz="2800" dirty="0">
                <a:solidFill>
                  <a:schemeClr val="bg1"/>
                </a:solidFill>
              </a:rPr>
              <a:t>results showed that we can actually </a:t>
            </a:r>
            <a:r>
              <a:rPr lang="en-US" sz="2800" dirty="0" smtClean="0">
                <a:solidFill>
                  <a:schemeClr val="bg1"/>
                </a:solidFill>
              </a:rPr>
              <a:t>do fine-grained  communication bandwidth allocation </a:t>
            </a:r>
            <a:r>
              <a:rPr lang="en-US" sz="2800" dirty="0">
                <a:solidFill>
                  <a:schemeClr val="bg1"/>
                </a:solidFill>
              </a:rPr>
              <a:t>in SDN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23825" y="333197"/>
            <a:ext cx="4587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urrent results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05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458584" y="1320278"/>
            <a:ext cx="11345489" cy="5130398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31" y="1320278"/>
            <a:ext cx="8168640" cy="496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58584" y="1564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Simulated environments using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</a:t>
            </a:r>
            <a:r>
              <a:rPr lang="en-US" sz="3200" dirty="0" err="1" smtClean="0">
                <a:solidFill>
                  <a:schemeClr val="bg1"/>
                </a:solidFill>
              </a:rPr>
              <a:t>Mininet</a:t>
            </a:r>
            <a:r>
              <a:rPr lang="en-US" sz="3200" dirty="0" smtClean="0">
                <a:solidFill>
                  <a:schemeClr val="bg1"/>
                </a:solidFill>
              </a:rPr>
              <a:t> and virtual machines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25210" y="-249382"/>
            <a:ext cx="6858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urrent results  :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Topology</a:t>
            </a:r>
            <a:endParaRPr lang="en-US" sz="6000" b="1" dirty="0">
              <a:solidFill>
                <a:schemeClr val="accent1">
                  <a:lumMod val="50000"/>
                </a:schemeClr>
              </a:solidFill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88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458584" y="1320278"/>
            <a:ext cx="11345489" cy="5130398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8" y="1403405"/>
            <a:ext cx="10972800" cy="504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-1620463" y="-166255"/>
            <a:ext cx="6858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urrent results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58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465022" y="2374266"/>
            <a:ext cx="6327371" cy="19151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“Thank you”</a:t>
            </a:r>
            <a:endParaRPr lang="th-TH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5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051" y="1947566"/>
            <a:ext cx="110096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otivation</a:t>
            </a:r>
          </a:p>
        </p:txBody>
      </p:sp>
    </p:spTree>
    <p:extLst>
      <p:ext uri="{BB962C8B-B14F-4D97-AF65-F5344CB8AC3E}">
        <p14:creationId xmlns:p14="http://schemas.microsoft.com/office/powerpoint/2010/main" val="1688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1276709" y="1195490"/>
            <a:ext cx="9868907" cy="5257067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303882" y="1235040"/>
            <a:ext cx="9814560" cy="4985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Nobody can conjectured the natural disaster. Whether it be earthquake, Flood, Tsunami, Hurricane, or other disasters. </a:t>
            </a:r>
          </a:p>
          <a:p>
            <a:pPr marL="457200" indent="-45720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these disaster situations, availability of network bandwidth to access important data, transmit crucial information as needed is very necessary.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93298" y="-189781"/>
            <a:ext cx="4587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otivation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01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638" y="1818977"/>
            <a:ext cx="110096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I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nfrastructure</a:t>
            </a:r>
          </a:p>
        </p:txBody>
      </p:sp>
    </p:spTree>
    <p:extLst>
      <p:ext uri="{BB962C8B-B14F-4D97-AF65-F5344CB8AC3E}">
        <p14:creationId xmlns:p14="http://schemas.microsoft.com/office/powerpoint/2010/main" val="5944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1242204" y="1299007"/>
            <a:ext cx="9989676" cy="503278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417320" y="1553239"/>
            <a:ext cx="9814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Software- defined networks (SDN) are known as a </a:t>
            </a:r>
            <a:r>
              <a:rPr lang="en-US" sz="3200" dirty="0" smtClean="0">
                <a:solidFill>
                  <a:schemeClr val="bg1"/>
                </a:solidFill>
              </a:rPr>
              <a:t>novel infrastructure </a:t>
            </a:r>
            <a:r>
              <a:rPr lang="en-US" sz="3200" dirty="0">
                <a:solidFill>
                  <a:schemeClr val="bg1"/>
                </a:solidFill>
              </a:rPr>
              <a:t>for controlling and managing network resources from a programmable centralized controller.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OpenFlow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protocol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the communication protocol between </a:t>
            </a:r>
            <a:r>
              <a:rPr lang="en-US" sz="3200" dirty="0" smtClean="0">
                <a:solidFill>
                  <a:schemeClr val="bg1"/>
                </a:solidFill>
              </a:rPr>
              <a:t>switches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dirty="0" smtClean="0">
                <a:solidFill>
                  <a:schemeClr val="bg1"/>
                </a:solidFill>
              </a:rPr>
              <a:t>SDN controller.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227162" y="-140605"/>
            <a:ext cx="4587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062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7915" y="3673236"/>
            <a:ext cx="4160066" cy="1285875"/>
          </a:xfrm>
        </p:spPr>
        <p:txBody>
          <a:bodyPr/>
          <a:lstStyle/>
          <a:p>
            <a:r>
              <a:rPr lang="en-US" dirty="0" smtClean="0"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G</a:t>
            </a:r>
            <a:r>
              <a:rPr lang="en-US" dirty="0" smtClean="0">
                <a:solidFill>
                  <a:srgbClr val="00B0F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M</a:t>
            </a:r>
            <a:r>
              <a:rPr lang="en-US" dirty="0" smtClean="0"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”</a:t>
            </a:r>
            <a:endParaRPr lang="en-GB" dirty="0"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9670" y="1224615"/>
            <a:ext cx="97765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The prototype of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Fine-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Grained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Bandwidth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-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Allocating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Middleware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in software-defined networks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2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94418" y="-116378"/>
            <a:ext cx="4897582" cy="1325563"/>
          </a:xfrm>
        </p:spPr>
        <p:txBody>
          <a:bodyPr/>
          <a:lstStyle/>
          <a:p>
            <a:r>
              <a:rPr lang="en-US" sz="8000" dirty="0" smtClean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ystem Architecture</a:t>
            </a: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" y="357677"/>
            <a:ext cx="9709265" cy="620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638" y="1818977"/>
            <a:ext cx="110096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A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dvantages</a:t>
            </a:r>
          </a:p>
        </p:txBody>
      </p:sp>
    </p:spTree>
    <p:extLst>
      <p:ext uri="{BB962C8B-B14F-4D97-AF65-F5344CB8AC3E}">
        <p14:creationId xmlns:p14="http://schemas.microsoft.com/office/powerpoint/2010/main" val="34918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828136" y="1112363"/>
            <a:ext cx="10809682" cy="5446849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828136" y="1204297"/>
            <a:ext cx="109593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Fine-grained </a:t>
            </a:r>
            <a:r>
              <a:rPr lang="en-US" sz="3200" dirty="0" smtClean="0">
                <a:solidFill>
                  <a:srgbClr val="0070C0"/>
                </a:solidFill>
              </a:rPr>
              <a:t>bandwidth allocation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FGBAM can divide communication </a:t>
            </a:r>
            <a:r>
              <a:rPr lang="en-US" sz="3200" dirty="0" smtClean="0">
                <a:solidFill>
                  <a:schemeClr val="bg1"/>
                </a:solidFill>
              </a:rPr>
              <a:t>bandwidth </a:t>
            </a:r>
            <a:r>
              <a:rPr lang="en-US" sz="3200" dirty="0">
                <a:solidFill>
                  <a:schemeClr val="bg1"/>
                </a:solidFill>
              </a:rPr>
              <a:t>of a single port among many data flows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Transparent</a:t>
            </a:r>
            <a:r>
              <a:rPr lang="en-US" sz="3200" dirty="0">
                <a:solidFill>
                  <a:schemeClr val="bg1"/>
                </a:solidFill>
              </a:rPr>
              <a:t> : no changes in implementation of SDN controllers and configuration of network devices are </a:t>
            </a:r>
            <a:r>
              <a:rPr lang="en-US" sz="3200" dirty="0" smtClean="0">
                <a:solidFill>
                  <a:schemeClr val="bg1"/>
                </a:solidFill>
              </a:rPr>
              <a:t>required.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Universal</a:t>
            </a:r>
            <a:r>
              <a:rPr lang="en-US" sz="3200" dirty="0">
                <a:solidFill>
                  <a:schemeClr val="bg1"/>
                </a:solidFill>
              </a:rPr>
              <a:t> : Can work with SDN </a:t>
            </a:r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of many kinds and any network </a:t>
            </a:r>
            <a:r>
              <a:rPr lang="en-US" sz="3200" dirty="0" smtClean="0">
                <a:solidFill>
                  <a:schemeClr val="bg1"/>
                </a:solidFill>
              </a:rPr>
              <a:t>topology.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513820" y="-210636"/>
            <a:ext cx="4587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BoonTook Mon Ultra" panose="02010105050000000000" pitchFamily="2" charset="-34"/>
                <a:ea typeface="BoonTook Mon Ultra" panose="02010105050000000000" pitchFamily="2" charset="-34"/>
                <a:cs typeface="BoonTook Mon Ultra" panose="02010105050000000000" pitchFamily="2" charset="-34"/>
              </a:rPr>
              <a:t>dvantages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oonTook Mon Ultra" panose="02010105050000000000" pitchFamily="2" charset="-34"/>
              <a:ea typeface="BoonTook Mon Ultra" panose="02010105050000000000" pitchFamily="2" charset="-34"/>
              <a:cs typeface="BoonTook Mon Ultra" panose="0201010505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83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2440</TotalTime>
  <Words>327</Words>
  <Application>Microsoft Office PowerPoint</Application>
  <PresentationFormat>แบบจอกว้าง</PresentationFormat>
  <Paragraphs>49</Paragraphs>
  <Slides>14</Slides>
  <Notes>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BoonTook Mon Ultra</vt:lpstr>
      <vt:lpstr>Calibri</vt:lpstr>
      <vt:lpstr>Calibri Light</vt:lpstr>
      <vt:lpstr>Cordia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“FGBAM”</vt:lpstr>
      <vt:lpstr>System Architecture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FGBAM</dc:title>
  <dc:creator>T A</dc:creator>
  <cp:lastModifiedBy>gibbie gub</cp:lastModifiedBy>
  <cp:revision>254</cp:revision>
  <dcterms:created xsi:type="dcterms:W3CDTF">2014-12-18T10:53:23Z</dcterms:created>
  <dcterms:modified xsi:type="dcterms:W3CDTF">2015-04-09T03:42:39Z</dcterms:modified>
</cp:coreProperties>
</file>