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56" r:id="rId2"/>
    <p:sldId id="258" r:id="rId3"/>
    <p:sldId id="262" r:id="rId4"/>
    <p:sldId id="259" r:id="rId5"/>
    <p:sldId id="269" r:id="rId6"/>
    <p:sldId id="266" r:id="rId7"/>
    <p:sldId id="260" r:id="rId8"/>
    <p:sldId id="310" r:id="rId9"/>
    <p:sldId id="268" r:id="rId10"/>
    <p:sldId id="265" r:id="rId11"/>
    <p:sldId id="305" r:id="rId12"/>
    <p:sldId id="298" r:id="rId13"/>
    <p:sldId id="301" r:id="rId14"/>
    <p:sldId id="299" r:id="rId15"/>
    <p:sldId id="311" r:id="rId16"/>
    <p:sldId id="303" r:id="rId17"/>
    <p:sldId id="304" r:id="rId18"/>
    <p:sldId id="280" r:id="rId19"/>
    <p:sldId id="281" r:id="rId20"/>
    <p:sldId id="282" r:id="rId21"/>
    <p:sldId id="284" r:id="rId22"/>
    <p:sldId id="285" r:id="rId23"/>
    <p:sldId id="288" r:id="rId24"/>
    <p:sldId id="290" r:id="rId25"/>
    <p:sldId id="295" r:id="rId26"/>
    <p:sldId id="296" r:id="rId27"/>
    <p:sldId id="293" r:id="rId28"/>
    <p:sldId id="313" r:id="rId29"/>
    <p:sldId id="308" r:id="rId30"/>
    <p:sldId id="307" r:id="rId31"/>
  </p:sldIdLst>
  <p:sldSz cx="9144000" cy="6858000" type="screen4x3"/>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021" autoAdjust="0"/>
  </p:normalViewPr>
  <p:slideViewPr>
    <p:cSldViewPr>
      <p:cViewPr>
        <p:scale>
          <a:sx n="78" d="100"/>
          <a:sy n="78" d="100"/>
        </p:scale>
        <p:origin x="-451" y="898"/>
      </p:cViewPr>
      <p:guideLst>
        <p:guide orient="horz" pos="2160"/>
        <p:guide pos="2880"/>
      </p:guideLst>
    </p:cSldViewPr>
  </p:slideViewPr>
  <p:notesTextViewPr>
    <p:cViewPr>
      <p:scale>
        <a:sx n="125" d="100"/>
        <a:sy n="12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D05761-8C23-48F2-BFDF-ED7E408043F3}"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th-TH"/>
        </a:p>
      </dgm:t>
    </dgm:pt>
    <dgm:pt modelId="{FE13F27F-B550-493B-840F-EEB4F8E6F68A}">
      <dgm:prSet phldrT="[Text]" custT="1"/>
      <dgm:spPr/>
      <dgm:t>
        <a:bodyPr/>
        <a:lstStyle/>
        <a:p>
          <a:pPr algn="l"/>
          <a:r>
            <a:rPr lang="en-US" sz="1400" b="0" dirty="0" smtClean="0">
              <a:latin typeface="Georgia (Body)"/>
            </a:rPr>
            <a:t>To develop a Infrastructure and high-speed network for REN </a:t>
          </a:r>
          <a:r>
            <a:rPr lang="en-US" sz="1400" dirty="0" smtClean="0"/>
            <a:t>  </a:t>
          </a:r>
          <a:endParaRPr lang="th-TH" sz="1400" dirty="0"/>
        </a:p>
      </dgm:t>
    </dgm:pt>
    <dgm:pt modelId="{D3467E98-1976-4272-A2D8-09F56F29DF1A}" type="parTrans" cxnId="{08148B70-926D-4CE6-8358-22B9B0689FFF}">
      <dgm:prSet/>
      <dgm:spPr/>
      <dgm:t>
        <a:bodyPr/>
        <a:lstStyle/>
        <a:p>
          <a:endParaRPr lang="th-TH"/>
        </a:p>
      </dgm:t>
    </dgm:pt>
    <dgm:pt modelId="{8D4FBA7A-92E2-4E93-9D0E-1C3E259C0CB6}" type="sibTrans" cxnId="{08148B70-926D-4CE6-8358-22B9B0689FFF}">
      <dgm:prSet/>
      <dgm:spPr/>
      <dgm:t>
        <a:bodyPr/>
        <a:lstStyle/>
        <a:p>
          <a:endParaRPr lang="th-TH"/>
        </a:p>
      </dgm:t>
    </dgm:pt>
    <dgm:pt modelId="{63121FC1-9272-4C66-A5A4-34C062412938}">
      <dgm:prSet phldrT="[Text]" custT="1"/>
      <dgm:spPr/>
      <dgm:t>
        <a:bodyPr/>
        <a:lstStyle/>
        <a:p>
          <a:pPr algn="l"/>
          <a:r>
            <a:rPr lang="en-US" sz="1400" b="0" dirty="0" smtClean="0">
              <a:latin typeface="Georgia (Body)"/>
            </a:rPr>
            <a:t>To employ information technology for learning resource development</a:t>
          </a:r>
          <a:endParaRPr lang="th-TH" sz="1400" dirty="0"/>
        </a:p>
      </dgm:t>
    </dgm:pt>
    <dgm:pt modelId="{140B9DE1-3765-4E94-BF45-5D0AC28E14DF}" type="parTrans" cxnId="{2C3F2731-1FEC-4018-A785-DB4D3189C89F}">
      <dgm:prSet/>
      <dgm:spPr/>
      <dgm:t>
        <a:bodyPr/>
        <a:lstStyle/>
        <a:p>
          <a:endParaRPr lang="th-TH"/>
        </a:p>
      </dgm:t>
    </dgm:pt>
    <dgm:pt modelId="{BF4269F9-D4C0-43C1-8E0B-4C0FF7FB1E21}" type="sibTrans" cxnId="{2C3F2731-1FEC-4018-A785-DB4D3189C89F}">
      <dgm:prSet/>
      <dgm:spPr/>
      <dgm:t>
        <a:bodyPr/>
        <a:lstStyle/>
        <a:p>
          <a:endParaRPr lang="th-TH"/>
        </a:p>
      </dgm:t>
    </dgm:pt>
    <dgm:pt modelId="{EC90FC94-6FCF-457D-BD76-D954C7AD8912}">
      <dgm:prSet phldrT="[Text]" custT="1"/>
      <dgm:spPr/>
      <dgm:t>
        <a:bodyPr/>
        <a:lstStyle/>
        <a:p>
          <a:pPr algn="l"/>
          <a:r>
            <a:rPr lang="en-US" sz="1400" b="0" dirty="0" smtClean="0">
              <a:latin typeface="Georgia (Body)"/>
            </a:rPr>
            <a:t>To created and support a research and education working group </a:t>
          </a:r>
          <a:endParaRPr lang="th-TH" sz="1400" dirty="0"/>
        </a:p>
      </dgm:t>
    </dgm:pt>
    <dgm:pt modelId="{D657A13B-5245-4D6C-A77D-D91CC8599494}" type="parTrans" cxnId="{B7847353-5CB8-49A5-A1C4-177A7DAB6363}">
      <dgm:prSet/>
      <dgm:spPr/>
      <dgm:t>
        <a:bodyPr/>
        <a:lstStyle/>
        <a:p>
          <a:endParaRPr lang="th-TH"/>
        </a:p>
      </dgm:t>
    </dgm:pt>
    <dgm:pt modelId="{4866BF13-5B5E-4603-A8DA-0D1CFEAD8906}" type="sibTrans" cxnId="{B7847353-5CB8-49A5-A1C4-177A7DAB6363}">
      <dgm:prSet/>
      <dgm:spPr/>
      <dgm:t>
        <a:bodyPr/>
        <a:lstStyle/>
        <a:p>
          <a:endParaRPr lang="th-TH"/>
        </a:p>
      </dgm:t>
    </dgm:pt>
    <dgm:pt modelId="{3D2E0D64-DDC8-4491-B6E5-A2052D83B52F}">
      <dgm:prSet phldrT="[Text]" custT="1"/>
      <dgm:spPr/>
      <dgm:t>
        <a:bodyPr/>
        <a:lstStyle/>
        <a:p>
          <a:pPr algn="l"/>
          <a:r>
            <a:rPr lang="en-US" sz="1400" b="0" dirty="0" smtClean="0">
              <a:latin typeface="Georgia (Body)"/>
            </a:rPr>
            <a:t>To develop the human resources</a:t>
          </a:r>
          <a:endParaRPr lang="th-TH" sz="1400" dirty="0"/>
        </a:p>
      </dgm:t>
    </dgm:pt>
    <dgm:pt modelId="{5C1AC07B-61EB-41CE-9EA3-E27C2481BA75}" type="parTrans" cxnId="{0BFED80B-41A6-4138-8517-C83E457ED68E}">
      <dgm:prSet/>
      <dgm:spPr/>
      <dgm:t>
        <a:bodyPr/>
        <a:lstStyle/>
        <a:p>
          <a:endParaRPr lang="th-TH"/>
        </a:p>
      </dgm:t>
    </dgm:pt>
    <dgm:pt modelId="{8D5A8732-94F2-403E-A115-7F5985BB5779}" type="sibTrans" cxnId="{0BFED80B-41A6-4138-8517-C83E457ED68E}">
      <dgm:prSet/>
      <dgm:spPr/>
      <dgm:t>
        <a:bodyPr/>
        <a:lstStyle/>
        <a:p>
          <a:endParaRPr lang="th-TH"/>
        </a:p>
      </dgm:t>
    </dgm:pt>
    <dgm:pt modelId="{B7220447-AF66-410F-ADDD-4C9DAD55F13B}" type="pres">
      <dgm:prSet presAssocID="{72D05761-8C23-48F2-BFDF-ED7E408043F3}" presName="compositeShape" presStyleCnt="0">
        <dgm:presLayoutVars>
          <dgm:dir/>
          <dgm:resizeHandles/>
        </dgm:presLayoutVars>
      </dgm:prSet>
      <dgm:spPr/>
      <dgm:t>
        <a:bodyPr/>
        <a:lstStyle/>
        <a:p>
          <a:endParaRPr lang="en-US"/>
        </a:p>
      </dgm:t>
    </dgm:pt>
    <dgm:pt modelId="{EDAFB00D-B3A6-49F1-AA3C-30ACE7FDF78C}" type="pres">
      <dgm:prSet presAssocID="{72D05761-8C23-48F2-BFDF-ED7E408043F3}" presName="pyramid" presStyleLbl="node1" presStyleIdx="0" presStyleCnt="1"/>
      <dgm:spPr/>
    </dgm:pt>
    <dgm:pt modelId="{5AD14570-111A-4C05-9ADA-8DCF74CF7104}" type="pres">
      <dgm:prSet presAssocID="{72D05761-8C23-48F2-BFDF-ED7E408043F3}" presName="theList" presStyleCnt="0"/>
      <dgm:spPr/>
    </dgm:pt>
    <dgm:pt modelId="{577A9A63-83DB-46C9-8506-C08A2F300936}" type="pres">
      <dgm:prSet presAssocID="{FE13F27F-B550-493B-840F-EEB4F8E6F68A}" presName="aNode" presStyleLbl="fgAcc1" presStyleIdx="0" presStyleCnt="4">
        <dgm:presLayoutVars>
          <dgm:bulletEnabled val="1"/>
        </dgm:presLayoutVars>
      </dgm:prSet>
      <dgm:spPr/>
      <dgm:t>
        <a:bodyPr/>
        <a:lstStyle/>
        <a:p>
          <a:endParaRPr lang="th-TH"/>
        </a:p>
      </dgm:t>
    </dgm:pt>
    <dgm:pt modelId="{47E62724-C3B6-4FF1-B1AA-1B5E405DE543}" type="pres">
      <dgm:prSet presAssocID="{FE13F27F-B550-493B-840F-EEB4F8E6F68A}" presName="aSpace" presStyleCnt="0"/>
      <dgm:spPr/>
    </dgm:pt>
    <dgm:pt modelId="{9BD74B97-1BB0-4F61-BC29-2DE5B420C6C2}" type="pres">
      <dgm:prSet presAssocID="{63121FC1-9272-4C66-A5A4-34C062412938}" presName="aNode" presStyleLbl="fgAcc1" presStyleIdx="1" presStyleCnt="4">
        <dgm:presLayoutVars>
          <dgm:bulletEnabled val="1"/>
        </dgm:presLayoutVars>
      </dgm:prSet>
      <dgm:spPr/>
      <dgm:t>
        <a:bodyPr/>
        <a:lstStyle/>
        <a:p>
          <a:endParaRPr lang="th-TH"/>
        </a:p>
      </dgm:t>
    </dgm:pt>
    <dgm:pt modelId="{CC84B98D-5B36-47DC-98AC-05A945F0162F}" type="pres">
      <dgm:prSet presAssocID="{63121FC1-9272-4C66-A5A4-34C062412938}" presName="aSpace" presStyleCnt="0"/>
      <dgm:spPr/>
    </dgm:pt>
    <dgm:pt modelId="{745CE417-FECA-4E0E-A62A-F518DFDB33CB}" type="pres">
      <dgm:prSet presAssocID="{EC90FC94-6FCF-457D-BD76-D954C7AD8912}" presName="aNode" presStyleLbl="fgAcc1" presStyleIdx="2" presStyleCnt="4">
        <dgm:presLayoutVars>
          <dgm:bulletEnabled val="1"/>
        </dgm:presLayoutVars>
      </dgm:prSet>
      <dgm:spPr/>
      <dgm:t>
        <a:bodyPr/>
        <a:lstStyle/>
        <a:p>
          <a:endParaRPr lang="th-TH"/>
        </a:p>
      </dgm:t>
    </dgm:pt>
    <dgm:pt modelId="{7488A213-C1E9-42C5-84C9-C88B48B1B00C}" type="pres">
      <dgm:prSet presAssocID="{EC90FC94-6FCF-457D-BD76-D954C7AD8912}" presName="aSpace" presStyleCnt="0"/>
      <dgm:spPr/>
    </dgm:pt>
    <dgm:pt modelId="{1EEEE26B-CC36-4238-9138-2C9C112E18DB}" type="pres">
      <dgm:prSet presAssocID="{3D2E0D64-DDC8-4491-B6E5-A2052D83B52F}" presName="aNode" presStyleLbl="fgAcc1" presStyleIdx="3" presStyleCnt="4">
        <dgm:presLayoutVars>
          <dgm:bulletEnabled val="1"/>
        </dgm:presLayoutVars>
      </dgm:prSet>
      <dgm:spPr/>
      <dgm:t>
        <a:bodyPr/>
        <a:lstStyle/>
        <a:p>
          <a:endParaRPr lang="th-TH"/>
        </a:p>
      </dgm:t>
    </dgm:pt>
    <dgm:pt modelId="{5A55AEC0-1F3F-40E4-A156-45BCD9D38060}" type="pres">
      <dgm:prSet presAssocID="{3D2E0D64-DDC8-4491-B6E5-A2052D83B52F}" presName="aSpace" presStyleCnt="0"/>
      <dgm:spPr/>
    </dgm:pt>
  </dgm:ptLst>
  <dgm:cxnLst>
    <dgm:cxn modelId="{2C3F2731-1FEC-4018-A785-DB4D3189C89F}" srcId="{72D05761-8C23-48F2-BFDF-ED7E408043F3}" destId="{63121FC1-9272-4C66-A5A4-34C062412938}" srcOrd="1" destOrd="0" parTransId="{140B9DE1-3765-4E94-BF45-5D0AC28E14DF}" sibTransId="{BF4269F9-D4C0-43C1-8E0B-4C0FF7FB1E21}"/>
    <dgm:cxn modelId="{D1D2A70F-E751-4961-8F4B-25C7E3078F6C}" type="presOf" srcId="{63121FC1-9272-4C66-A5A4-34C062412938}" destId="{9BD74B97-1BB0-4F61-BC29-2DE5B420C6C2}" srcOrd="0" destOrd="0" presId="urn:microsoft.com/office/officeart/2005/8/layout/pyramid2"/>
    <dgm:cxn modelId="{43C2B70B-1E49-4535-AF48-283515728CC9}" type="presOf" srcId="{FE13F27F-B550-493B-840F-EEB4F8E6F68A}" destId="{577A9A63-83DB-46C9-8506-C08A2F300936}" srcOrd="0" destOrd="0" presId="urn:microsoft.com/office/officeart/2005/8/layout/pyramid2"/>
    <dgm:cxn modelId="{8EC59FFA-FFC8-439B-8048-27AC54A8D661}" type="presOf" srcId="{3D2E0D64-DDC8-4491-B6E5-A2052D83B52F}" destId="{1EEEE26B-CC36-4238-9138-2C9C112E18DB}" srcOrd="0" destOrd="0" presId="urn:microsoft.com/office/officeart/2005/8/layout/pyramid2"/>
    <dgm:cxn modelId="{08148B70-926D-4CE6-8358-22B9B0689FFF}" srcId="{72D05761-8C23-48F2-BFDF-ED7E408043F3}" destId="{FE13F27F-B550-493B-840F-EEB4F8E6F68A}" srcOrd="0" destOrd="0" parTransId="{D3467E98-1976-4272-A2D8-09F56F29DF1A}" sibTransId="{8D4FBA7A-92E2-4E93-9D0E-1C3E259C0CB6}"/>
    <dgm:cxn modelId="{F792300A-4A7A-4231-8451-8DB22A723B39}" type="presOf" srcId="{72D05761-8C23-48F2-BFDF-ED7E408043F3}" destId="{B7220447-AF66-410F-ADDD-4C9DAD55F13B}" srcOrd="0" destOrd="0" presId="urn:microsoft.com/office/officeart/2005/8/layout/pyramid2"/>
    <dgm:cxn modelId="{6B543791-6A47-40C5-BD88-519E8B7BB438}" type="presOf" srcId="{EC90FC94-6FCF-457D-BD76-D954C7AD8912}" destId="{745CE417-FECA-4E0E-A62A-F518DFDB33CB}" srcOrd="0" destOrd="0" presId="urn:microsoft.com/office/officeart/2005/8/layout/pyramid2"/>
    <dgm:cxn modelId="{0BFED80B-41A6-4138-8517-C83E457ED68E}" srcId="{72D05761-8C23-48F2-BFDF-ED7E408043F3}" destId="{3D2E0D64-DDC8-4491-B6E5-A2052D83B52F}" srcOrd="3" destOrd="0" parTransId="{5C1AC07B-61EB-41CE-9EA3-E27C2481BA75}" sibTransId="{8D5A8732-94F2-403E-A115-7F5985BB5779}"/>
    <dgm:cxn modelId="{B7847353-5CB8-49A5-A1C4-177A7DAB6363}" srcId="{72D05761-8C23-48F2-BFDF-ED7E408043F3}" destId="{EC90FC94-6FCF-457D-BD76-D954C7AD8912}" srcOrd="2" destOrd="0" parTransId="{D657A13B-5245-4D6C-A77D-D91CC8599494}" sibTransId="{4866BF13-5B5E-4603-A8DA-0D1CFEAD8906}"/>
    <dgm:cxn modelId="{DBC370F9-090A-42BB-81CC-1D8D21956A7A}" type="presParOf" srcId="{B7220447-AF66-410F-ADDD-4C9DAD55F13B}" destId="{EDAFB00D-B3A6-49F1-AA3C-30ACE7FDF78C}" srcOrd="0" destOrd="0" presId="urn:microsoft.com/office/officeart/2005/8/layout/pyramid2"/>
    <dgm:cxn modelId="{14CCF0D7-E025-45D2-99C7-85D39DB84F10}" type="presParOf" srcId="{B7220447-AF66-410F-ADDD-4C9DAD55F13B}" destId="{5AD14570-111A-4C05-9ADA-8DCF74CF7104}" srcOrd="1" destOrd="0" presId="urn:microsoft.com/office/officeart/2005/8/layout/pyramid2"/>
    <dgm:cxn modelId="{7E0F4183-988E-45FC-ADEC-B79FD4D81C0B}" type="presParOf" srcId="{5AD14570-111A-4C05-9ADA-8DCF74CF7104}" destId="{577A9A63-83DB-46C9-8506-C08A2F300936}" srcOrd="0" destOrd="0" presId="urn:microsoft.com/office/officeart/2005/8/layout/pyramid2"/>
    <dgm:cxn modelId="{447AFDC2-2015-4F0E-B9BB-0CC72EE143A5}" type="presParOf" srcId="{5AD14570-111A-4C05-9ADA-8DCF74CF7104}" destId="{47E62724-C3B6-4FF1-B1AA-1B5E405DE543}" srcOrd="1" destOrd="0" presId="urn:microsoft.com/office/officeart/2005/8/layout/pyramid2"/>
    <dgm:cxn modelId="{42C1E1C2-8DB9-49D9-93EA-0ACFFDA87AE4}" type="presParOf" srcId="{5AD14570-111A-4C05-9ADA-8DCF74CF7104}" destId="{9BD74B97-1BB0-4F61-BC29-2DE5B420C6C2}" srcOrd="2" destOrd="0" presId="urn:microsoft.com/office/officeart/2005/8/layout/pyramid2"/>
    <dgm:cxn modelId="{93334D99-543F-4194-834C-FD599351A4FB}" type="presParOf" srcId="{5AD14570-111A-4C05-9ADA-8DCF74CF7104}" destId="{CC84B98D-5B36-47DC-98AC-05A945F0162F}" srcOrd="3" destOrd="0" presId="urn:microsoft.com/office/officeart/2005/8/layout/pyramid2"/>
    <dgm:cxn modelId="{EEE1326B-44E4-45A1-B6F9-43C05155161B}" type="presParOf" srcId="{5AD14570-111A-4C05-9ADA-8DCF74CF7104}" destId="{745CE417-FECA-4E0E-A62A-F518DFDB33CB}" srcOrd="4" destOrd="0" presId="urn:microsoft.com/office/officeart/2005/8/layout/pyramid2"/>
    <dgm:cxn modelId="{4CA03905-856D-4206-9736-341E0FE159F4}" type="presParOf" srcId="{5AD14570-111A-4C05-9ADA-8DCF74CF7104}" destId="{7488A213-C1E9-42C5-84C9-C88B48B1B00C}" srcOrd="5" destOrd="0" presId="urn:microsoft.com/office/officeart/2005/8/layout/pyramid2"/>
    <dgm:cxn modelId="{D9A974D4-E1B9-4F88-8098-6905030E89B4}" type="presParOf" srcId="{5AD14570-111A-4C05-9ADA-8DCF74CF7104}" destId="{1EEEE26B-CC36-4238-9138-2C9C112E18DB}" srcOrd="6" destOrd="0" presId="urn:microsoft.com/office/officeart/2005/8/layout/pyramid2"/>
    <dgm:cxn modelId="{B4BFC6CB-1755-4ADD-8005-F04BADEB5BF3}" type="presParOf" srcId="{5AD14570-111A-4C05-9ADA-8DCF74CF7104}" destId="{5A55AEC0-1F3F-40E4-A156-45BCD9D38060}"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42B2A0-21C9-499C-9CC2-FEFB42E6E5F9}" type="doc">
      <dgm:prSet loTypeId="urn:microsoft.com/office/officeart/2005/8/layout/vList2" loCatId="list" qsTypeId="urn:microsoft.com/office/officeart/2005/8/quickstyle/simple3" qsCatId="simple" csTypeId="urn:microsoft.com/office/officeart/2005/8/colors/colorful1#1" csCatId="colorful"/>
      <dgm:spPr/>
      <dgm:t>
        <a:bodyPr/>
        <a:lstStyle/>
        <a:p>
          <a:endParaRPr lang="th-TH"/>
        </a:p>
      </dgm:t>
    </dgm:pt>
    <dgm:pt modelId="{F86EDBA0-A8F2-40B4-8D76-4932B46398B5}">
      <dgm:prSet/>
      <dgm:spPr/>
      <dgm:t>
        <a:bodyPr/>
        <a:lstStyle/>
        <a:p>
          <a:pPr rtl="0"/>
          <a:r>
            <a:rPr lang="en-US" dirty="0" smtClean="0"/>
            <a:t>Personal website: link to teachers and students websites. </a:t>
          </a:r>
          <a:endParaRPr lang="th-TH" dirty="0"/>
        </a:p>
      </dgm:t>
    </dgm:pt>
    <dgm:pt modelId="{A1F6BEFA-C169-45E8-BED3-E74D4E91D461}" type="parTrans" cxnId="{3FB9CE81-6670-4537-A65C-11DEB253D629}">
      <dgm:prSet/>
      <dgm:spPr/>
      <dgm:t>
        <a:bodyPr/>
        <a:lstStyle/>
        <a:p>
          <a:endParaRPr lang="th-TH"/>
        </a:p>
      </dgm:t>
    </dgm:pt>
    <dgm:pt modelId="{76EF7FA0-AC41-43C6-8711-632661A7E0F1}" type="sibTrans" cxnId="{3FB9CE81-6670-4537-A65C-11DEB253D629}">
      <dgm:prSet/>
      <dgm:spPr/>
      <dgm:t>
        <a:bodyPr/>
        <a:lstStyle/>
        <a:p>
          <a:endParaRPr lang="th-TH"/>
        </a:p>
      </dgm:t>
    </dgm:pt>
    <dgm:pt modelId="{DAF3327B-9196-4E49-87AE-F6AF3CE9BB19}">
      <dgm:prSet/>
      <dgm:spPr/>
      <dgm:t>
        <a:bodyPr/>
        <a:lstStyle/>
        <a:p>
          <a:pPr rtl="0"/>
          <a:r>
            <a:rPr lang="en-US" dirty="0" smtClean="0"/>
            <a:t>Interactive application and game </a:t>
          </a:r>
          <a:endParaRPr lang="th-TH" dirty="0"/>
        </a:p>
      </dgm:t>
    </dgm:pt>
    <dgm:pt modelId="{932EE490-B413-4C49-BAA8-B8F5AC517D39}" type="parTrans" cxnId="{8B7549AE-64D2-4E3A-9FA5-661689F70619}">
      <dgm:prSet/>
      <dgm:spPr/>
      <dgm:t>
        <a:bodyPr/>
        <a:lstStyle/>
        <a:p>
          <a:endParaRPr lang="th-TH"/>
        </a:p>
      </dgm:t>
    </dgm:pt>
    <dgm:pt modelId="{26A92B3A-BAB2-4E6E-B8D2-BA34B29EB12D}" type="sibTrans" cxnId="{8B7549AE-64D2-4E3A-9FA5-661689F70619}">
      <dgm:prSet/>
      <dgm:spPr/>
      <dgm:t>
        <a:bodyPr/>
        <a:lstStyle/>
        <a:p>
          <a:endParaRPr lang="th-TH"/>
        </a:p>
      </dgm:t>
    </dgm:pt>
    <dgm:pt modelId="{50A924F0-77FD-4E07-BA8F-9E0F5F0E7745}">
      <dgm:prSet/>
      <dgm:spPr/>
      <dgm:t>
        <a:bodyPr/>
        <a:lstStyle/>
        <a:p>
          <a:pPr rtl="0"/>
          <a:r>
            <a:rPr lang="en-US" dirty="0" smtClean="0"/>
            <a:t>Picture and video sharing</a:t>
          </a:r>
          <a:endParaRPr lang="th-TH" dirty="0"/>
        </a:p>
      </dgm:t>
    </dgm:pt>
    <dgm:pt modelId="{A76ED826-12E6-4B9C-ADA5-AD0E39E320F9}" type="parTrans" cxnId="{2A3F3A78-1A29-45C8-847A-90F5860828BB}">
      <dgm:prSet/>
      <dgm:spPr/>
      <dgm:t>
        <a:bodyPr/>
        <a:lstStyle/>
        <a:p>
          <a:endParaRPr lang="th-TH"/>
        </a:p>
      </dgm:t>
    </dgm:pt>
    <dgm:pt modelId="{49518605-93C0-45EC-9D3B-4CD0F93B2A28}" type="sibTrans" cxnId="{2A3F3A78-1A29-45C8-847A-90F5860828BB}">
      <dgm:prSet/>
      <dgm:spPr/>
      <dgm:t>
        <a:bodyPr/>
        <a:lstStyle/>
        <a:p>
          <a:endParaRPr lang="th-TH"/>
        </a:p>
      </dgm:t>
    </dgm:pt>
    <dgm:pt modelId="{0D7A1AB1-7507-43B5-BA9A-36ADD5F99AF3}">
      <dgm:prSet/>
      <dgm:spPr/>
      <dgm:t>
        <a:bodyPr/>
        <a:lstStyle/>
        <a:p>
          <a:pPr rtl="0"/>
          <a:r>
            <a:rPr lang="en-US" dirty="0" smtClean="0"/>
            <a:t>Wiki, Blog</a:t>
          </a:r>
          <a:endParaRPr lang="en-US" dirty="0"/>
        </a:p>
      </dgm:t>
    </dgm:pt>
    <dgm:pt modelId="{AB099906-D79E-4E4E-AA56-7E00D8C8B1E3}" type="parTrans" cxnId="{A1D08D69-F7EA-479F-B2AC-65D661145478}">
      <dgm:prSet/>
      <dgm:spPr/>
      <dgm:t>
        <a:bodyPr/>
        <a:lstStyle/>
        <a:p>
          <a:endParaRPr lang="th-TH"/>
        </a:p>
      </dgm:t>
    </dgm:pt>
    <dgm:pt modelId="{CD0A3E55-7F5A-4084-B2A1-A654BE8E2A9C}" type="sibTrans" cxnId="{A1D08D69-F7EA-479F-B2AC-65D661145478}">
      <dgm:prSet/>
      <dgm:spPr/>
      <dgm:t>
        <a:bodyPr/>
        <a:lstStyle/>
        <a:p>
          <a:endParaRPr lang="th-TH"/>
        </a:p>
      </dgm:t>
    </dgm:pt>
    <dgm:pt modelId="{2146FF17-E200-4B41-8599-AB63A1370031}">
      <dgm:prSet/>
      <dgm:spPr/>
      <dgm:t>
        <a:bodyPr/>
        <a:lstStyle/>
        <a:p>
          <a:pPr rtl="0"/>
          <a:r>
            <a:rPr lang="en-US" dirty="0" smtClean="0"/>
            <a:t>e-book and e-learning </a:t>
          </a:r>
          <a:endParaRPr lang="th-TH" dirty="0"/>
        </a:p>
      </dgm:t>
    </dgm:pt>
    <dgm:pt modelId="{661057B8-5821-4EFA-A786-7EA9D76E7C12}" type="parTrans" cxnId="{D801A465-7561-40AA-AF3B-147D21A3AE50}">
      <dgm:prSet/>
      <dgm:spPr/>
      <dgm:t>
        <a:bodyPr/>
        <a:lstStyle/>
        <a:p>
          <a:endParaRPr lang="th-TH"/>
        </a:p>
      </dgm:t>
    </dgm:pt>
    <dgm:pt modelId="{8C863396-C37D-40EB-AD89-237ED8BB457E}" type="sibTrans" cxnId="{D801A465-7561-40AA-AF3B-147D21A3AE50}">
      <dgm:prSet/>
      <dgm:spPr/>
      <dgm:t>
        <a:bodyPr/>
        <a:lstStyle/>
        <a:p>
          <a:endParaRPr lang="th-TH"/>
        </a:p>
      </dgm:t>
    </dgm:pt>
    <dgm:pt modelId="{02FB840D-DA7F-4499-B771-31F176EA0F72}">
      <dgm:prSet/>
      <dgm:spPr/>
      <dgm:t>
        <a:bodyPr/>
        <a:lstStyle/>
        <a:p>
          <a:pPr rtl="0"/>
          <a:r>
            <a:rPr lang="en-US" dirty="0" smtClean="0"/>
            <a:t>Peer-to-peer sharing application</a:t>
          </a:r>
          <a:endParaRPr lang="th-TH" dirty="0"/>
        </a:p>
      </dgm:t>
    </dgm:pt>
    <dgm:pt modelId="{2E220036-786E-47AA-AEC0-2070C5C14F0A}" type="parTrans" cxnId="{FB23CF08-62E9-40E0-8C7E-81C03DF1E0A9}">
      <dgm:prSet/>
      <dgm:spPr/>
      <dgm:t>
        <a:bodyPr/>
        <a:lstStyle/>
        <a:p>
          <a:endParaRPr lang="th-TH"/>
        </a:p>
      </dgm:t>
    </dgm:pt>
    <dgm:pt modelId="{B876CA5C-C0F1-4DCC-B016-99B84D662CAD}" type="sibTrans" cxnId="{FB23CF08-62E9-40E0-8C7E-81C03DF1E0A9}">
      <dgm:prSet/>
      <dgm:spPr/>
      <dgm:t>
        <a:bodyPr/>
        <a:lstStyle/>
        <a:p>
          <a:endParaRPr lang="th-TH"/>
        </a:p>
      </dgm:t>
    </dgm:pt>
    <dgm:pt modelId="{A34274CE-E6D3-4249-8B6B-7C830F20EDFD}">
      <dgm:prSet/>
      <dgm:spPr/>
      <dgm:t>
        <a:bodyPr/>
        <a:lstStyle/>
        <a:p>
          <a:pPr rtl="0"/>
          <a:r>
            <a:rPr lang="en-US" dirty="0" smtClean="0"/>
            <a:t>Collaborative tools such as e-mail, messaging</a:t>
          </a:r>
          <a:endParaRPr lang="th-TH" dirty="0"/>
        </a:p>
      </dgm:t>
    </dgm:pt>
    <dgm:pt modelId="{232AE8F8-495E-4586-90C9-0790ADC58D88}" type="parTrans" cxnId="{994F079A-1BB8-42CB-BD96-C66DCC984458}">
      <dgm:prSet/>
      <dgm:spPr/>
      <dgm:t>
        <a:bodyPr/>
        <a:lstStyle/>
        <a:p>
          <a:endParaRPr lang="th-TH"/>
        </a:p>
      </dgm:t>
    </dgm:pt>
    <dgm:pt modelId="{D94394DD-E235-4066-AB74-68DA3F79E5FD}" type="sibTrans" cxnId="{994F079A-1BB8-42CB-BD96-C66DCC984458}">
      <dgm:prSet/>
      <dgm:spPr/>
      <dgm:t>
        <a:bodyPr/>
        <a:lstStyle/>
        <a:p>
          <a:endParaRPr lang="th-TH"/>
        </a:p>
      </dgm:t>
    </dgm:pt>
    <dgm:pt modelId="{F4BCC2FE-1227-4D74-8DD3-636F9A552C83}">
      <dgm:prSet/>
      <dgm:spPr/>
      <dgm:t>
        <a:bodyPr/>
        <a:lstStyle/>
        <a:p>
          <a:pPr rtl="0"/>
          <a:r>
            <a:rPr lang="en-US" dirty="0" smtClean="0"/>
            <a:t>Distance learning through Video Streaming services</a:t>
          </a:r>
          <a:endParaRPr lang="en-US" dirty="0"/>
        </a:p>
      </dgm:t>
    </dgm:pt>
    <dgm:pt modelId="{5FB89621-35C3-40E0-8DEA-98D69E0691ED}" type="parTrans" cxnId="{5F0370B2-FFC2-4F1D-BC0E-EA7195971FC6}">
      <dgm:prSet/>
      <dgm:spPr/>
      <dgm:t>
        <a:bodyPr/>
        <a:lstStyle/>
        <a:p>
          <a:endParaRPr lang="th-TH"/>
        </a:p>
      </dgm:t>
    </dgm:pt>
    <dgm:pt modelId="{F05FC0D0-2F2D-46F9-AC13-66D41F90F83C}" type="sibTrans" cxnId="{5F0370B2-FFC2-4F1D-BC0E-EA7195971FC6}">
      <dgm:prSet/>
      <dgm:spPr/>
      <dgm:t>
        <a:bodyPr/>
        <a:lstStyle/>
        <a:p>
          <a:endParaRPr lang="th-TH"/>
        </a:p>
      </dgm:t>
    </dgm:pt>
    <dgm:pt modelId="{708E708D-C864-49DC-B916-936514D6F375}" type="pres">
      <dgm:prSet presAssocID="{6142B2A0-21C9-499C-9CC2-FEFB42E6E5F9}" presName="linear" presStyleCnt="0">
        <dgm:presLayoutVars>
          <dgm:animLvl val="lvl"/>
          <dgm:resizeHandles val="exact"/>
        </dgm:presLayoutVars>
      </dgm:prSet>
      <dgm:spPr/>
      <dgm:t>
        <a:bodyPr/>
        <a:lstStyle/>
        <a:p>
          <a:endParaRPr lang="th-TH"/>
        </a:p>
      </dgm:t>
    </dgm:pt>
    <dgm:pt modelId="{79539DCB-6058-49AA-9E76-83C37E747EAB}" type="pres">
      <dgm:prSet presAssocID="{F86EDBA0-A8F2-40B4-8D76-4932B46398B5}" presName="parentText" presStyleLbl="node1" presStyleIdx="0" presStyleCnt="8">
        <dgm:presLayoutVars>
          <dgm:chMax val="0"/>
          <dgm:bulletEnabled val="1"/>
        </dgm:presLayoutVars>
      </dgm:prSet>
      <dgm:spPr/>
      <dgm:t>
        <a:bodyPr/>
        <a:lstStyle/>
        <a:p>
          <a:endParaRPr lang="th-TH"/>
        </a:p>
      </dgm:t>
    </dgm:pt>
    <dgm:pt modelId="{B07A42A6-69AA-41CF-AAA7-537D902B54AD}" type="pres">
      <dgm:prSet presAssocID="{76EF7FA0-AC41-43C6-8711-632661A7E0F1}" presName="spacer" presStyleCnt="0"/>
      <dgm:spPr/>
    </dgm:pt>
    <dgm:pt modelId="{CFB31C57-FEDD-40F8-BEFD-DEBCB4785F00}" type="pres">
      <dgm:prSet presAssocID="{DAF3327B-9196-4E49-87AE-F6AF3CE9BB19}" presName="parentText" presStyleLbl="node1" presStyleIdx="1" presStyleCnt="8">
        <dgm:presLayoutVars>
          <dgm:chMax val="0"/>
          <dgm:bulletEnabled val="1"/>
        </dgm:presLayoutVars>
      </dgm:prSet>
      <dgm:spPr/>
      <dgm:t>
        <a:bodyPr/>
        <a:lstStyle/>
        <a:p>
          <a:endParaRPr lang="th-TH"/>
        </a:p>
      </dgm:t>
    </dgm:pt>
    <dgm:pt modelId="{15502921-375E-4A88-9817-FD0C660A8386}" type="pres">
      <dgm:prSet presAssocID="{26A92B3A-BAB2-4E6E-B8D2-BA34B29EB12D}" presName="spacer" presStyleCnt="0"/>
      <dgm:spPr/>
    </dgm:pt>
    <dgm:pt modelId="{74C49488-A0B5-4FCD-AAA9-4204C73EF681}" type="pres">
      <dgm:prSet presAssocID="{50A924F0-77FD-4E07-BA8F-9E0F5F0E7745}" presName="parentText" presStyleLbl="node1" presStyleIdx="2" presStyleCnt="8">
        <dgm:presLayoutVars>
          <dgm:chMax val="0"/>
          <dgm:bulletEnabled val="1"/>
        </dgm:presLayoutVars>
      </dgm:prSet>
      <dgm:spPr/>
      <dgm:t>
        <a:bodyPr/>
        <a:lstStyle/>
        <a:p>
          <a:endParaRPr lang="th-TH"/>
        </a:p>
      </dgm:t>
    </dgm:pt>
    <dgm:pt modelId="{ED8F4469-8F31-4B1E-9886-53FD67940E8F}" type="pres">
      <dgm:prSet presAssocID="{49518605-93C0-45EC-9D3B-4CD0F93B2A28}" presName="spacer" presStyleCnt="0"/>
      <dgm:spPr/>
    </dgm:pt>
    <dgm:pt modelId="{7846F9FE-92E2-4006-9CAF-6B4DC3CFD182}" type="pres">
      <dgm:prSet presAssocID="{0D7A1AB1-7507-43B5-BA9A-36ADD5F99AF3}" presName="parentText" presStyleLbl="node1" presStyleIdx="3" presStyleCnt="8">
        <dgm:presLayoutVars>
          <dgm:chMax val="0"/>
          <dgm:bulletEnabled val="1"/>
        </dgm:presLayoutVars>
      </dgm:prSet>
      <dgm:spPr/>
      <dgm:t>
        <a:bodyPr/>
        <a:lstStyle/>
        <a:p>
          <a:endParaRPr lang="th-TH"/>
        </a:p>
      </dgm:t>
    </dgm:pt>
    <dgm:pt modelId="{DE6EF113-6C7F-45EB-B3DA-77E432F0FA11}" type="pres">
      <dgm:prSet presAssocID="{CD0A3E55-7F5A-4084-B2A1-A654BE8E2A9C}" presName="spacer" presStyleCnt="0"/>
      <dgm:spPr/>
    </dgm:pt>
    <dgm:pt modelId="{2AD4E8F4-02D6-4BB2-A3C2-1EDF53518DBF}" type="pres">
      <dgm:prSet presAssocID="{2146FF17-E200-4B41-8599-AB63A1370031}" presName="parentText" presStyleLbl="node1" presStyleIdx="4" presStyleCnt="8">
        <dgm:presLayoutVars>
          <dgm:chMax val="0"/>
          <dgm:bulletEnabled val="1"/>
        </dgm:presLayoutVars>
      </dgm:prSet>
      <dgm:spPr/>
      <dgm:t>
        <a:bodyPr/>
        <a:lstStyle/>
        <a:p>
          <a:endParaRPr lang="th-TH"/>
        </a:p>
      </dgm:t>
    </dgm:pt>
    <dgm:pt modelId="{1136F1AE-C6EC-46A1-9998-2B5F5547F5EB}" type="pres">
      <dgm:prSet presAssocID="{8C863396-C37D-40EB-AD89-237ED8BB457E}" presName="spacer" presStyleCnt="0"/>
      <dgm:spPr/>
    </dgm:pt>
    <dgm:pt modelId="{61C8C581-C0E4-41F7-8AAA-B3DDD595E4B3}" type="pres">
      <dgm:prSet presAssocID="{02FB840D-DA7F-4499-B771-31F176EA0F72}" presName="parentText" presStyleLbl="node1" presStyleIdx="5" presStyleCnt="8">
        <dgm:presLayoutVars>
          <dgm:chMax val="0"/>
          <dgm:bulletEnabled val="1"/>
        </dgm:presLayoutVars>
      </dgm:prSet>
      <dgm:spPr/>
      <dgm:t>
        <a:bodyPr/>
        <a:lstStyle/>
        <a:p>
          <a:endParaRPr lang="th-TH"/>
        </a:p>
      </dgm:t>
    </dgm:pt>
    <dgm:pt modelId="{74708785-A3B7-4CE1-8D11-FE40EAED5183}" type="pres">
      <dgm:prSet presAssocID="{B876CA5C-C0F1-4DCC-B016-99B84D662CAD}" presName="spacer" presStyleCnt="0"/>
      <dgm:spPr/>
    </dgm:pt>
    <dgm:pt modelId="{4B0BFBC7-CBB4-489E-A133-497C146BFAB6}" type="pres">
      <dgm:prSet presAssocID="{A34274CE-E6D3-4249-8B6B-7C830F20EDFD}" presName="parentText" presStyleLbl="node1" presStyleIdx="6" presStyleCnt="8">
        <dgm:presLayoutVars>
          <dgm:chMax val="0"/>
          <dgm:bulletEnabled val="1"/>
        </dgm:presLayoutVars>
      </dgm:prSet>
      <dgm:spPr/>
      <dgm:t>
        <a:bodyPr/>
        <a:lstStyle/>
        <a:p>
          <a:endParaRPr lang="th-TH"/>
        </a:p>
      </dgm:t>
    </dgm:pt>
    <dgm:pt modelId="{99255877-F940-4063-AB39-EB1521B09746}" type="pres">
      <dgm:prSet presAssocID="{D94394DD-E235-4066-AB74-68DA3F79E5FD}" presName="spacer" presStyleCnt="0"/>
      <dgm:spPr/>
    </dgm:pt>
    <dgm:pt modelId="{4D0688A1-0E2B-4B56-861D-C247AB39A97D}" type="pres">
      <dgm:prSet presAssocID="{F4BCC2FE-1227-4D74-8DD3-636F9A552C83}" presName="parentText" presStyleLbl="node1" presStyleIdx="7" presStyleCnt="8">
        <dgm:presLayoutVars>
          <dgm:chMax val="0"/>
          <dgm:bulletEnabled val="1"/>
        </dgm:presLayoutVars>
      </dgm:prSet>
      <dgm:spPr/>
      <dgm:t>
        <a:bodyPr/>
        <a:lstStyle/>
        <a:p>
          <a:endParaRPr lang="th-TH"/>
        </a:p>
      </dgm:t>
    </dgm:pt>
  </dgm:ptLst>
  <dgm:cxnLst>
    <dgm:cxn modelId="{59E6A5D1-5A36-4766-ACA4-CDF8A117EBCC}" type="presOf" srcId="{DAF3327B-9196-4E49-87AE-F6AF3CE9BB19}" destId="{CFB31C57-FEDD-40F8-BEFD-DEBCB4785F00}" srcOrd="0" destOrd="0" presId="urn:microsoft.com/office/officeart/2005/8/layout/vList2"/>
    <dgm:cxn modelId="{FB23CF08-62E9-40E0-8C7E-81C03DF1E0A9}" srcId="{6142B2A0-21C9-499C-9CC2-FEFB42E6E5F9}" destId="{02FB840D-DA7F-4499-B771-31F176EA0F72}" srcOrd="5" destOrd="0" parTransId="{2E220036-786E-47AA-AEC0-2070C5C14F0A}" sibTransId="{B876CA5C-C0F1-4DCC-B016-99B84D662CAD}"/>
    <dgm:cxn modelId="{2A3F3A78-1A29-45C8-847A-90F5860828BB}" srcId="{6142B2A0-21C9-499C-9CC2-FEFB42E6E5F9}" destId="{50A924F0-77FD-4E07-BA8F-9E0F5F0E7745}" srcOrd="2" destOrd="0" parTransId="{A76ED826-12E6-4B9C-ADA5-AD0E39E320F9}" sibTransId="{49518605-93C0-45EC-9D3B-4CD0F93B2A28}"/>
    <dgm:cxn modelId="{994F079A-1BB8-42CB-BD96-C66DCC984458}" srcId="{6142B2A0-21C9-499C-9CC2-FEFB42E6E5F9}" destId="{A34274CE-E6D3-4249-8B6B-7C830F20EDFD}" srcOrd="6" destOrd="0" parTransId="{232AE8F8-495E-4586-90C9-0790ADC58D88}" sibTransId="{D94394DD-E235-4066-AB74-68DA3F79E5FD}"/>
    <dgm:cxn modelId="{0F167817-A1E5-4A8C-A36A-2B2D3CF84A4E}" type="presOf" srcId="{F4BCC2FE-1227-4D74-8DD3-636F9A552C83}" destId="{4D0688A1-0E2B-4B56-861D-C247AB39A97D}" srcOrd="0" destOrd="0" presId="urn:microsoft.com/office/officeart/2005/8/layout/vList2"/>
    <dgm:cxn modelId="{A1D08D69-F7EA-479F-B2AC-65D661145478}" srcId="{6142B2A0-21C9-499C-9CC2-FEFB42E6E5F9}" destId="{0D7A1AB1-7507-43B5-BA9A-36ADD5F99AF3}" srcOrd="3" destOrd="0" parTransId="{AB099906-D79E-4E4E-AA56-7E00D8C8B1E3}" sibTransId="{CD0A3E55-7F5A-4084-B2A1-A654BE8E2A9C}"/>
    <dgm:cxn modelId="{23319764-CC4D-4737-A4D3-B34CF2744CB0}" type="presOf" srcId="{A34274CE-E6D3-4249-8B6B-7C830F20EDFD}" destId="{4B0BFBC7-CBB4-489E-A133-497C146BFAB6}" srcOrd="0" destOrd="0" presId="urn:microsoft.com/office/officeart/2005/8/layout/vList2"/>
    <dgm:cxn modelId="{D6E1E6D5-350C-4B61-9FAF-F2546EB8D4E6}" type="presOf" srcId="{2146FF17-E200-4B41-8599-AB63A1370031}" destId="{2AD4E8F4-02D6-4BB2-A3C2-1EDF53518DBF}" srcOrd="0" destOrd="0" presId="urn:microsoft.com/office/officeart/2005/8/layout/vList2"/>
    <dgm:cxn modelId="{5F0370B2-FFC2-4F1D-BC0E-EA7195971FC6}" srcId="{6142B2A0-21C9-499C-9CC2-FEFB42E6E5F9}" destId="{F4BCC2FE-1227-4D74-8DD3-636F9A552C83}" srcOrd="7" destOrd="0" parTransId="{5FB89621-35C3-40E0-8DEA-98D69E0691ED}" sibTransId="{F05FC0D0-2F2D-46F9-AC13-66D41F90F83C}"/>
    <dgm:cxn modelId="{1B24D55C-F675-4998-8F9D-6D6EF60FF5AC}" type="presOf" srcId="{6142B2A0-21C9-499C-9CC2-FEFB42E6E5F9}" destId="{708E708D-C864-49DC-B916-936514D6F375}" srcOrd="0" destOrd="0" presId="urn:microsoft.com/office/officeart/2005/8/layout/vList2"/>
    <dgm:cxn modelId="{FCBDFA6D-7114-4FC0-B16B-CB36E68168FB}" type="presOf" srcId="{0D7A1AB1-7507-43B5-BA9A-36ADD5F99AF3}" destId="{7846F9FE-92E2-4006-9CAF-6B4DC3CFD182}" srcOrd="0" destOrd="0" presId="urn:microsoft.com/office/officeart/2005/8/layout/vList2"/>
    <dgm:cxn modelId="{D801A465-7561-40AA-AF3B-147D21A3AE50}" srcId="{6142B2A0-21C9-499C-9CC2-FEFB42E6E5F9}" destId="{2146FF17-E200-4B41-8599-AB63A1370031}" srcOrd="4" destOrd="0" parTransId="{661057B8-5821-4EFA-A786-7EA9D76E7C12}" sibTransId="{8C863396-C37D-40EB-AD89-237ED8BB457E}"/>
    <dgm:cxn modelId="{8B7549AE-64D2-4E3A-9FA5-661689F70619}" srcId="{6142B2A0-21C9-499C-9CC2-FEFB42E6E5F9}" destId="{DAF3327B-9196-4E49-87AE-F6AF3CE9BB19}" srcOrd="1" destOrd="0" parTransId="{932EE490-B413-4C49-BAA8-B8F5AC517D39}" sibTransId="{26A92B3A-BAB2-4E6E-B8D2-BA34B29EB12D}"/>
    <dgm:cxn modelId="{4ADB440B-FB25-40B7-8542-0C339F01A503}" type="presOf" srcId="{02FB840D-DA7F-4499-B771-31F176EA0F72}" destId="{61C8C581-C0E4-41F7-8AAA-B3DDD595E4B3}" srcOrd="0" destOrd="0" presId="urn:microsoft.com/office/officeart/2005/8/layout/vList2"/>
    <dgm:cxn modelId="{66497A47-C2DC-48A2-A456-A172FDBBF779}" type="presOf" srcId="{F86EDBA0-A8F2-40B4-8D76-4932B46398B5}" destId="{79539DCB-6058-49AA-9E76-83C37E747EAB}" srcOrd="0" destOrd="0" presId="urn:microsoft.com/office/officeart/2005/8/layout/vList2"/>
    <dgm:cxn modelId="{A9501DB7-F7AF-445C-BE9F-E940A6A680AE}" type="presOf" srcId="{50A924F0-77FD-4E07-BA8F-9E0F5F0E7745}" destId="{74C49488-A0B5-4FCD-AAA9-4204C73EF681}" srcOrd="0" destOrd="0" presId="urn:microsoft.com/office/officeart/2005/8/layout/vList2"/>
    <dgm:cxn modelId="{3FB9CE81-6670-4537-A65C-11DEB253D629}" srcId="{6142B2A0-21C9-499C-9CC2-FEFB42E6E5F9}" destId="{F86EDBA0-A8F2-40B4-8D76-4932B46398B5}" srcOrd="0" destOrd="0" parTransId="{A1F6BEFA-C169-45E8-BED3-E74D4E91D461}" sibTransId="{76EF7FA0-AC41-43C6-8711-632661A7E0F1}"/>
    <dgm:cxn modelId="{01630F99-DEBC-4E5B-AECA-CA3B66CAEEAB}" type="presParOf" srcId="{708E708D-C864-49DC-B916-936514D6F375}" destId="{79539DCB-6058-49AA-9E76-83C37E747EAB}" srcOrd="0" destOrd="0" presId="urn:microsoft.com/office/officeart/2005/8/layout/vList2"/>
    <dgm:cxn modelId="{8FDD1577-F7B1-4ABD-A340-7CC3FEFC87AA}" type="presParOf" srcId="{708E708D-C864-49DC-B916-936514D6F375}" destId="{B07A42A6-69AA-41CF-AAA7-537D902B54AD}" srcOrd="1" destOrd="0" presId="urn:microsoft.com/office/officeart/2005/8/layout/vList2"/>
    <dgm:cxn modelId="{614E47C0-93C2-4376-A52C-3B7DDB77CBAB}" type="presParOf" srcId="{708E708D-C864-49DC-B916-936514D6F375}" destId="{CFB31C57-FEDD-40F8-BEFD-DEBCB4785F00}" srcOrd="2" destOrd="0" presId="urn:microsoft.com/office/officeart/2005/8/layout/vList2"/>
    <dgm:cxn modelId="{4128B9B7-FEE0-41A3-AC76-7F91811B6886}" type="presParOf" srcId="{708E708D-C864-49DC-B916-936514D6F375}" destId="{15502921-375E-4A88-9817-FD0C660A8386}" srcOrd="3" destOrd="0" presId="urn:microsoft.com/office/officeart/2005/8/layout/vList2"/>
    <dgm:cxn modelId="{9722AE80-ED72-4DB2-913F-22299FFBF66F}" type="presParOf" srcId="{708E708D-C864-49DC-B916-936514D6F375}" destId="{74C49488-A0B5-4FCD-AAA9-4204C73EF681}" srcOrd="4" destOrd="0" presId="urn:microsoft.com/office/officeart/2005/8/layout/vList2"/>
    <dgm:cxn modelId="{BCE21337-96B0-4C80-A1C4-59D5B5F2231C}" type="presParOf" srcId="{708E708D-C864-49DC-B916-936514D6F375}" destId="{ED8F4469-8F31-4B1E-9886-53FD67940E8F}" srcOrd="5" destOrd="0" presId="urn:microsoft.com/office/officeart/2005/8/layout/vList2"/>
    <dgm:cxn modelId="{E54D4AF8-18CA-4910-8F0B-6A1E40A8F041}" type="presParOf" srcId="{708E708D-C864-49DC-B916-936514D6F375}" destId="{7846F9FE-92E2-4006-9CAF-6B4DC3CFD182}" srcOrd="6" destOrd="0" presId="urn:microsoft.com/office/officeart/2005/8/layout/vList2"/>
    <dgm:cxn modelId="{ABBE7E2D-4273-4B31-9133-508DAD0ED1F9}" type="presParOf" srcId="{708E708D-C864-49DC-B916-936514D6F375}" destId="{DE6EF113-6C7F-45EB-B3DA-77E432F0FA11}" srcOrd="7" destOrd="0" presId="urn:microsoft.com/office/officeart/2005/8/layout/vList2"/>
    <dgm:cxn modelId="{8679595D-1C46-44B0-A9C6-9427F067010E}" type="presParOf" srcId="{708E708D-C864-49DC-B916-936514D6F375}" destId="{2AD4E8F4-02D6-4BB2-A3C2-1EDF53518DBF}" srcOrd="8" destOrd="0" presId="urn:microsoft.com/office/officeart/2005/8/layout/vList2"/>
    <dgm:cxn modelId="{1949DC83-3C99-4454-A4C1-EF497D8A0D51}" type="presParOf" srcId="{708E708D-C864-49DC-B916-936514D6F375}" destId="{1136F1AE-C6EC-46A1-9998-2B5F5547F5EB}" srcOrd="9" destOrd="0" presId="urn:microsoft.com/office/officeart/2005/8/layout/vList2"/>
    <dgm:cxn modelId="{61D4C2EF-0103-453C-B3E3-2D5E5080A480}" type="presParOf" srcId="{708E708D-C864-49DC-B916-936514D6F375}" destId="{61C8C581-C0E4-41F7-8AAA-B3DDD595E4B3}" srcOrd="10" destOrd="0" presId="urn:microsoft.com/office/officeart/2005/8/layout/vList2"/>
    <dgm:cxn modelId="{41A4DFDB-1AD7-4AAC-9912-9FF996E0ED5D}" type="presParOf" srcId="{708E708D-C864-49DC-B916-936514D6F375}" destId="{74708785-A3B7-4CE1-8D11-FE40EAED5183}" srcOrd="11" destOrd="0" presId="urn:microsoft.com/office/officeart/2005/8/layout/vList2"/>
    <dgm:cxn modelId="{58CF3A58-9F25-4B85-9ABB-9B3D49510591}" type="presParOf" srcId="{708E708D-C864-49DC-B916-936514D6F375}" destId="{4B0BFBC7-CBB4-489E-A133-497C146BFAB6}" srcOrd="12" destOrd="0" presId="urn:microsoft.com/office/officeart/2005/8/layout/vList2"/>
    <dgm:cxn modelId="{80318D5C-3C67-402D-8351-9B9B6B09999D}" type="presParOf" srcId="{708E708D-C864-49DC-B916-936514D6F375}" destId="{99255877-F940-4063-AB39-EB1521B09746}" srcOrd="13" destOrd="0" presId="urn:microsoft.com/office/officeart/2005/8/layout/vList2"/>
    <dgm:cxn modelId="{E43D58A4-DD7B-4F6D-AFB1-F5A58273082C}" type="presParOf" srcId="{708E708D-C864-49DC-B916-936514D6F375}" destId="{4D0688A1-0E2B-4B56-861D-C247AB39A97D}"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214281-1F8A-4365-943A-01DB608E8815}" type="doc">
      <dgm:prSet loTypeId="urn:microsoft.com/office/officeart/2008/layout/HexagonCluster" loCatId="picture" qsTypeId="urn:microsoft.com/office/officeart/2005/8/quickstyle/simple1" qsCatId="simple" csTypeId="urn:microsoft.com/office/officeart/2005/8/colors/accent3_4" csCatId="accent3" phldr="1"/>
      <dgm:spPr/>
      <dgm:t>
        <a:bodyPr/>
        <a:lstStyle/>
        <a:p>
          <a:endParaRPr lang="th-TH"/>
        </a:p>
      </dgm:t>
    </dgm:pt>
    <dgm:pt modelId="{4548BDCD-CD9D-4B73-84E3-44C1034296BE}">
      <dgm:prSet phldrT="[Text]"/>
      <dgm:spPr/>
      <dgm:t>
        <a:bodyPr/>
        <a:lstStyle/>
        <a:p>
          <a:endParaRPr lang="th-TH" b="0" dirty="0">
            <a:latin typeface="+mn-lt"/>
            <a:cs typeface="TH SarabunPSK" pitchFamily="34" charset="-34"/>
          </a:endParaRPr>
        </a:p>
      </dgm:t>
    </dgm:pt>
    <dgm:pt modelId="{3EFDD276-B21A-4D4E-AEA7-B38439C62637}" type="parTrans" cxnId="{B6591521-16DE-4EE1-9C0A-92F6B7D26240}">
      <dgm:prSet/>
      <dgm:spPr/>
      <dgm:t>
        <a:bodyPr/>
        <a:lstStyle/>
        <a:p>
          <a:endParaRPr lang="th-TH"/>
        </a:p>
      </dgm:t>
    </dgm:pt>
    <dgm:pt modelId="{01C1150D-7D3C-437F-BF4F-6C096FF825DA}" type="sibTrans" cxnId="{B6591521-16DE-4EE1-9C0A-92F6B7D26240}">
      <dgm:prSet/>
      <dgm:spPr/>
      <dgm:t>
        <a:bodyPr/>
        <a:lstStyle/>
        <a:p>
          <a:endParaRPr lang="th-TH" b="0">
            <a:latin typeface="+mn-lt"/>
          </a:endParaRPr>
        </a:p>
      </dgm:t>
    </dgm:pt>
    <dgm:pt modelId="{DBD4EEE3-76D8-42D9-A129-DEB0B0C26B79}">
      <dgm:prSet phldrT="[Text]" custT="1"/>
      <dgm:spPr/>
      <dgm:t>
        <a:bodyPr/>
        <a:lstStyle/>
        <a:p>
          <a:endParaRPr lang="th-TH" sz="2000" b="0" dirty="0">
            <a:solidFill>
              <a:schemeClr val="tx1"/>
            </a:solidFill>
            <a:latin typeface="+mn-lt"/>
            <a:cs typeface="TH SarabunPSK" pitchFamily="34" charset="-34"/>
          </a:endParaRPr>
        </a:p>
      </dgm:t>
    </dgm:pt>
    <dgm:pt modelId="{F0D3457B-EDF3-4224-BC50-C4AA57D40BFD}" type="parTrans" cxnId="{88155DDA-5462-4583-AA70-A4B66B4B72F8}">
      <dgm:prSet/>
      <dgm:spPr/>
      <dgm:t>
        <a:bodyPr/>
        <a:lstStyle/>
        <a:p>
          <a:endParaRPr lang="th-TH"/>
        </a:p>
      </dgm:t>
    </dgm:pt>
    <dgm:pt modelId="{7567AC93-560F-46A8-AE1C-6BCC90EBCE44}" type="sibTrans" cxnId="{88155DDA-5462-4583-AA70-A4B66B4B72F8}">
      <dgm:prSet/>
      <dgm:spPr/>
      <dgm:t>
        <a:bodyPr/>
        <a:lstStyle/>
        <a:p>
          <a:endParaRPr lang="th-TH" b="0">
            <a:latin typeface="+mn-lt"/>
          </a:endParaRPr>
        </a:p>
      </dgm:t>
    </dgm:pt>
    <dgm:pt modelId="{2F94B620-F9DB-42E8-B9B8-83BE9F60ABD3}">
      <dgm:prSet/>
      <dgm:spPr/>
      <dgm:t>
        <a:bodyPr/>
        <a:lstStyle/>
        <a:p>
          <a:endParaRPr lang="th-TH" b="0">
            <a:latin typeface="+mn-lt"/>
          </a:endParaRPr>
        </a:p>
      </dgm:t>
    </dgm:pt>
    <dgm:pt modelId="{56886748-62B4-47EE-BC48-DC0E471F4C42}" type="parTrans" cxnId="{DCAD7476-4B53-49E3-8170-06AE22F25611}">
      <dgm:prSet/>
      <dgm:spPr/>
      <dgm:t>
        <a:bodyPr/>
        <a:lstStyle/>
        <a:p>
          <a:endParaRPr lang="th-TH"/>
        </a:p>
      </dgm:t>
    </dgm:pt>
    <dgm:pt modelId="{2DFC56B3-1FEE-4E9B-A680-C5981E47177B}" type="sibTrans" cxnId="{DCAD7476-4B53-49E3-8170-06AE22F25611}">
      <dgm:prSet/>
      <dgm:spPr/>
      <dgm:t>
        <a:bodyPr/>
        <a:lstStyle/>
        <a:p>
          <a:endParaRPr lang="th-TH" b="0">
            <a:latin typeface="+mn-lt"/>
          </a:endParaRPr>
        </a:p>
      </dgm:t>
    </dgm:pt>
    <dgm:pt modelId="{AD078D61-B702-41F0-819E-16E55367A323}">
      <dgm:prSet/>
      <dgm:spPr/>
      <dgm:t>
        <a:bodyPr/>
        <a:lstStyle/>
        <a:p>
          <a:endParaRPr lang="th-TH" b="0">
            <a:latin typeface="+mn-lt"/>
          </a:endParaRPr>
        </a:p>
      </dgm:t>
    </dgm:pt>
    <dgm:pt modelId="{24FC8CF0-F2C3-4D3B-AB5D-FEB6957FC914}" type="parTrans" cxnId="{971A126A-E6F1-4119-9E4F-7CDD9778F404}">
      <dgm:prSet/>
      <dgm:spPr/>
      <dgm:t>
        <a:bodyPr/>
        <a:lstStyle/>
        <a:p>
          <a:endParaRPr lang="th-TH"/>
        </a:p>
      </dgm:t>
    </dgm:pt>
    <dgm:pt modelId="{2391B9E9-8166-4B97-AA8E-9913B74DBB24}" type="sibTrans" cxnId="{971A126A-E6F1-4119-9E4F-7CDD9778F404}">
      <dgm:prSet/>
      <dgm:spPr/>
      <dgm:t>
        <a:bodyPr/>
        <a:lstStyle/>
        <a:p>
          <a:endParaRPr lang="th-TH" b="0">
            <a:latin typeface="+mn-lt"/>
          </a:endParaRPr>
        </a:p>
      </dgm:t>
    </dgm:pt>
    <dgm:pt modelId="{38EA35FB-F6F2-4C94-AE54-490DFD4259DC}">
      <dgm:prSet/>
      <dgm:spPr/>
      <dgm:t>
        <a:bodyPr/>
        <a:lstStyle/>
        <a:p>
          <a:endParaRPr lang="th-TH" b="0">
            <a:latin typeface="+mn-lt"/>
          </a:endParaRPr>
        </a:p>
      </dgm:t>
    </dgm:pt>
    <dgm:pt modelId="{F23D6EA9-DC27-4728-AA0D-9FFAC633A87B}" type="parTrans" cxnId="{9A0A23FE-A597-427D-A572-C27D624F6848}">
      <dgm:prSet/>
      <dgm:spPr/>
      <dgm:t>
        <a:bodyPr/>
        <a:lstStyle/>
        <a:p>
          <a:endParaRPr lang="th-TH"/>
        </a:p>
      </dgm:t>
    </dgm:pt>
    <dgm:pt modelId="{0D339669-4097-4C18-A01A-46575893E527}" type="sibTrans" cxnId="{9A0A23FE-A597-427D-A572-C27D624F6848}">
      <dgm:prSet/>
      <dgm:spPr/>
      <dgm:t>
        <a:bodyPr/>
        <a:lstStyle/>
        <a:p>
          <a:endParaRPr lang="th-TH" b="0">
            <a:latin typeface="+mn-lt"/>
          </a:endParaRPr>
        </a:p>
      </dgm:t>
    </dgm:pt>
    <dgm:pt modelId="{D6BFC3C1-2F16-4B31-8F18-6C07394AA9B5}">
      <dgm:prSet phldrT="[Text]"/>
      <dgm:spPr/>
      <dgm:t>
        <a:bodyPr/>
        <a:lstStyle/>
        <a:p>
          <a:endParaRPr lang="th-TH" b="0" dirty="0">
            <a:latin typeface="+mn-lt"/>
            <a:cs typeface="TH SarabunPSK" pitchFamily="34" charset="-34"/>
          </a:endParaRPr>
        </a:p>
      </dgm:t>
    </dgm:pt>
    <dgm:pt modelId="{414630C3-EADF-4297-BD9C-6375B5356045}" type="parTrans" cxnId="{744CD72B-EF2C-43C7-8BBC-30DB7B32A5C8}">
      <dgm:prSet/>
      <dgm:spPr/>
      <dgm:t>
        <a:bodyPr/>
        <a:lstStyle/>
        <a:p>
          <a:endParaRPr lang="th-TH"/>
        </a:p>
      </dgm:t>
    </dgm:pt>
    <dgm:pt modelId="{9B7A1021-6074-4638-A887-11ED72B64EA3}" type="sibTrans" cxnId="{744CD72B-EF2C-43C7-8BBC-30DB7B32A5C8}">
      <dgm:prSet/>
      <dgm:spPr/>
      <dgm:t>
        <a:bodyPr/>
        <a:lstStyle/>
        <a:p>
          <a:endParaRPr lang="th-TH" b="0">
            <a:latin typeface="+mn-lt"/>
          </a:endParaRPr>
        </a:p>
      </dgm:t>
    </dgm:pt>
    <dgm:pt modelId="{09AFB43A-7FFB-4D9F-A6FE-CFE7C0220BC8}" type="pres">
      <dgm:prSet presAssocID="{57214281-1F8A-4365-943A-01DB608E8815}" presName="Name0" presStyleCnt="0">
        <dgm:presLayoutVars>
          <dgm:chMax val="21"/>
          <dgm:chPref val="21"/>
        </dgm:presLayoutVars>
      </dgm:prSet>
      <dgm:spPr/>
      <dgm:t>
        <a:bodyPr/>
        <a:lstStyle/>
        <a:p>
          <a:endParaRPr lang="th-TH"/>
        </a:p>
      </dgm:t>
    </dgm:pt>
    <dgm:pt modelId="{2A1CC9B6-3C44-4ACC-89A7-CF832155D434}" type="pres">
      <dgm:prSet presAssocID="{4548BDCD-CD9D-4B73-84E3-44C1034296BE}" presName="text1" presStyleCnt="0"/>
      <dgm:spPr/>
    </dgm:pt>
    <dgm:pt modelId="{A5D8B7E7-CDB1-49DD-82F4-AC62FB237872}" type="pres">
      <dgm:prSet presAssocID="{4548BDCD-CD9D-4B73-84E3-44C1034296BE}" presName="textRepeatNode" presStyleLbl="alignNode1" presStyleIdx="0" presStyleCnt="6">
        <dgm:presLayoutVars>
          <dgm:chMax val="0"/>
          <dgm:chPref val="0"/>
          <dgm:bulletEnabled val="1"/>
        </dgm:presLayoutVars>
      </dgm:prSet>
      <dgm:spPr/>
      <dgm:t>
        <a:bodyPr/>
        <a:lstStyle/>
        <a:p>
          <a:endParaRPr lang="th-TH"/>
        </a:p>
      </dgm:t>
    </dgm:pt>
    <dgm:pt modelId="{ADA7B31B-9B69-4B48-9FBE-7628CD71C204}" type="pres">
      <dgm:prSet presAssocID="{4548BDCD-CD9D-4B73-84E3-44C1034296BE}" presName="textaccent1" presStyleCnt="0"/>
      <dgm:spPr/>
    </dgm:pt>
    <dgm:pt modelId="{B31C078E-37E4-45EB-A11B-A6AF2101F259}" type="pres">
      <dgm:prSet presAssocID="{4548BDCD-CD9D-4B73-84E3-44C1034296BE}" presName="accentRepeatNode" presStyleLbl="solidAlignAcc1" presStyleIdx="0" presStyleCnt="12"/>
      <dgm:spPr/>
    </dgm:pt>
    <dgm:pt modelId="{9082A318-E954-4B68-8DC2-775D1FA463F1}" type="pres">
      <dgm:prSet presAssocID="{01C1150D-7D3C-437F-BF4F-6C096FF825DA}" presName="image1" presStyleCnt="0"/>
      <dgm:spPr/>
    </dgm:pt>
    <dgm:pt modelId="{78C6DFC2-B1D8-441E-8907-CA8029BAFB8B}" type="pres">
      <dgm:prSet presAssocID="{01C1150D-7D3C-437F-BF4F-6C096FF825DA}" presName="imageRepeatNode" presStyleLbl="alignAcc1" presStyleIdx="0" presStyleCnt="6"/>
      <dgm:spPr/>
      <dgm:t>
        <a:bodyPr/>
        <a:lstStyle/>
        <a:p>
          <a:endParaRPr lang="th-TH"/>
        </a:p>
      </dgm:t>
    </dgm:pt>
    <dgm:pt modelId="{92B97110-D2D4-453F-8C7B-10A3A29FC3E1}" type="pres">
      <dgm:prSet presAssocID="{01C1150D-7D3C-437F-BF4F-6C096FF825DA}" presName="imageaccent1" presStyleCnt="0"/>
      <dgm:spPr/>
    </dgm:pt>
    <dgm:pt modelId="{5499EE61-4761-49A4-9AE6-799FA68CCBDF}" type="pres">
      <dgm:prSet presAssocID="{01C1150D-7D3C-437F-BF4F-6C096FF825DA}" presName="accentRepeatNode" presStyleLbl="solidAlignAcc1" presStyleIdx="1" presStyleCnt="12"/>
      <dgm:spPr/>
    </dgm:pt>
    <dgm:pt modelId="{36008E26-FD41-4220-A74E-193FD7AE4063}" type="pres">
      <dgm:prSet presAssocID="{D6BFC3C1-2F16-4B31-8F18-6C07394AA9B5}" presName="text2" presStyleCnt="0"/>
      <dgm:spPr/>
    </dgm:pt>
    <dgm:pt modelId="{C6962E85-52FC-4698-AE1E-19F1B3C9FC74}" type="pres">
      <dgm:prSet presAssocID="{D6BFC3C1-2F16-4B31-8F18-6C07394AA9B5}" presName="textRepeatNode" presStyleLbl="alignNode1" presStyleIdx="1" presStyleCnt="6">
        <dgm:presLayoutVars>
          <dgm:chMax val="0"/>
          <dgm:chPref val="0"/>
          <dgm:bulletEnabled val="1"/>
        </dgm:presLayoutVars>
      </dgm:prSet>
      <dgm:spPr/>
      <dgm:t>
        <a:bodyPr/>
        <a:lstStyle/>
        <a:p>
          <a:endParaRPr lang="th-TH"/>
        </a:p>
      </dgm:t>
    </dgm:pt>
    <dgm:pt modelId="{7CB3263E-CF88-470A-A8D6-36A697171B47}" type="pres">
      <dgm:prSet presAssocID="{D6BFC3C1-2F16-4B31-8F18-6C07394AA9B5}" presName="textaccent2" presStyleCnt="0"/>
      <dgm:spPr/>
    </dgm:pt>
    <dgm:pt modelId="{7B9FACD0-D34B-43B3-BC4B-0E6BD207A081}" type="pres">
      <dgm:prSet presAssocID="{D6BFC3C1-2F16-4B31-8F18-6C07394AA9B5}" presName="accentRepeatNode" presStyleLbl="solidAlignAcc1" presStyleIdx="2" presStyleCnt="12"/>
      <dgm:spPr/>
    </dgm:pt>
    <dgm:pt modelId="{DA0B5553-3689-47D9-9D95-D8E8B246CDE9}" type="pres">
      <dgm:prSet presAssocID="{9B7A1021-6074-4638-A887-11ED72B64EA3}" presName="image2" presStyleCnt="0"/>
      <dgm:spPr/>
    </dgm:pt>
    <dgm:pt modelId="{6BC7A17B-1AB9-4FB5-8B97-2A6EC089C43A}" type="pres">
      <dgm:prSet presAssocID="{9B7A1021-6074-4638-A887-11ED72B64EA3}" presName="imageRepeatNode" presStyleLbl="alignAcc1" presStyleIdx="1" presStyleCnt="6"/>
      <dgm:spPr/>
      <dgm:t>
        <a:bodyPr/>
        <a:lstStyle/>
        <a:p>
          <a:endParaRPr lang="th-TH"/>
        </a:p>
      </dgm:t>
    </dgm:pt>
    <dgm:pt modelId="{F26DDCA2-38A0-42A3-9AAA-0CBDEACD8F11}" type="pres">
      <dgm:prSet presAssocID="{9B7A1021-6074-4638-A887-11ED72B64EA3}" presName="imageaccent2" presStyleCnt="0"/>
      <dgm:spPr/>
    </dgm:pt>
    <dgm:pt modelId="{C91C188E-DE29-4923-9AC8-D1788A09947D}" type="pres">
      <dgm:prSet presAssocID="{9B7A1021-6074-4638-A887-11ED72B64EA3}" presName="accentRepeatNode" presStyleLbl="solidAlignAcc1" presStyleIdx="3" presStyleCnt="12"/>
      <dgm:spPr/>
    </dgm:pt>
    <dgm:pt modelId="{1279402F-9182-4882-A95B-BD91128F0E94}" type="pres">
      <dgm:prSet presAssocID="{DBD4EEE3-76D8-42D9-A129-DEB0B0C26B79}" presName="text3" presStyleCnt="0"/>
      <dgm:spPr/>
    </dgm:pt>
    <dgm:pt modelId="{1CF7C255-712B-41DD-BB98-BFECEA2E0DDA}" type="pres">
      <dgm:prSet presAssocID="{DBD4EEE3-76D8-42D9-A129-DEB0B0C26B79}" presName="textRepeatNode" presStyleLbl="alignNode1" presStyleIdx="2" presStyleCnt="6">
        <dgm:presLayoutVars>
          <dgm:chMax val="0"/>
          <dgm:chPref val="0"/>
          <dgm:bulletEnabled val="1"/>
        </dgm:presLayoutVars>
      </dgm:prSet>
      <dgm:spPr/>
      <dgm:t>
        <a:bodyPr/>
        <a:lstStyle/>
        <a:p>
          <a:endParaRPr lang="th-TH"/>
        </a:p>
      </dgm:t>
    </dgm:pt>
    <dgm:pt modelId="{49B959E9-54F5-4A6A-9C1A-31E7F8B24F38}" type="pres">
      <dgm:prSet presAssocID="{DBD4EEE3-76D8-42D9-A129-DEB0B0C26B79}" presName="textaccent3" presStyleCnt="0"/>
      <dgm:spPr/>
    </dgm:pt>
    <dgm:pt modelId="{17210E96-953A-4F90-BF28-DBCDDCB1D571}" type="pres">
      <dgm:prSet presAssocID="{DBD4EEE3-76D8-42D9-A129-DEB0B0C26B79}" presName="accentRepeatNode" presStyleLbl="solidAlignAcc1" presStyleIdx="4" presStyleCnt="12"/>
      <dgm:spPr/>
    </dgm:pt>
    <dgm:pt modelId="{B7B01074-E4AF-40D6-990B-ED7F67A2017D}" type="pres">
      <dgm:prSet presAssocID="{7567AC93-560F-46A8-AE1C-6BCC90EBCE44}" presName="image3" presStyleCnt="0"/>
      <dgm:spPr/>
    </dgm:pt>
    <dgm:pt modelId="{4116C6E4-DDD0-416A-B170-169CB02F420C}" type="pres">
      <dgm:prSet presAssocID="{7567AC93-560F-46A8-AE1C-6BCC90EBCE44}" presName="imageRepeatNode" presStyleLbl="alignAcc1" presStyleIdx="2" presStyleCnt="6"/>
      <dgm:spPr/>
      <dgm:t>
        <a:bodyPr/>
        <a:lstStyle/>
        <a:p>
          <a:endParaRPr lang="th-TH"/>
        </a:p>
      </dgm:t>
    </dgm:pt>
    <dgm:pt modelId="{3E52B05E-5F09-4950-BDE1-622CBBA6EACA}" type="pres">
      <dgm:prSet presAssocID="{7567AC93-560F-46A8-AE1C-6BCC90EBCE44}" presName="imageaccent3" presStyleCnt="0"/>
      <dgm:spPr/>
    </dgm:pt>
    <dgm:pt modelId="{E2D97220-0977-4395-9F97-9AC9A8DD5539}" type="pres">
      <dgm:prSet presAssocID="{7567AC93-560F-46A8-AE1C-6BCC90EBCE44}" presName="accentRepeatNode" presStyleLbl="solidAlignAcc1" presStyleIdx="5" presStyleCnt="12"/>
      <dgm:spPr/>
    </dgm:pt>
    <dgm:pt modelId="{E67CC8C1-5E2C-497F-8E21-982C133F57C4}" type="pres">
      <dgm:prSet presAssocID="{2F94B620-F9DB-42E8-B9B8-83BE9F60ABD3}" presName="text4" presStyleCnt="0"/>
      <dgm:spPr/>
    </dgm:pt>
    <dgm:pt modelId="{1E426A4F-36C4-4438-9246-CCE13F43350F}" type="pres">
      <dgm:prSet presAssocID="{2F94B620-F9DB-42E8-B9B8-83BE9F60ABD3}" presName="textRepeatNode" presStyleLbl="alignNode1" presStyleIdx="3" presStyleCnt="6">
        <dgm:presLayoutVars>
          <dgm:chMax val="0"/>
          <dgm:chPref val="0"/>
          <dgm:bulletEnabled val="1"/>
        </dgm:presLayoutVars>
      </dgm:prSet>
      <dgm:spPr/>
      <dgm:t>
        <a:bodyPr/>
        <a:lstStyle/>
        <a:p>
          <a:endParaRPr lang="th-TH"/>
        </a:p>
      </dgm:t>
    </dgm:pt>
    <dgm:pt modelId="{5DD80B30-6E25-46DF-A2CE-E88D0793C90A}" type="pres">
      <dgm:prSet presAssocID="{2F94B620-F9DB-42E8-B9B8-83BE9F60ABD3}" presName="textaccent4" presStyleCnt="0"/>
      <dgm:spPr/>
    </dgm:pt>
    <dgm:pt modelId="{051BDA88-8AEF-4CD5-8DC2-E2D19E039955}" type="pres">
      <dgm:prSet presAssocID="{2F94B620-F9DB-42E8-B9B8-83BE9F60ABD3}" presName="accentRepeatNode" presStyleLbl="solidAlignAcc1" presStyleIdx="6" presStyleCnt="12"/>
      <dgm:spPr/>
    </dgm:pt>
    <dgm:pt modelId="{3DBA59DF-2F2B-4786-B0F8-1EE8FEC72D9A}" type="pres">
      <dgm:prSet presAssocID="{2DFC56B3-1FEE-4E9B-A680-C5981E47177B}" presName="image4" presStyleCnt="0"/>
      <dgm:spPr/>
    </dgm:pt>
    <dgm:pt modelId="{99336967-3AD4-4744-9DD2-DB3E85B8C520}" type="pres">
      <dgm:prSet presAssocID="{2DFC56B3-1FEE-4E9B-A680-C5981E47177B}" presName="imageRepeatNode" presStyleLbl="alignAcc1" presStyleIdx="3" presStyleCnt="6"/>
      <dgm:spPr/>
      <dgm:t>
        <a:bodyPr/>
        <a:lstStyle/>
        <a:p>
          <a:endParaRPr lang="th-TH"/>
        </a:p>
      </dgm:t>
    </dgm:pt>
    <dgm:pt modelId="{673FB323-27DB-4735-BC2C-4D446DCE0571}" type="pres">
      <dgm:prSet presAssocID="{2DFC56B3-1FEE-4E9B-A680-C5981E47177B}" presName="imageaccent4" presStyleCnt="0"/>
      <dgm:spPr/>
    </dgm:pt>
    <dgm:pt modelId="{E1261C98-6D52-48AE-866C-A31B6EBBAFE7}" type="pres">
      <dgm:prSet presAssocID="{2DFC56B3-1FEE-4E9B-A680-C5981E47177B}" presName="accentRepeatNode" presStyleLbl="solidAlignAcc1" presStyleIdx="7" presStyleCnt="12"/>
      <dgm:spPr/>
    </dgm:pt>
    <dgm:pt modelId="{895DDB7F-7D0F-4776-90ED-D5749D78FF5A}" type="pres">
      <dgm:prSet presAssocID="{AD078D61-B702-41F0-819E-16E55367A323}" presName="text5" presStyleCnt="0"/>
      <dgm:spPr/>
    </dgm:pt>
    <dgm:pt modelId="{0A358E54-E657-4188-B539-903626361E95}" type="pres">
      <dgm:prSet presAssocID="{AD078D61-B702-41F0-819E-16E55367A323}" presName="textRepeatNode" presStyleLbl="alignNode1" presStyleIdx="4" presStyleCnt="6">
        <dgm:presLayoutVars>
          <dgm:chMax val="0"/>
          <dgm:chPref val="0"/>
          <dgm:bulletEnabled val="1"/>
        </dgm:presLayoutVars>
      </dgm:prSet>
      <dgm:spPr/>
      <dgm:t>
        <a:bodyPr/>
        <a:lstStyle/>
        <a:p>
          <a:endParaRPr lang="th-TH"/>
        </a:p>
      </dgm:t>
    </dgm:pt>
    <dgm:pt modelId="{23658D7E-6B06-4EA4-B5A7-4A67253486AC}" type="pres">
      <dgm:prSet presAssocID="{AD078D61-B702-41F0-819E-16E55367A323}" presName="textaccent5" presStyleCnt="0"/>
      <dgm:spPr/>
    </dgm:pt>
    <dgm:pt modelId="{4D78FD85-E65C-4184-BBF6-30C6EAF4FE1A}" type="pres">
      <dgm:prSet presAssocID="{AD078D61-B702-41F0-819E-16E55367A323}" presName="accentRepeatNode" presStyleLbl="solidAlignAcc1" presStyleIdx="8" presStyleCnt="12"/>
      <dgm:spPr/>
    </dgm:pt>
    <dgm:pt modelId="{880154B4-263F-4ADC-B420-C014A87A41C4}" type="pres">
      <dgm:prSet presAssocID="{2391B9E9-8166-4B97-AA8E-9913B74DBB24}" presName="image5" presStyleCnt="0"/>
      <dgm:spPr/>
    </dgm:pt>
    <dgm:pt modelId="{DA6008CB-DD77-4488-BC39-C17E1FF03E06}" type="pres">
      <dgm:prSet presAssocID="{2391B9E9-8166-4B97-AA8E-9913B74DBB24}" presName="imageRepeatNode" presStyleLbl="alignAcc1" presStyleIdx="4" presStyleCnt="6"/>
      <dgm:spPr/>
      <dgm:t>
        <a:bodyPr/>
        <a:lstStyle/>
        <a:p>
          <a:endParaRPr lang="th-TH"/>
        </a:p>
      </dgm:t>
    </dgm:pt>
    <dgm:pt modelId="{56D97E17-8671-443D-877E-B298C76EC29E}" type="pres">
      <dgm:prSet presAssocID="{2391B9E9-8166-4B97-AA8E-9913B74DBB24}" presName="imageaccent5" presStyleCnt="0"/>
      <dgm:spPr/>
    </dgm:pt>
    <dgm:pt modelId="{A02FA8FE-AF34-4CFE-8CB4-2F23385EB204}" type="pres">
      <dgm:prSet presAssocID="{2391B9E9-8166-4B97-AA8E-9913B74DBB24}" presName="accentRepeatNode" presStyleLbl="solidAlignAcc1" presStyleIdx="9" presStyleCnt="12"/>
      <dgm:spPr/>
    </dgm:pt>
    <dgm:pt modelId="{510597E8-600F-453C-A78E-CD33A4A89B8D}" type="pres">
      <dgm:prSet presAssocID="{38EA35FB-F6F2-4C94-AE54-490DFD4259DC}" presName="text6" presStyleCnt="0"/>
      <dgm:spPr/>
    </dgm:pt>
    <dgm:pt modelId="{C6593BCA-7AFC-47EA-AC92-613FB6C9A4CF}" type="pres">
      <dgm:prSet presAssocID="{38EA35FB-F6F2-4C94-AE54-490DFD4259DC}" presName="textRepeatNode" presStyleLbl="alignNode1" presStyleIdx="5" presStyleCnt="6">
        <dgm:presLayoutVars>
          <dgm:chMax val="0"/>
          <dgm:chPref val="0"/>
          <dgm:bulletEnabled val="1"/>
        </dgm:presLayoutVars>
      </dgm:prSet>
      <dgm:spPr/>
      <dgm:t>
        <a:bodyPr/>
        <a:lstStyle/>
        <a:p>
          <a:endParaRPr lang="th-TH"/>
        </a:p>
      </dgm:t>
    </dgm:pt>
    <dgm:pt modelId="{7D8C038F-8177-460D-8F1F-76E6640B826D}" type="pres">
      <dgm:prSet presAssocID="{38EA35FB-F6F2-4C94-AE54-490DFD4259DC}" presName="textaccent6" presStyleCnt="0"/>
      <dgm:spPr/>
    </dgm:pt>
    <dgm:pt modelId="{83EFBF25-7920-4BC6-9A5E-ECEB708F7AA1}" type="pres">
      <dgm:prSet presAssocID="{38EA35FB-F6F2-4C94-AE54-490DFD4259DC}" presName="accentRepeatNode" presStyleLbl="solidAlignAcc1" presStyleIdx="10" presStyleCnt="12"/>
      <dgm:spPr/>
    </dgm:pt>
    <dgm:pt modelId="{1D7414F5-6289-40A8-8664-C910CC0B7ED7}" type="pres">
      <dgm:prSet presAssocID="{0D339669-4097-4C18-A01A-46575893E527}" presName="image6" presStyleCnt="0"/>
      <dgm:spPr/>
    </dgm:pt>
    <dgm:pt modelId="{0F7F86E6-06CF-44F1-95C0-653BA355193B}" type="pres">
      <dgm:prSet presAssocID="{0D339669-4097-4C18-A01A-46575893E527}" presName="imageRepeatNode" presStyleLbl="alignAcc1" presStyleIdx="5" presStyleCnt="6"/>
      <dgm:spPr/>
      <dgm:t>
        <a:bodyPr/>
        <a:lstStyle/>
        <a:p>
          <a:endParaRPr lang="th-TH"/>
        </a:p>
      </dgm:t>
    </dgm:pt>
    <dgm:pt modelId="{5F71F8F8-E759-43DF-A51B-D18647D8E021}" type="pres">
      <dgm:prSet presAssocID="{0D339669-4097-4C18-A01A-46575893E527}" presName="imageaccent6" presStyleCnt="0"/>
      <dgm:spPr/>
    </dgm:pt>
    <dgm:pt modelId="{059BED34-6EAB-47AE-87BE-9D80F3B15849}" type="pres">
      <dgm:prSet presAssocID="{0D339669-4097-4C18-A01A-46575893E527}" presName="accentRepeatNode" presStyleLbl="solidAlignAcc1" presStyleIdx="11" presStyleCnt="12"/>
      <dgm:spPr/>
    </dgm:pt>
  </dgm:ptLst>
  <dgm:cxnLst>
    <dgm:cxn modelId="{FEF4F3AF-583C-4327-BC07-CC7E1D107602}" type="presOf" srcId="{38EA35FB-F6F2-4C94-AE54-490DFD4259DC}" destId="{C6593BCA-7AFC-47EA-AC92-613FB6C9A4CF}" srcOrd="0" destOrd="0" presId="urn:microsoft.com/office/officeart/2008/layout/HexagonCluster"/>
    <dgm:cxn modelId="{A308E8E3-D079-4091-AD21-AE6E3F31E2A5}" type="presOf" srcId="{0D339669-4097-4C18-A01A-46575893E527}" destId="{0F7F86E6-06CF-44F1-95C0-653BA355193B}" srcOrd="0" destOrd="0" presId="urn:microsoft.com/office/officeart/2008/layout/HexagonCluster"/>
    <dgm:cxn modelId="{E5B625D3-6294-4FE2-9E22-097F43C130B1}" type="presOf" srcId="{DBD4EEE3-76D8-42D9-A129-DEB0B0C26B79}" destId="{1CF7C255-712B-41DD-BB98-BFECEA2E0DDA}" srcOrd="0" destOrd="0" presId="urn:microsoft.com/office/officeart/2008/layout/HexagonCluster"/>
    <dgm:cxn modelId="{DCAD7476-4B53-49E3-8170-06AE22F25611}" srcId="{57214281-1F8A-4365-943A-01DB608E8815}" destId="{2F94B620-F9DB-42E8-B9B8-83BE9F60ABD3}" srcOrd="3" destOrd="0" parTransId="{56886748-62B4-47EE-BC48-DC0E471F4C42}" sibTransId="{2DFC56B3-1FEE-4E9B-A680-C5981E47177B}"/>
    <dgm:cxn modelId="{9A0A23FE-A597-427D-A572-C27D624F6848}" srcId="{57214281-1F8A-4365-943A-01DB608E8815}" destId="{38EA35FB-F6F2-4C94-AE54-490DFD4259DC}" srcOrd="5" destOrd="0" parTransId="{F23D6EA9-DC27-4728-AA0D-9FFAC633A87B}" sibTransId="{0D339669-4097-4C18-A01A-46575893E527}"/>
    <dgm:cxn modelId="{28A97701-948B-498F-94A7-8A59FAFCE6E8}" type="presOf" srcId="{4548BDCD-CD9D-4B73-84E3-44C1034296BE}" destId="{A5D8B7E7-CDB1-49DD-82F4-AC62FB237872}" srcOrd="0" destOrd="0" presId="urn:microsoft.com/office/officeart/2008/layout/HexagonCluster"/>
    <dgm:cxn modelId="{E4227AE4-3E0D-4B22-9876-7B55E68F5D01}" type="presOf" srcId="{7567AC93-560F-46A8-AE1C-6BCC90EBCE44}" destId="{4116C6E4-DDD0-416A-B170-169CB02F420C}" srcOrd="0" destOrd="0" presId="urn:microsoft.com/office/officeart/2008/layout/HexagonCluster"/>
    <dgm:cxn modelId="{744CD72B-EF2C-43C7-8BBC-30DB7B32A5C8}" srcId="{57214281-1F8A-4365-943A-01DB608E8815}" destId="{D6BFC3C1-2F16-4B31-8F18-6C07394AA9B5}" srcOrd="1" destOrd="0" parTransId="{414630C3-EADF-4297-BD9C-6375B5356045}" sibTransId="{9B7A1021-6074-4638-A887-11ED72B64EA3}"/>
    <dgm:cxn modelId="{C5AEB342-2469-4296-A377-0629514B0D69}" type="presOf" srcId="{2DFC56B3-1FEE-4E9B-A680-C5981E47177B}" destId="{99336967-3AD4-4744-9DD2-DB3E85B8C520}" srcOrd="0" destOrd="0" presId="urn:microsoft.com/office/officeart/2008/layout/HexagonCluster"/>
    <dgm:cxn modelId="{3049B0E7-19AA-4022-B747-5ABD25983030}" type="presOf" srcId="{01C1150D-7D3C-437F-BF4F-6C096FF825DA}" destId="{78C6DFC2-B1D8-441E-8907-CA8029BAFB8B}" srcOrd="0" destOrd="0" presId="urn:microsoft.com/office/officeart/2008/layout/HexagonCluster"/>
    <dgm:cxn modelId="{5A4473FB-5634-495C-BBFD-76FBB05DB5D9}" type="presOf" srcId="{D6BFC3C1-2F16-4B31-8F18-6C07394AA9B5}" destId="{C6962E85-52FC-4698-AE1E-19F1B3C9FC74}" srcOrd="0" destOrd="0" presId="urn:microsoft.com/office/officeart/2008/layout/HexagonCluster"/>
    <dgm:cxn modelId="{7823CE8F-B1F7-45FE-B6D9-8258E2221759}" type="presOf" srcId="{9B7A1021-6074-4638-A887-11ED72B64EA3}" destId="{6BC7A17B-1AB9-4FB5-8B97-2A6EC089C43A}" srcOrd="0" destOrd="0" presId="urn:microsoft.com/office/officeart/2008/layout/HexagonCluster"/>
    <dgm:cxn modelId="{B6591521-16DE-4EE1-9C0A-92F6B7D26240}" srcId="{57214281-1F8A-4365-943A-01DB608E8815}" destId="{4548BDCD-CD9D-4B73-84E3-44C1034296BE}" srcOrd="0" destOrd="0" parTransId="{3EFDD276-B21A-4D4E-AEA7-B38439C62637}" sibTransId="{01C1150D-7D3C-437F-BF4F-6C096FF825DA}"/>
    <dgm:cxn modelId="{88155DDA-5462-4583-AA70-A4B66B4B72F8}" srcId="{57214281-1F8A-4365-943A-01DB608E8815}" destId="{DBD4EEE3-76D8-42D9-A129-DEB0B0C26B79}" srcOrd="2" destOrd="0" parTransId="{F0D3457B-EDF3-4224-BC50-C4AA57D40BFD}" sibTransId="{7567AC93-560F-46A8-AE1C-6BCC90EBCE44}"/>
    <dgm:cxn modelId="{26602F68-3B36-4AD1-8024-933E3699AE01}" type="presOf" srcId="{2391B9E9-8166-4B97-AA8E-9913B74DBB24}" destId="{DA6008CB-DD77-4488-BC39-C17E1FF03E06}" srcOrd="0" destOrd="0" presId="urn:microsoft.com/office/officeart/2008/layout/HexagonCluster"/>
    <dgm:cxn modelId="{971A126A-E6F1-4119-9E4F-7CDD9778F404}" srcId="{57214281-1F8A-4365-943A-01DB608E8815}" destId="{AD078D61-B702-41F0-819E-16E55367A323}" srcOrd="4" destOrd="0" parTransId="{24FC8CF0-F2C3-4D3B-AB5D-FEB6957FC914}" sibTransId="{2391B9E9-8166-4B97-AA8E-9913B74DBB24}"/>
    <dgm:cxn modelId="{93C65FC4-9E84-4333-9615-EB604FBB16CC}" type="presOf" srcId="{57214281-1F8A-4365-943A-01DB608E8815}" destId="{09AFB43A-7FFB-4D9F-A6FE-CFE7C0220BC8}" srcOrd="0" destOrd="0" presId="urn:microsoft.com/office/officeart/2008/layout/HexagonCluster"/>
    <dgm:cxn modelId="{A75A8F1C-EA23-4429-AE91-65515DFF7369}" type="presOf" srcId="{2F94B620-F9DB-42E8-B9B8-83BE9F60ABD3}" destId="{1E426A4F-36C4-4438-9246-CCE13F43350F}" srcOrd="0" destOrd="0" presId="urn:microsoft.com/office/officeart/2008/layout/HexagonCluster"/>
    <dgm:cxn modelId="{6C167C05-86BA-44C3-A666-386FA0164990}" type="presOf" srcId="{AD078D61-B702-41F0-819E-16E55367A323}" destId="{0A358E54-E657-4188-B539-903626361E95}" srcOrd="0" destOrd="0" presId="urn:microsoft.com/office/officeart/2008/layout/HexagonCluster"/>
    <dgm:cxn modelId="{21E6B351-AEC3-48A6-9CE0-FB269A82FEDB}" type="presParOf" srcId="{09AFB43A-7FFB-4D9F-A6FE-CFE7C0220BC8}" destId="{2A1CC9B6-3C44-4ACC-89A7-CF832155D434}" srcOrd="0" destOrd="0" presId="urn:microsoft.com/office/officeart/2008/layout/HexagonCluster"/>
    <dgm:cxn modelId="{BAE7FD2C-30D4-43F0-9A54-D6EBA0CF1C7D}" type="presParOf" srcId="{2A1CC9B6-3C44-4ACC-89A7-CF832155D434}" destId="{A5D8B7E7-CDB1-49DD-82F4-AC62FB237872}" srcOrd="0" destOrd="0" presId="urn:microsoft.com/office/officeart/2008/layout/HexagonCluster"/>
    <dgm:cxn modelId="{8AA261B1-A011-41DD-BEF4-3B93A6AAD800}" type="presParOf" srcId="{09AFB43A-7FFB-4D9F-A6FE-CFE7C0220BC8}" destId="{ADA7B31B-9B69-4B48-9FBE-7628CD71C204}" srcOrd="1" destOrd="0" presId="urn:microsoft.com/office/officeart/2008/layout/HexagonCluster"/>
    <dgm:cxn modelId="{EC05405D-F122-4D2D-B2B2-0F92C2B9714E}" type="presParOf" srcId="{ADA7B31B-9B69-4B48-9FBE-7628CD71C204}" destId="{B31C078E-37E4-45EB-A11B-A6AF2101F259}" srcOrd="0" destOrd="0" presId="urn:microsoft.com/office/officeart/2008/layout/HexagonCluster"/>
    <dgm:cxn modelId="{F6AA9251-5766-4EEC-B27A-4CF4BA008F49}" type="presParOf" srcId="{09AFB43A-7FFB-4D9F-A6FE-CFE7C0220BC8}" destId="{9082A318-E954-4B68-8DC2-775D1FA463F1}" srcOrd="2" destOrd="0" presId="urn:microsoft.com/office/officeart/2008/layout/HexagonCluster"/>
    <dgm:cxn modelId="{FA182ADB-EACF-41F8-9E5B-A60746209BEA}" type="presParOf" srcId="{9082A318-E954-4B68-8DC2-775D1FA463F1}" destId="{78C6DFC2-B1D8-441E-8907-CA8029BAFB8B}" srcOrd="0" destOrd="0" presId="urn:microsoft.com/office/officeart/2008/layout/HexagonCluster"/>
    <dgm:cxn modelId="{99FE7BAB-D403-427E-9635-D3B1AAD98F1B}" type="presParOf" srcId="{09AFB43A-7FFB-4D9F-A6FE-CFE7C0220BC8}" destId="{92B97110-D2D4-453F-8C7B-10A3A29FC3E1}" srcOrd="3" destOrd="0" presId="urn:microsoft.com/office/officeart/2008/layout/HexagonCluster"/>
    <dgm:cxn modelId="{C1A78D7C-2EFC-4FC9-B6AF-378020E39EEF}" type="presParOf" srcId="{92B97110-D2D4-453F-8C7B-10A3A29FC3E1}" destId="{5499EE61-4761-49A4-9AE6-799FA68CCBDF}" srcOrd="0" destOrd="0" presId="urn:microsoft.com/office/officeart/2008/layout/HexagonCluster"/>
    <dgm:cxn modelId="{216D3E07-A15F-4684-AEE4-9F2A58EAA34A}" type="presParOf" srcId="{09AFB43A-7FFB-4D9F-A6FE-CFE7C0220BC8}" destId="{36008E26-FD41-4220-A74E-193FD7AE4063}" srcOrd="4" destOrd="0" presId="urn:microsoft.com/office/officeart/2008/layout/HexagonCluster"/>
    <dgm:cxn modelId="{67922D6F-E91D-423E-B2FA-48B2143B3EC8}" type="presParOf" srcId="{36008E26-FD41-4220-A74E-193FD7AE4063}" destId="{C6962E85-52FC-4698-AE1E-19F1B3C9FC74}" srcOrd="0" destOrd="0" presId="urn:microsoft.com/office/officeart/2008/layout/HexagonCluster"/>
    <dgm:cxn modelId="{18340A22-A112-4EF3-9434-CD05A54D9FE8}" type="presParOf" srcId="{09AFB43A-7FFB-4D9F-A6FE-CFE7C0220BC8}" destId="{7CB3263E-CF88-470A-A8D6-36A697171B47}" srcOrd="5" destOrd="0" presId="urn:microsoft.com/office/officeart/2008/layout/HexagonCluster"/>
    <dgm:cxn modelId="{ABD7C699-75B5-4EBB-8175-766288E3C2D1}" type="presParOf" srcId="{7CB3263E-CF88-470A-A8D6-36A697171B47}" destId="{7B9FACD0-D34B-43B3-BC4B-0E6BD207A081}" srcOrd="0" destOrd="0" presId="urn:microsoft.com/office/officeart/2008/layout/HexagonCluster"/>
    <dgm:cxn modelId="{2396579E-7A6E-43E3-A0FB-7DB2ED1FBE8C}" type="presParOf" srcId="{09AFB43A-7FFB-4D9F-A6FE-CFE7C0220BC8}" destId="{DA0B5553-3689-47D9-9D95-D8E8B246CDE9}" srcOrd="6" destOrd="0" presId="urn:microsoft.com/office/officeart/2008/layout/HexagonCluster"/>
    <dgm:cxn modelId="{A0EEF213-8B90-4CB7-A7E8-98A6AE4FEE60}" type="presParOf" srcId="{DA0B5553-3689-47D9-9D95-D8E8B246CDE9}" destId="{6BC7A17B-1AB9-4FB5-8B97-2A6EC089C43A}" srcOrd="0" destOrd="0" presId="urn:microsoft.com/office/officeart/2008/layout/HexagonCluster"/>
    <dgm:cxn modelId="{B8FD7994-A58E-4246-9978-B8CA71D8E96E}" type="presParOf" srcId="{09AFB43A-7FFB-4D9F-A6FE-CFE7C0220BC8}" destId="{F26DDCA2-38A0-42A3-9AAA-0CBDEACD8F11}" srcOrd="7" destOrd="0" presId="urn:microsoft.com/office/officeart/2008/layout/HexagonCluster"/>
    <dgm:cxn modelId="{2105E335-8E2A-4279-82C6-F35AF4049F69}" type="presParOf" srcId="{F26DDCA2-38A0-42A3-9AAA-0CBDEACD8F11}" destId="{C91C188E-DE29-4923-9AC8-D1788A09947D}" srcOrd="0" destOrd="0" presId="urn:microsoft.com/office/officeart/2008/layout/HexagonCluster"/>
    <dgm:cxn modelId="{1AB8AB92-44EA-4A21-8854-CED5CBB0BB9F}" type="presParOf" srcId="{09AFB43A-7FFB-4D9F-A6FE-CFE7C0220BC8}" destId="{1279402F-9182-4882-A95B-BD91128F0E94}" srcOrd="8" destOrd="0" presId="urn:microsoft.com/office/officeart/2008/layout/HexagonCluster"/>
    <dgm:cxn modelId="{6C94B2AD-5CA0-47B4-94F7-E08E06CBAC45}" type="presParOf" srcId="{1279402F-9182-4882-A95B-BD91128F0E94}" destId="{1CF7C255-712B-41DD-BB98-BFECEA2E0DDA}" srcOrd="0" destOrd="0" presId="urn:microsoft.com/office/officeart/2008/layout/HexagonCluster"/>
    <dgm:cxn modelId="{E948567F-6548-433E-9F9A-68AE14DA20E5}" type="presParOf" srcId="{09AFB43A-7FFB-4D9F-A6FE-CFE7C0220BC8}" destId="{49B959E9-54F5-4A6A-9C1A-31E7F8B24F38}" srcOrd="9" destOrd="0" presId="urn:microsoft.com/office/officeart/2008/layout/HexagonCluster"/>
    <dgm:cxn modelId="{13ABF516-39FC-45DD-9D4B-F37AAF49F776}" type="presParOf" srcId="{49B959E9-54F5-4A6A-9C1A-31E7F8B24F38}" destId="{17210E96-953A-4F90-BF28-DBCDDCB1D571}" srcOrd="0" destOrd="0" presId="urn:microsoft.com/office/officeart/2008/layout/HexagonCluster"/>
    <dgm:cxn modelId="{50454F41-6135-45C3-912E-E487C7D5605C}" type="presParOf" srcId="{09AFB43A-7FFB-4D9F-A6FE-CFE7C0220BC8}" destId="{B7B01074-E4AF-40D6-990B-ED7F67A2017D}" srcOrd="10" destOrd="0" presId="urn:microsoft.com/office/officeart/2008/layout/HexagonCluster"/>
    <dgm:cxn modelId="{AC377EA2-93BD-478D-8BC3-6E56DC4A80BC}" type="presParOf" srcId="{B7B01074-E4AF-40D6-990B-ED7F67A2017D}" destId="{4116C6E4-DDD0-416A-B170-169CB02F420C}" srcOrd="0" destOrd="0" presId="urn:microsoft.com/office/officeart/2008/layout/HexagonCluster"/>
    <dgm:cxn modelId="{FEC2236E-D4C4-40E0-8C8A-26459630E76D}" type="presParOf" srcId="{09AFB43A-7FFB-4D9F-A6FE-CFE7C0220BC8}" destId="{3E52B05E-5F09-4950-BDE1-622CBBA6EACA}" srcOrd="11" destOrd="0" presId="urn:microsoft.com/office/officeart/2008/layout/HexagonCluster"/>
    <dgm:cxn modelId="{D0AA6599-C240-43C8-B3F2-F53B9DF45E5D}" type="presParOf" srcId="{3E52B05E-5F09-4950-BDE1-622CBBA6EACA}" destId="{E2D97220-0977-4395-9F97-9AC9A8DD5539}" srcOrd="0" destOrd="0" presId="urn:microsoft.com/office/officeart/2008/layout/HexagonCluster"/>
    <dgm:cxn modelId="{64F55B49-8BEA-4A9E-B622-8CF9FE9E68D8}" type="presParOf" srcId="{09AFB43A-7FFB-4D9F-A6FE-CFE7C0220BC8}" destId="{E67CC8C1-5E2C-497F-8E21-982C133F57C4}" srcOrd="12" destOrd="0" presId="urn:microsoft.com/office/officeart/2008/layout/HexagonCluster"/>
    <dgm:cxn modelId="{E3DEC0F3-0911-4782-9338-0F18B06AF4F7}" type="presParOf" srcId="{E67CC8C1-5E2C-497F-8E21-982C133F57C4}" destId="{1E426A4F-36C4-4438-9246-CCE13F43350F}" srcOrd="0" destOrd="0" presId="urn:microsoft.com/office/officeart/2008/layout/HexagonCluster"/>
    <dgm:cxn modelId="{6B5BC4DD-F6DF-4EB2-99D4-23CAD63BDF70}" type="presParOf" srcId="{09AFB43A-7FFB-4D9F-A6FE-CFE7C0220BC8}" destId="{5DD80B30-6E25-46DF-A2CE-E88D0793C90A}" srcOrd="13" destOrd="0" presId="urn:microsoft.com/office/officeart/2008/layout/HexagonCluster"/>
    <dgm:cxn modelId="{0F6F571F-26C6-4A3B-A9F2-A6C4662E16F6}" type="presParOf" srcId="{5DD80B30-6E25-46DF-A2CE-E88D0793C90A}" destId="{051BDA88-8AEF-4CD5-8DC2-E2D19E039955}" srcOrd="0" destOrd="0" presId="urn:microsoft.com/office/officeart/2008/layout/HexagonCluster"/>
    <dgm:cxn modelId="{866D06A3-E463-4D32-81C9-4ABFDD189015}" type="presParOf" srcId="{09AFB43A-7FFB-4D9F-A6FE-CFE7C0220BC8}" destId="{3DBA59DF-2F2B-4786-B0F8-1EE8FEC72D9A}" srcOrd="14" destOrd="0" presId="urn:microsoft.com/office/officeart/2008/layout/HexagonCluster"/>
    <dgm:cxn modelId="{8BD3685C-2745-40CB-8608-98CC07EAAE6C}" type="presParOf" srcId="{3DBA59DF-2F2B-4786-B0F8-1EE8FEC72D9A}" destId="{99336967-3AD4-4744-9DD2-DB3E85B8C520}" srcOrd="0" destOrd="0" presId="urn:microsoft.com/office/officeart/2008/layout/HexagonCluster"/>
    <dgm:cxn modelId="{EC1CDDD2-57A7-47C1-BD4A-614F0E2E632C}" type="presParOf" srcId="{09AFB43A-7FFB-4D9F-A6FE-CFE7C0220BC8}" destId="{673FB323-27DB-4735-BC2C-4D446DCE0571}" srcOrd="15" destOrd="0" presId="urn:microsoft.com/office/officeart/2008/layout/HexagonCluster"/>
    <dgm:cxn modelId="{D188FB2D-D46C-44D6-85A4-48D9FB258387}" type="presParOf" srcId="{673FB323-27DB-4735-BC2C-4D446DCE0571}" destId="{E1261C98-6D52-48AE-866C-A31B6EBBAFE7}" srcOrd="0" destOrd="0" presId="urn:microsoft.com/office/officeart/2008/layout/HexagonCluster"/>
    <dgm:cxn modelId="{5798D225-869B-4AB0-93BD-D2F8D82B70BB}" type="presParOf" srcId="{09AFB43A-7FFB-4D9F-A6FE-CFE7C0220BC8}" destId="{895DDB7F-7D0F-4776-90ED-D5749D78FF5A}" srcOrd="16" destOrd="0" presId="urn:microsoft.com/office/officeart/2008/layout/HexagonCluster"/>
    <dgm:cxn modelId="{C2B8A047-BC46-4BF6-A7EF-FF2E46E4CCD8}" type="presParOf" srcId="{895DDB7F-7D0F-4776-90ED-D5749D78FF5A}" destId="{0A358E54-E657-4188-B539-903626361E95}" srcOrd="0" destOrd="0" presId="urn:microsoft.com/office/officeart/2008/layout/HexagonCluster"/>
    <dgm:cxn modelId="{46D669A3-F82D-4E1B-BD34-42A1F49D40D1}" type="presParOf" srcId="{09AFB43A-7FFB-4D9F-A6FE-CFE7C0220BC8}" destId="{23658D7E-6B06-4EA4-B5A7-4A67253486AC}" srcOrd="17" destOrd="0" presId="urn:microsoft.com/office/officeart/2008/layout/HexagonCluster"/>
    <dgm:cxn modelId="{43983952-9313-409F-A793-01A9C4177E8A}" type="presParOf" srcId="{23658D7E-6B06-4EA4-B5A7-4A67253486AC}" destId="{4D78FD85-E65C-4184-BBF6-30C6EAF4FE1A}" srcOrd="0" destOrd="0" presId="urn:microsoft.com/office/officeart/2008/layout/HexagonCluster"/>
    <dgm:cxn modelId="{260C08DC-6611-410D-BC04-265F5CE06C6C}" type="presParOf" srcId="{09AFB43A-7FFB-4D9F-A6FE-CFE7C0220BC8}" destId="{880154B4-263F-4ADC-B420-C014A87A41C4}" srcOrd="18" destOrd="0" presId="urn:microsoft.com/office/officeart/2008/layout/HexagonCluster"/>
    <dgm:cxn modelId="{CA260FB5-39F1-4237-BADD-E65F1A746A90}" type="presParOf" srcId="{880154B4-263F-4ADC-B420-C014A87A41C4}" destId="{DA6008CB-DD77-4488-BC39-C17E1FF03E06}" srcOrd="0" destOrd="0" presId="urn:microsoft.com/office/officeart/2008/layout/HexagonCluster"/>
    <dgm:cxn modelId="{8DA890DD-F603-4410-BD00-726434E5730F}" type="presParOf" srcId="{09AFB43A-7FFB-4D9F-A6FE-CFE7C0220BC8}" destId="{56D97E17-8671-443D-877E-B298C76EC29E}" srcOrd="19" destOrd="0" presId="urn:microsoft.com/office/officeart/2008/layout/HexagonCluster"/>
    <dgm:cxn modelId="{2C261230-27A8-43B9-B0BE-FBD7F0A87667}" type="presParOf" srcId="{56D97E17-8671-443D-877E-B298C76EC29E}" destId="{A02FA8FE-AF34-4CFE-8CB4-2F23385EB204}" srcOrd="0" destOrd="0" presId="urn:microsoft.com/office/officeart/2008/layout/HexagonCluster"/>
    <dgm:cxn modelId="{DD6C41CD-BCD3-4924-8D08-E3F31D8370AF}" type="presParOf" srcId="{09AFB43A-7FFB-4D9F-A6FE-CFE7C0220BC8}" destId="{510597E8-600F-453C-A78E-CD33A4A89B8D}" srcOrd="20" destOrd="0" presId="urn:microsoft.com/office/officeart/2008/layout/HexagonCluster"/>
    <dgm:cxn modelId="{0AFD77AF-1A39-419D-8E30-AAE03068F120}" type="presParOf" srcId="{510597E8-600F-453C-A78E-CD33A4A89B8D}" destId="{C6593BCA-7AFC-47EA-AC92-613FB6C9A4CF}" srcOrd="0" destOrd="0" presId="urn:microsoft.com/office/officeart/2008/layout/HexagonCluster"/>
    <dgm:cxn modelId="{A74FECF9-7A73-4126-A8F5-C8A5320276B5}" type="presParOf" srcId="{09AFB43A-7FFB-4D9F-A6FE-CFE7C0220BC8}" destId="{7D8C038F-8177-460D-8F1F-76E6640B826D}" srcOrd="21" destOrd="0" presId="urn:microsoft.com/office/officeart/2008/layout/HexagonCluster"/>
    <dgm:cxn modelId="{F2CDA66D-8170-40D8-A63F-BFAB8EA3D18E}" type="presParOf" srcId="{7D8C038F-8177-460D-8F1F-76E6640B826D}" destId="{83EFBF25-7920-4BC6-9A5E-ECEB708F7AA1}" srcOrd="0" destOrd="0" presId="urn:microsoft.com/office/officeart/2008/layout/HexagonCluster"/>
    <dgm:cxn modelId="{07A09755-2CF9-45D6-B12C-231D9576C9EF}" type="presParOf" srcId="{09AFB43A-7FFB-4D9F-A6FE-CFE7C0220BC8}" destId="{1D7414F5-6289-40A8-8664-C910CC0B7ED7}" srcOrd="22" destOrd="0" presId="urn:microsoft.com/office/officeart/2008/layout/HexagonCluster"/>
    <dgm:cxn modelId="{104B7BB1-0154-4F23-A0AB-83348A06A8A2}" type="presParOf" srcId="{1D7414F5-6289-40A8-8664-C910CC0B7ED7}" destId="{0F7F86E6-06CF-44F1-95C0-653BA355193B}" srcOrd="0" destOrd="0" presId="urn:microsoft.com/office/officeart/2008/layout/HexagonCluster"/>
    <dgm:cxn modelId="{8F0F9FA3-0ED0-4AE0-A884-CDE2F8AD390F}" type="presParOf" srcId="{09AFB43A-7FFB-4D9F-A6FE-CFE7C0220BC8}" destId="{5F71F8F8-E759-43DF-A51B-D18647D8E021}" srcOrd="23" destOrd="0" presId="urn:microsoft.com/office/officeart/2008/layout/HexagonCluster"/>
    <dgm:cxn modelId="{42B832B9-192A-4B50-A89F-6FCA7A8DC427}" type="presParOf" srcId="{5F71F8F8-E759-43DF-A51B-D18647D8E021}" destId="{059BED34-6EAB-47AE-87BE-9D80F3B15849}"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AFB00D-B3A6-49F1-AA3C-30ACE7FDF78C}">
      <dsp:nvSpPr>
        <dsp:cNvPr id="0" name=""/>
        <dsp:cNvSpPr/>
      </dsp:nvSpPr>
      <dsp:spPr>
        <a:xfrm>
          <a:off x="1275953" y="0"/>
          <a:ext cx="4937125" cy="4937125"/>
        </a:xfrm>
        <a:prstGeom prst="triangl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7A9A63-83DB-46C9-8506-C08A2F300936}">
      <dsp:nvSpPr>
        <dsp:cNvPr id="0" name=""/>
        <dsp:cNvSpPr/>
      </dsp:nvSpPr>
      <dsp:spPr>
        <a:xfrm>
          <a:off x="3744515" y="494194"/>
          <a:ext cx="3209131" cy="877496"/>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0" kern="1200" dirty="0" smtClean="0">
              <a:latin typeface="Georgia (Body)"/>
            </a:rPr>
            <a:t>To develop a Infrastructure and high-speed network for REN </a:t>
          </a:r>
          <a:r>
            <a:rPr lang="en-US" sz="1400" kern="1200" dirty="0" smtClean="0"/>
            <a:t>  </a:t>
          </a:r>
          <a:endParaRPr lang="th-TH" sz="1400" kern="1200" dirty="0"/>
        </a:p>
      </dsp:txBody>
      <dsp:txXfrm>
        <a:off x="3787351" y="537030"/>
        <a:ext cx="3123459" cy="791824"/>
      </dsp:txXfrm>
    </dsp:sp>
    <dsp:sp modelId="{9BD74B97-1BB0-4F61-BC29-2DE5B420C6C2}">
      <dsp:nvSpPr>
        <dsp:cNvPr id="0" name=""/>
        <dsp:cNvSpPr/>
      </dsp:nvSpPr>
      <dsp:spPr>
        <a:xfrm>
          <a:off x="3744515" y="1481378"/>
          <a:ext cx="3209131" cy="877496"/>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0" kern="1200" dirty="0" smtClean="0">
              <a:latin typeface="Georgia (Body)"/>
            </a:rPr>
            <a:t>To employ information technology for learning resource development</a:t>
          </a:r>
          <a:endParaRPr lang="th-TH" sz="1400" kern="1200" dirty="0"/>
        </a:p>
      </dsp:txBody>
      <dsp:txXfrm>
        <a:off x="3787351" y="1524214"/>
        <a:ext cx="3123459" cy="791824"/>
      </dsp:txXfrm>
    </dsp:sp>
    <dsp:sp modelId="{745CE417-FECA-4E0E-A62A-F518DFDB33CB}">
      <dsp:nvSpPr>
        <dsp:cNvPr id="0" name=""/>
        <dsp:cNvSpPr/>
      </dsp:nvSpPr>
      <dsp:spPr>
        <a:xfrm>
          <a:off x="3744515" y="2468562"/>
          <a:ext cx="3209131" cy="877496"/>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0" kern="1200" dirty="0" smtClean="0">
              <a:latin typeface="Georgia (Body)"/>
            </a:rPr>
            <a:t>To created and support a research and education working group </a:t>
          </a:r>
          <a:endParaRPr lang="th-TH" sz="1400" kern="1200" dirty="0"/>
        </a:p>
      </dsp:txBody>
      <dsp:txXfrm>
        <a:off x="3787351" y="2511398"/>
        <a:ext cx="3123459" cy="791824"/>
      </dsp:txXfrm>
    </dsp:sp>
    <dsp:sp modelId="{1EEEE26B-CC36-4238-9138-2C9C112E18DB}">
      <dsp:nvSpPr>
        <dsp:cNvPr id="0" name=""/>
        <dsp:cNvSpPr/>
      </dsp:nvSpPr>
      <dsp:spPr>
        <a:xfrm>
          <a:off x="3744515" y="3455746"/>
          <a:ext cx="3209131" cy="877496"/>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0" kern="1200" dirty="0" smtClean="0">
              <a:latin typeface="Georgia (Body)"/>
            </a:rPr>
            <a:t>To develop the human resources</a:t>
          </a:r>
          <a:endParaRPr lang="th-TH" sz="1400" kern="1200" dirty="0"/>
        </a:p>
      </dsp:txBody>
      <dsp:txXfrm>
        <a:off x="3787351" y="3498582"/>
        <a:ext cx="3123459" cy="7918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539DCB-6058-49AA-9E76-83C37E747EAB}">
      <dsp:nvSpPr>
        <dsp:cNvPr id="0" name=""/>
        <dsp:cNvSpPr/>
      </dsp:nvSpPr>
      <dsp:spPr>
        <a:xfrm>
          <a:off x="0" y="21863"/>
          <a:ext cx="6768752" cy="538200"/>
        </a:xfrm>
        <a:prstGeom prst="roundRect">
          <a:avLst/>
        </a:prstGeom>
        <a:gradFill rotWithShape="0">
          <a:gsLst>
            <a:gs pos="0">
              <a:schemeClr val="accent2">
                <a:hueOff val="0"/>
                <a:satOff val="0"/>
                <a:lumOff val="0"/>
                <a:alphaOff val="0"/>
                <a:tint val="45000"/>
                <a:satMod val="200000"/>
              </a:schemeClr>
            </a:gs>
            <a:gs pos="30000">
              <a:schemeClr val="accent2">
                <a:hueOff val="0"/>
                <a:satOff val="0"/>
                <a:lumOff val="0"/>
                <a:alphaOff val="0"/>
                <a:tint val="61000"/>
                <a:satMod val="200000"/>
              </a:schemeClr>
            </a:gs>
            <a:gs pos="45000">
              <a:schemeClr val="accent2">
                <a:hueOff val="0"/>
                <a:satOff val="0"/>
                <a:lumOff val="0"/>
                <a:alphaOff val="0"/>
                <a:tint val="66000"/>
                <a:satMod val="200000"/>
              </a:schemeClr>
            </a:gs>
            <a:gs pos="55000">
              <a:schemeClr val="accent2">
                <a:hueOff val="0"/>
                <a:satOff val="0"/>
                <a:lumOff val="0"/>
                <a:alphaOff val="0"/>
                <a:tint val="66000"/>
                <a:satMod val="200000"/>
              </a:schemeClr>
            </a:gs>
            <a:gs pos="73000">
              <a:schemeClr val="accent2">
                <a:hueOff val="0"/>
                <a:satOff val="0"/>
                <a:lumOff val="0"/>
                <a:alphaOff val="0"/>
                <a:tint val="61000"/>
                <a:satMod val="200000"/>
              </a:schemeClr>
            </a:gs>
            <a:gs pos="100000">
              <a:schemeClr val="accent2">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Personal website: link to teachers and students websites. </a:t>
          </a:r>
          <a:endParaRPr lang="th-TH" sz="2000" kern="1200" dirty="0"/>
        </a:p>
      </dsp:txBody>
      <dsp:txXfrm>
        <a:off x="26273" y="48136"/>
        <a:ext cx="6716206" cy="485654"/>
      </dsp:txXfrm>
    </dsp:sp>
    <dsp:sp modelId="{CFB31C57-FEDD-40F8-BEFD-DEBCB4785F00}">
      <dsp:nvSpPr>
        <dsp:cNvPr id="0" name=""/>
        <dsp:cNvSpPr/>
      </dsp:nvSpPr>
      <dsp:spPr>
        <a:xfrm>
          <a:off x="0" y="617664"/>
          <a:ext cx="6768752" cy="538200"/>
        </a:xfrm>
        <a:prstGeom prst="roundRect">
          <a:avLst/>
        </a:prstGeom>
        <a:gradFill rotWithShape="0">
          <a:gsLst>
            <a:gs pos="0">
              <a:schemeClr val="accent3">
                <a:hueOff val="0"/>
                <a:satOff val="0"/>
                <a:lumOff val="0"/>
                <a:alphaOff val="0"/>
                <a:tint val="45000"/>
                <a:satMod val="200000"/>
              </a:schemeClr>
            </a:gs>
            <a:gs pos="30000">
              <a:schemeClr val="accent3">
                <a:hueOff val="0"/>
                <a:satOff val="0"/>
                <a:lumOff val="0"/>
                <a:alphaOff val="0"/>
                <a:tint val="61000"/>
                <a:satMod val="200000"/>
              </a:schemeClr>
            </a:gs>
            <a:gs pos="45000">
              <a:schemeClr val="accent3">
                <a:hueOff val="0"/>
                <a:satOff val="0"/>
                <a:lumOff val="0"/>
                <a:alphaOff val="0"/>
                <a:tint val="66000"/>
                <a:satMod val="200000"/>
              </a:schemeClr>
            </a:gs>
            <a:gs pos="55000">
              <a:schemeClr val="accent3">
                <a:hueOff val="0"/>
                <a:satOff val="0"/>
                <a:lumOff val="0"/>
                <a:alphaOff val="0"/>
                <a:tint val="66000"/>
                <a:satMod val="200000"/>
              </a:schemeClr>
            </a:gs>
            <a:gs pos="73000">
              <a:schemeClr val="accent3">
                <a:hueOff val="0"/>
                <a:satOff val="0"/>
                <a:lumOff val="0"/>
                <a:alphaOff val="0"/>
                <a:tint val="61000"/>
                <a:satMod val="200000"/>
              </a:schemeClr>
            </a:gs>
            <a:gs pos="100000">
              <a:schemeClr val="accent3">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Interactive application and game </a:t>
          </a:r>
          <a:endParaRPr lang="th-TH" sz="2000" kern="1200" dirty="0"/>
        </a:p>
      </dsp:txBody>
      <dsp:txXfrm>
        <a:off x="26273" y="643937"/>
        <a:ext cx="6716206" cy="485654"/>
      </dsp:txXfrm>
    </dsp:sp>
    <dsp:sp modelId="{74C49488-A0B5-4FCD-AAA9-4204C73EF681}">
      <dsp:nvSpPr>
        <dsp:cNvPr id="0" name=""/>
        <dsp:cNvSpPr/>
      </dsp:nvSpPr>
      <dsp:spPr>
        <a:xfrm>
          <a:off x="0" y="1213464"/>
          <a:ext cx="6768752" cy="538200"/>
        </a:xfrm>
        <a:prstGeom prst="roundRect">
          <a:avLst/>
        </a:prstGeom>
        <a:gradFill rotWithShape="0">
          <a:gsLst>
            <a:gs pos="0">
              <a:schemeClr val="accent4">
                <a:hueOff val="0"/>
                <a:satOff val="0"/>
                <a:lumOff val="0"/>
                <a:alphaOff val="0"/>
                <a:tint val="45000"/>
                <a:satMod val="200000"/>
              </a:schemeClr>
            </a:gs>
            <a:gs pos="30000">
              <a:schemeClr val="accent4">
                <a:hueOff val="0"/>
                <a:satOff val="0"/>
                <a:lumOff val="0"/>
                <a:alphaOff val="0"/>
                <a:tint val="61000"/>
                <a:satMod val="200000"/>
              </a:schemeClr>
            </a:gs>
            <a:gs pos="45000">
              <a:schemeClr val="accent4">
                <a:hueOff val="0"/>
                <a:satOff val="0"/>
                <a:lumOff val="0"/>
                <a:alphaOff val="0"/>
                <a:tint val="66000"/>
                <a:satMod val="200000"/>
              </a:schemeClr>
            </a:gs>
            <a:gs pos="55000">
              <a:schemeClr val="accent4">
                <a:hueOff val="0"/>
                <a:satOff val="0"/>
                <a:lumOff val="0"/>
                <a:alphaOff val="0"/>
                <a:tint val="66000"/>
                <a:satMod val="200000"/>
              </a:schemeClr>
            </a:gs>
            <a:gs pos="73000">
              <a:schemeClr val="accent4">
                <a:hueOff val="0"/>
                <a:satOff val="0"/>
                <a:lumOff val="0"/>
                <a:alphaOff val="0"/>
                <a:tint val="61000"/>
                <a:satMod val="200000"/>
              </a:schemeClr>
            </a:gs>
            <a:gs pos="100000">
              <a:schemeClr val="accent4">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Picture and video sharing</a:t>
          </a:r>
          <a:endParaRPr lang="th-TH" sz="2000" kern="1200" dirty="0"/>
        </a:p>
      </dsp:txBody>
      <dsp:txXfrm>
        <a:off x="26273" y="1239737"/>
        <a:ext cx="6716206" cy="485654"/>
      </dsp:txXfrm>
    </dsp:sp>
    <dsp:sp modelId="{7846F9FE-92E2-4006-9CAF-6B4DC3CFD182}">
      <dsp:nvSpPr>
        <dsp:cNvPr id="0" name=""/>
        <dsp:cNvSpPr/>
      </dsp:nvSpPr>
      <dsp:spPr>
        <a:xfrm>
          <a:off x="0" y="1809264"/>
          <a:ext cx="6768752" cy="538200"/>
        </a:xfrm>
        <a:prstGeom prst="roundRect">
          <a:avLst/>
        </a:prstGeom>
        <a:gradFill rotWithShape="0">
          <a:gsLst>
            <a:gs pos="0">
              <a:schemeClr val="accent5">
                <a:hueOff val="0"/>
                <a:satOff val="0"/>
                <a:lumOff val="0"/>
                <a:alphaOff val="0"/>
                <a:tint val="45000"/>
                <a:satMod val="200000"/>
              </a:schemeClr>
            </a:gs>
            <a:gs pos="30000">
              <a:schemeClr val="accent5">
                <a:hueOff val="0"/>
                <a:satOff val="0"/>
                <a:lumOff val="0"/>
                <a:alphaOff val="0"/>
                <a:tint val="61000"/>
                <a:satMod val="200000"/>
              </a:schemeClr>
            </a:gs>
            <a:gs pos="45000">
              <a:schemeClr val="accent5">
                <a:hueOff val="0"/>
                <a:satOff val="0"/>
                <a:lumOff val="0"/>
                <a:alphaOff val="0"/>
                <a:tint val="66000"/>
                <a:satMod val="200000"/>
              </a:schemeClr>
            </a:gs>
            <a:gs pos="55000">
              <a:schemeClr val="accent5">
                <a:hueOff val="0"/>
                <a:satOff val="0"/>
                <a:lumOff val="0"/>
                <a:alphaOff val="0"/>
                <a:tint val="66000"/>
                <a:satMod val="200000"/>
              </a:schemeClr>
            </a:gs>
            <a:gs pos="73000">
              <a:schemeClr val="accent5">
                <a:hueOff val="0"/>
                <a:satOff val="0"/>
                <a:lumOff val="0"/>
                <a:alphaOff val="0"/>
                <a:tint val="61000"/>
                <a:satMod val="200000"/>
              </a:schemeClr>
            </a:gs>
            <a:gs pos="100000">
              <a:schemeClr val="accent5">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Wiki, Blog</a:t>
          </a:r>
          <a:endParaRPr lang="en-US" sz="2000" kern="1200" dirty="0"/>
        </a:p>
      </dsp:txBody>
      <dsp:txXfrm>
        <a:off x="26273" y="1835537"/>
        <a:ext cx="6716206" cy="485654"/>
      </dsp:txXfrm>
    </dsp:sp>
    <dsp:sp modelId="{2AD4E8F4-02D6-4BB2-A3C2-1EDF53518DBF}">
      <dsp:nvSpPr>
        <dsp:cNvPr id="0" name=""/>
        <dsp:cNvSpPr/>
      </dsp:nvSpPr>
      <dsp:spPr>
        <a:xfrm>
          <a:off x="0" y="2405064"/>
          <a:ext cx="6768752" cy="538200"/>
        </a:xfrm>
        <a:prstGeom prst="roundRect">
          <a:avLst/>
        </a:prstGeom>
        <a:gradFill rotWithShape="0">
          <a:gsLst>
            <a:gs pos="0">
              <a:schemeClr val="accent6">
                <a:hueOff val="0"/>
                <a:satOff val="0"/>
                <a:lumOff val="0"/>
                <a:alphaOff val="0"/>
                <a:tint val="45000"/>
                <a:satMod val="200000"/>
              </a:schemeClr>
            </a:gs>
            <a:gs pos="30000">
              <a:schemeClr val="accent6">
                <a:hueOff val="0"/>
                <a:satOff val="0"/>
                <a:lumOff val="0"/>
                <a:alphaOff val="0"/>
                <a:tint val="61000"/>
                <a:satMod val="200000"/>
              </a:schemeClr>
            </a:gs>
            <a:gs pos="45000">
              <a:schemeClr val="accent6">
                <a:hueOff val="0"/>
                <a:satOff val="0"/>
                <a:lumOff val="0"/>
                <a:alphaOff val="0"/>
                <a:tint val="66000"/>
                <a:satMod val="200000"/>
              </a:schemeClr>
            </a:gs>
            <a:gs pos="55000">
              <a:schemeClr val="accent6">
                <a:hueOff val="0"/>
                <a:satOff val="0"/>
                <a:lumOff val="0"/>
                <a:alphaOff val="0"/>
                <a:tint val="66000"/>
                <a:satMod val="200000"/>
              </a:schemeClr>
            </a:gs>
            <a:gs pos="73000">
              <a:schemeClr val="accent6">
                <a:hueOff val="0"/>
                <a:satOff val="0"/>
                <a:lumOff val="0"/>
                <a:alphaOff val="0"/>
                <a:tint val="61000"/>
                <a:satMod val="200000"/>
              </a:schemeClr>
            </a:gs>
            <a:gs pos="100000">
              <a:schemeClr val="accent6">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e-book and e-learning </a:t>
          </a:r>
          <a:endParaRPr lang="th-TH" sz="2000" kern="1200" dirty="0"/>
        </a:p>
      </dsp:txBody>
      <dsp:txXfrm>
        <a:off x="26273" y="2431337"/>
        <a:ext cx="6716206" cy="485654"/>
      </dsp:txXfrm>
    </dsp:sp>
    <dsp:sp modelId="{61C8C581-C0E4-41F7-8AAA-B3DDD595E4B3}">
      <dsp:nvSpPr>
        <dsp:cNvPr id="0" name=""/>
        <dsp:cNvSpPr/>
      </dsp:nvSpPr>
      <dsp:spPr>
        <a:xfrm>
          <a:off x="0" y="3000864"/>
          <a:ext cx="6768752" cy="538200"/>
        </a:xfrm>
        <a:prstGeom prst="roundRect">
          <a:avLst/>
        </a:prstGeom>
        <a:gradFill rotWithShape="0">
          <a:gsLst>
            <a:gs pos="0">
              <a:schemeClr val="accent2">
                <a:hueOff val="0"/>
                <a:satOff val="0"/>
                <a:lumOff val="0"/>
                <a:alphaOff val="0"/>
                <a:tint val="45000"/>
                <a:satMod val="200000"/>
              </a:schemeClr>
            </a:gs>
            <a:gs pos="30000">
              <a:schemeClr val="accent2">
                <a:hueOff val="0"/>
                <a:satOff val="0"/>
                <a:lumOff val="0"/>
                <a:alphaOff val="0"/>
                <a:tint val="61000"/>
                <a:satMod val="200000"/>
              </a:schemeClr>
            </a:gs>
            <a:gs pos="45000">
              <a:schemeClr val="accent2">
                <a:hueOff val="0"/>
                <a:satOff val="0"/>
                <a:lumOff val="0"/>
                <a:alphaOff val="0"/>
                <a:tint val="66000"/>
                <a:satMod val="200000"/>
              </a:schemeClr>
            </a:gs>
            <a:gs pos="55000">
              <a:schemeClr val="accent2">
                <a:hueOff val="0"/>
                <a:satOff val="0"/>
                <a:lumOff val="0"/>
                <a:alphaOff val="0"/>
                <a:tint val="66000"/>
                <a:satMod val="200000"/>
              </a:schemeClr>
            </a:gs>
            <a:gs pos="73000">
              <a:schemeClr val="accent2">
                <a:hueOff val="0"/>
                <a:satOff val="0"/>
                <a:lumOff val="0"/>
                <a:alphaOff val="0"/>
                <a:tint val="61000"/>
                <a:satMod val="200000"/>
              </a:schemeClr>
            </a:gs>
            <a:gs pos="100000">
              <a:schemeClr val="accent2">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Peer-to-peer sharing application</a:t>
          </a:r>
          <a:endParaRPr lang="th-TH" sz="2000" kern="1200" dirty="0"/>
        </a:p>
      </dsp:txBody>
      <dsp:txXfrm>
        <a:off x="26273" y="3027137"/>
        <a:ext cx="6716206" cy="485654"/>
      </dsp:txXfrm>
    </dsp:sp>
    <dsp:sp modelId="{4B0BFBC7-CBB4-489E-A133-497C146BFAB6}">
      <dsp:nvSpPr>
        <dsp:cNvPr id="0" name=""/>
        <dsp:cNvSpPr/>
      </dsp:nvSpPr>
      <dsp:spPr>
        <a:xfrm>
          <a:off x="0" y="3596664"/>
          <a:ext cx="6768752" cy="538200"/>
        </a:xfrm>
        <a:prstGeom prst="roundRect">
          <a:avLst/>
        </a:prstGeom>
        <a:gradFill rotWithShape="0">
          <a:gsLst>
            <a:gs pos="0">
              <a:schemeClr val="accent3">
                <a:hueOff val="0"/>
                <a:satOff val="0"/>
                <a:lumOff val="0"/>
                <a:alphaOff val="0"/>
                <a:tint val="45000"/>
                <a:satMod val="200000"/>
              </a:schemeClr>
            </a:gs>
            <a:gs pos="30000">
              <a:schemeClr val="accent3">
                <a:hueOff val="0"/>
                <a:satOff val="0"/>
                <a:lumOff val="0"/>
                <a:alphaOff val="0"/>
                <a:tint val="61000"/>
                <a:satMod val="200000"/>
              </a:schemeClr>
            </a:gs>
            <a:gs pos="45000">
              <a:schemeClr val="accent3">
                <a:hueOff val="0"/>
                <a:satOff val="0"/>
                <a:lumOff val="0"/>
                <a:alphaOff val="0"/>
                <a:tint val="66000"/>
                <a:satMod val="200000"/>
              </a:schemeClr>
            </a:gs>
            <a:gs pos="55000">
              <a:schemeClr val="accent3">
                <a:hueOff val="0"/>
                <a:satOff val="0"/>
                <a:lumOff val="0"/>
                <a:alphaOff val="0"/>
                <a:tint val="66000"/>
                <a:satMod val="200000"/>
              </a:schemeClr>
            </a:gs>
            <a:gs pos="73000">
              <a:schemeClr val="accent3">
                <a:hueOff val="0"/>
                <a:satOff val="0"/>
                <a:lumOff val="0"/>
                <a:alphaOff val="0"/>
                <a:tint val="61000"/>
                <a:satMod val="200000"/>
              </a:schemeClr>
            </a:gs>
            <a:gs pos="100000">
              <a:schemeClr val="accent3">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Collaborative tools such as e-mail, messaging</a:t>
          </a:r>
          <a:endParaRPr lang="th-TH" sz="2000" kern="1200" dirty="0"/>
        </a:p>
      </dsp:txBody>
      <dsp:txXfrm>
        <a:off x="26273" y="3622937"/>
        <a:ext cx="6716206" cy="485654"/>
      </dsp:txXfrm>
    </dsp:sp>
    <dsp:sp modelId="{4D0688A1-0E2B-4B56-861D-C247AB39A97D}">
      <dsp:nvSpPr>
        <dsp:cNvPr id="0" name=""/>
        <dsp:cNvSpPr/>
      </dsp:nvSpPr>
      <dsp:spPr>
        <a:xfrm>
          <a:off x="0" y="4192464"/>
          <a:ext cx="6768752" cy="538200"/>
        </a:xfrm>
        <a:prstGeom prst="roundRect">
          <a:avLst/>
        </a:prstGeom>
        <a:gradFill rotWithShape="0">
          <a:gsLst>
            <a:gs pos="0">
              <a:schemeClr val="accent4">
                <a:hueOff val="0"/>
                <a:satOff val="0"/>
                <a:lumOff val="0"/>
                <a:alphaOff val="0"/>
                <a:tint val="45000"/>
                <a:satMod val="200000"/>
              </a:schemeClr>
            </a:gs>
            <a:gs pos="30000">
              <a:schemeClr val="accent4">
                <a:hueOff val="0"/>
                <a:satOff val="0"/>
                <a:lumOff val="0"/>
                <a:alphaOff val="0"/>
                <a:tint val="61000"/>
                <a:satMod val="200000"/>
              </a:schemeClr>
            </a:gs>
            <a:gs pos="45000">
              <a:schemeClr val="accent4">
                <a:hueOff val="0"/>
                <a:satOff val="0"/>
                <a:lumOff val="0"/>
                <a:alphaOff val="0"/>
                <a:tint val="66000"/>
                <a:satMod val="200000"/>
              </a:schemeClr>
            </a:gs>
            <a:gs pos="55000">
              <a:schemeClr val="accent4">
                <a:hueOff val="0"/>
                <a:satOff val="0"/>
                <a:lumOff val="0"/>
                <a:alphaOff val="0"/>
                <a:tint val="66000"/>
                <a:satMod val="200000"/>
              </a:schemeClr>
            </a:gs>
            <a:gs pos="73000">
              <a:schemeClr val="accent4">
                <a:hueOff val="0"/>
                <a:satOff val="0"/>
                <a:lumOff val="0"/>
                <a:alphaOff val="0"/>
                <a:tint val="61000"/>
                <a:satMod val="200000"/>
              </a:schemeClr>
            </a:gs>
            <a:gs pos="100000">
              <a:schemeClr val="accent4">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Distance learning through Video Streaming services</a:t>
          </a:r>
          <a:endParaRPr lang="en-US" sz="2000" kern="1200" dirty="0"/>
        </a:p>
      </dsp:txBody>
      <dsp:txXfrm>
        <a:off x="26273" y="4218737"/>
        <a:ext cx="6716206" cy="4856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D8B7E7-CDB1-49DD-82F4-AC62FB237872}">
      <dsp:nvSpPr>
        <dsp:cNvPr id="0" name=""/>
        <dsp:cNvSpPr/>
      </dsp:nvSpPr>
      <dsp:spPr>
        <a:xfrm>
          <a:off x="1333985" y="2461266"/>
          <a:ext cx="1550151" cy="1331091"/>
        </a:xfrm>
        <a:prstGeom prst="hexagon">
          <a:avLst>
            <a:gd name="adj" fmla="val 25000"/>
            <a:gd name="vf" fmla="val 115470"/>
          </a:avLst>
        </a:prstGeom>
        <a:solidFill>
          <a:schemeClr val="accent3">
            <a:shade val="50000"/>
            <a:hueOff val="0"/>
            <a:satOff val="0"/>
            <a:lumOff val="0"/>
            <a:alphaOff val="0"/>
          </a:schemeClr>
        </a:solidFill>
        <a:ln w="19050" cap="flat" cmpd="sng" algn="ctr">
          <a:solidFill>
            <a:schemeClr val="accent3">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4770" rIns="0" bIns="64770" numCol="1" spcCol="1270" anchor="ctr" anchorCtr="0">
          <a:noAutofit/>
        </a:bodyPr>
        <a:lstStyle/>
        <a:p>
          <a:pPr lvl="0" algn="ctr" defTabSz="2266950">
            <a:lnSpc>
              <a:spcPct val="90000"/>
            </a:lnSpc>
            <a:spcBef>
              <a:spcPct val="0"/>
            </a:spcBef>
            <a:spcAft>
              <a:spcPct val="35000"/>
            </a:spcAft>
          </a:pPr>
          <a:endParaRPr lang="th-TH" sz="5100" b="0" kern="1200" dirty="0">
            <a:latin typeface="+mn-lt"/>
            <a:cs typeface="TH SarabunPSK" pitchFamily="34" charset="-34"/>
          </a:endParaRPr>
        </a:p>
      </dsp:txBody>
      <dsp:txXfrm>
        <a:off x="1574089" y="2667439"/>
        <a:ext cx="1069944" cy="918745"/>
      </dsp:txXfrm>
    </dsp:sp>
    <dsp:sp modelId="{B31C078E-37E4-45EB-A11B-A6AF2101F259}">
      <dsp:nvSpPr>
        <dsp:cNvPr id="0" name=""/>
        <dsp:cNvSpPr/>
      </dsp:nvSpPr>
      <dsp:spPr>
        <a:xfrm>
          <a:off x="1370971" y="3056529"/>
          <a:ext cx="180823" cy="155994"/>
        </a:xfrm>
        <a:prstGeom prst="hexagon">
          <a:avLst>
            <a:gd name="adj" fmla="val 25000"/>
            <a:gd name="vf" fmla="val 115470"/>
          </a:avLst>
        </a:prstGeom>
        <a:solidFill>
          <a:schemeClr val="lt1">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C6DFC2-B1D8-441E-8907-CA8029BAFB8B}">
      <dsp:nvSpPr>
        <dsp:cNvPr id="0" name=""/>
        <dsp:cNvSpPr/>
      </dsp:nvSpPr>
      <dsp:spPr>
        <a:xfrm>
          <a:off x="0" y="1725437"/>
          <a:ext cx="1550151" cy="1331091"/>
        </a:xfrm>
        <a:prstGeom prst="hexagon">
          <a:avLst>
            <a:gd name="adj" fmla="val 25000"/>
            <a:gd name="vf" fmla="val 115470"/>
          </a:avLst>
        </a:prstGeom>
        <a:solidFill>
          <a:schemeClr val="lt1">
            <a:alpha val="90000"/>
            <a:hueOff val="0"/>
            <a:satOff val="0"/>
            <a:lumOff val="0"/>
            <a:alphaOff val="0"/>
          </a:schemeClr>
        </a:solidFill>
        <a:ln w="19050" cap="flat" cmpd="sng" algn="ctr">
          <a:solidFill>
            <a:schemeClr val="accent3">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99EE61-4761-49A4-9AE6-799FA68CCBDF}">
      <dsp:nvSpPr>
        <dsp:cNvPr id="0" name=""/>
        <dsp:cNvSpPr/>
      </dsp:nvSpPr>
      <dsp:spPr>
        <a:xfrm>
          <a:off x="1061927" y="2879964"/>
          <a:ext cx="180823" cy="155994"/>
        </a:xfrm>
        <a:prstGeom prst="hexagon">
          <a:avLst>
            <a:gd name="adj" fmla="val 25000"/>
            <a:gd name="vf" fmla="val 115470"/>
          </a:avLst>
        </a:prstGeom>
        <a:solidFill>
          <a:schemeClr val="lt1">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962E85-52FC-4698-AE1E-19F1B3C9FC74}">
      <dsp:nvSpPr>
        <dsp:cNvPr id="0" name=""/>
        <dsp:cNvSpPr/>
      </dsp:nvSpPr>
      <dsp:spPr>
        <a:xfrm>
          <a:off x="2667970" y="1721580"/>
          <a:ext cx="1550151" cy="1331091"/>
        </a:xfrm>
        <a:prstGeom prst="hexagon">
          <a:avLst>
            <a:gd name="adj" fmla="val 25000"/>
            <a:gd name="vf" fmla="val 115470"/>
          </a:avLst>
        </a:prstGeom>
        <a:solidFill>
          <a:schemeClr val="accent3">
            <a:shade val="50000"/>
            <a:hueOff val="21191"/>
            <a:satOff val="6990"/>
            <a:lumOff val="12073"/>
            <a:alphaOff val="0"/>
          </a:schemeClr>
        </a:solidFill>
        <a:ln w="19050" cap="flat" cmpd="sng" algn="ctr">
          <a:solidFill>
            <a:schemeClr val="accent3">
              <a:shade val="50000"/>
              <a:hueOff val="21191"/>
              <a:satOff val="6990"/>
              <a:lumOff val="120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4770" rIns="0" bIns="64770" numCol="1" spcCol="1270" anchor="ctr" anchorCtr="0">
          <a:noAutofit/>
        </a:bodyPr>
        <a:lstStyle/>
        <a:p>
          <a:pPr lvl="0" algn="ctr" defTabSz="2266950">
            <a:lnSpc>
              <a:spcPct val="90000"/>
            </a:lnSpc>
            <a:spcBef>
              <a:spcPct val="0"/>
            </a:spcBef>
            <a:spcAft>
              <a:spcPct val="35000"/>
            </a:spcAft>
          </a:pPr>
          <a:endParaRPr lang="th-TH" sz="5100" b="0" kern="1200" dirty="0">
            <a:latin typeface="+mn-lt"/>
            <a:cs typeface="TH SarabunPSK" pitchFamily="34" charset="-34"/>
          </a:endParaRPr>
        </a:p>
      </dsp:txBody>
      <dsp:txXfrm>
        <a:off x="2908074" y="1927753"/>
        <a:ext cx="1069944" cy="918745"/>
      </dsp:txXfrm>
    </dsp:sp>
    <dsp:sp modelId="{7B9FACD0-D34B-43B3-BC4B-0E6BD207A081}">
      <dsp:nvSpPr>
        <dsp:cNvPr id="0" name=""/>
        <dsp:cNvSpPr/>
      </dsp:nvSpPr>
      <dsp:spPr>
        <a:xfrm>
          <a:off x="3734829" y="2872679"/>
          <a:ext cx="180823" cy="155994"/>
        </a:xfrm>
        <a:prstGeom prst="hexagon">
          <a:avLst>
            <a:gd name="adj" fmla="val 25000"/>
            <a:gd name="vf" fmla="val 115470"/>
          </a:avLst>
        </a:prstGeom>
        <a:solidFill>
          <a:schemeClr val="lt1">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C7A17B-1AB9-4FB5-8B97-2A6EC089C43A}">
      <dsp:nvSpPr>
        <dsp:cNvPr id="0" name=""/>
        <dsp:cNvSpPr/>
      </dsp:nvSpPr>
      <dsp:spPr>
        <a:xfrm>
          <a:off x="4001133" y="2458694"/>
          <a:ext cx="1550151" cy="1331091"/>
        </a:xfrm>
        <a:prstGeom prst="hexagon">
          <a:avLst>
            <a:gd name="adj" fmla="val 25000"/>
            <a:gd name="vf" fmla="val 115470"/>
          </a:avLst>
        </a:prstGeom>
        <a:solidFill>
          <a:schemeClr val="lt1">
            <a:alpha val="90000"/>
            <a:hueOff val="0"/>
            <a:satOff val="0"/>
            <a:lumOff val="0"/>
            <a:alphaOff val="0"/>
          </a:schemeClr>
        </a:solidFill>
        <a:ln w="19050" cap="flat" cmpd="sng" algn="ctr">
          <a:solidFill>
            <a:schemeClr val="accent3">
              <a:shade val="50000"/>
              <a:hueOff val="21191"/>
              <a:satOff val="6990"/>
              <a:lumOff val="12073"/>
              <a:alphaOff val="0"/>
            </a:schemeClr>
          </a:solidFill>
          <a:prstDash val="solid"/>
        </a:ln>
        <a:effectLst/>
      </dsp:spPr>
      <dsp:style>
        <a:lnRef idx="2">
          <a:scrgbClr r="0" g="0" b="0"/>
        </a:lnRef>
        <a:fillRef idx="1">
          <a:scrgbClr r="0" g="0" b="0"/>
        </a:fillRef>
        <a:effectRef idx="0">
          <a:scrgbClr r="0" g="0" b="0"/>
        </a:effectRef>
        <a:fontRef idx="minor"/>
      </dsp:style>
    </dsp:sp>
    <dsp:sp modelId="{C91C188E-DE29-4923-9AC8-D1788A09947D}">
      <dsp:nvSpPr>
        <dsp:cNvPr id="0" name=""/>
        <dsp:cNvSpPr/>
      </dsp:nvSpPr>
      <dsp:spPr>
        <a:xfrm>
          <a:off x="4038942" y="3050957"/>
          <a:ext cx="180823" cy="155994"/>
        </a:xfrm>
        <a:prstGeom prst="hexagon">
          <a:avLst>
            <a:gd name="adj" fmla="val 25000"/>
            <a:gd name="vf" fmla="val 115470"/>
          </a:avLst>
        </a:prstGeom>
        <a:solidFill>
          <a:schemeClr val="lt1">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CF7C255-712B-41DD-BB98-BFECEA2E0DDA}">
      <dsp:nvSpPr>
        <dsp:cNvPr id="0" name=""/>
        <dsp:cNvSpPr/>
      </dsp:nvSpPr>
      <dsp:spPr>
        <a:xfrm>
          <a:off x="1333985" y="990037"/>
          <a:ext cx="1550151" cy="1331091"/>
        </a:xfrm>
        <a:prstGeom prst="hexagon">
          <a:avLst>
            <a:gd name="adj" fmla="val 25000"/>
            <a:gd name="vf" fmla="val 115470"/>
          </a:avLst>
        </a:prstGeom>
        <a:solidFill>
          <a:schemeClr val="accent3">
            <a:shade val="50000"/>
            <a:hueOff val="42383"/>
            <a:satOff val="13981"/>
            <a:lumOff val="24147"/>
            <a:alphaOff val="0"/>
          </a:schemeClr>
        </a:solidFill>
        <a:ln w="19050" cap="flat" cmpd="sng" algn="ctr">
          <a:solidFill>
            <a:schemeClr val="accent3">
              <a:shade val="50000"/>
              <a:hueOff val="42383"/>
              <a:satOff val="13981"/>
              <a:lumOff val="2414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0" rIns="0" bIns="25400" numCol="1" spcCol="1270" anchor="ctr" anchorCtr="0">
          <a:noAutofit/>
        </a:bodyPr>
        <a:lstStyle/>
        <a:p>
          <a:pPr lvl="0" algn="ctr" defTabSz="889000">
            <a:lnSpc>
              <a:spcPct val="90000"/>
            </a:lnSpc>
            <a:spcBef>
              <a:spcPct val="0"/>
            </a:spcBef>
            <a:spcAft>
              <a:spcPct val="35000"/>
            </a:spcAft>
          </a:pPr>
          <a:endParaRPr lang="th-TH" sz="2000" b="0" kern="1200" dirty="0">
            <a:solidFill>
              <a:schemeClr val="tx1"/>
            </a:solidFill>
            <a:latin typeface="+mn-lt"/>
            <a:cs typeface="TH SarabunPSK" pitchFamily="34" charset="-34"/>
          </a:endParaRPr>
        </a:p>
      </dsp:txBody>
      <dsp:txXfrm>
        <a:off x="1574089" y="1196210"/>
        <a:ext cx="1069944" cy="918745"/>
      </dsp:txXfrm>
    </dsp:sp>
    <dsp:sp modelId="{17210E96-953A-4F90-BF28-DBCDDCB1D571}">
      <dsp:nvSpPr>
        <dsp:cNvPr id="0" name=""/>
        <dsp:cNvSpPr/>
      </dsp:nvSpPr>
      <dsp:spPr>
        <a:xfrm>
          <a:off x="2395913" y="1015321"/>
          <a:ext cx="180823" cy="155994"/>
        </a:xfrm>
        <a:prstGeom prst="hexagon">
          <a:avLst>
            <a:gd name="adj" fmla="val 25000"/>
            <a:gd name="vf" fmla="val 115470"/>
          </a:avLst>
        </a:prstGeom>
        <a:solidFill>
          <a:schemeClr val="lt1">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16C6E4-DDD0-416A-B170-169CB02F420C}">
      <dsp:nvSpPr>
        <dsp:cNvPr id="0" name=""/>
        <dsp:cNvSpPr/>
      </dsp:nvSpPr>
      <dsp:spPr>
        <a:xfrm>
          <a:off x="2667970" y="249922"/>
          <a:ext cx="1550151" cy="1331091"/>
        </a:xfrm>
        <a:prstGeom prst="hexagon">
          <a:avLst>
            <a:gd name="adj" fmla="val 25000"/>
            <a:gd name="vf" fmla="val 115470"/>
          </a:avLst>
        </a:prstGeom>
        <a:solidFill>
          <a:schemeClr val="lt1">
            <a:alpha val="90000"/>
            <a:hueOff val="0"/>
            <a:satOff val="0"/>
            <a:lumOff val="0"/>
            <a:alphaOff val="0"/>
          </a:schemeClr>
        </a:solidFill>
        <a:ln w="19050" cap="flat" cmpd="sng" algn="ctr">
          <a:solidFill>
            <a:schemeClr val="accent3">
              <a:shade val="50000"/>
              <a:hueOff val="42383"/>
              <a:satOff val="13981"/>
              <a:lumOff val="24147"/>
              <a:alphaOff val="0"/>
            </a:schemeClr>
          </a:solidFill>
          <a:prstDash val="solid"/>
        </a:ln>
        <a:effectLst/>
      </dsp:spPr>
      <dsp:style>
        <a:lnRef idx="2">
          <a:scrgbClr r="0" g="0" b="0"/>
        </a:lnRef>
        <a:fillRef idx="1">
          <a:scrgbClr r="0" g="0" b="0"/>
        </a:fillRef>
        <a:effectRef idx="0">
          <a:scrgbClr r="0" g="0" b="0"/>
        </a:effectRef>
        <a:fontRef idx="minor"/>
      </dsp:style>
    </dsp:sp>
    <dsp:sp modelId="{E2D97220-0977-4395-9F97-9AC9A8DD5539}">
      <dsp:nvSpPr>
        <dsp:cNvPr id="0" name=""/>
        <dsp:cNvSpPr/>
      </dsp:nvSpPr>
      <dsp:spPr>
        <a:xfrm>
          <a:off x="2711532" y="839614"/>
          <a:ext cx="180823" cy="155994"/>
        </a:xfrm>
        <a:prstGeom prst="hexagon">
          <a:avLst>
            <a:gd name="adj" fmla="val 25000"/>
            <a:gd name="vf" fmla="val 115470"/>
          </a:avLst>
        </a:prstGeom>
        <a:solidFill>
          <a:schemeClr val="lt1">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426A4F-36C4-4438-9246-CCE13F43350F}">
      <dsp:nvSpPr>
        <dsp:cNvPr id="0" name=""/>
        <dsp:cNvSpPr/>
      </dsp:nvSpPr>
      <dsp:spPr>
        <a:xfrm>
          <a:off x="4001133" y="987037"/>
          <a:ext cx="1550151" cy="1331091"/>
        </a:xfrm>
        <a:prstGeom prst="hexagon">
          <a:avLst>
            <a:gd name="adj" fmla="val 25000"/>
            <a:gd name="vf" fmla="val 115470"/>
          </a:avLst>
        </a:prstGeom>
        <a:solidFill>
          <a:schemeClr val="accent3">
            <a:shade val="50000"/>
            <a:hueOff val="63574"/>
            <a:satOff val="20971"/>
            <a:lumOff val="36220"/>
            <a:alphaOff val="0"/>
          </a:schemeClr>
        </a:solidFill>
        <a:ln w="19050" cap="flat" cmpd="sng" algn="ctr">
          <a:solidFill>
            <a:schemeClr val="accent3">
              <a:shade val="50000"/>
              <a:hueOff val="63574"/>
              <a:satOff val="20971"/>
              <a:lumOff val="3622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0960" rIns="0" bIns="60960" numCol="1" spcCol="1270" anchor="ctr" anchorCtr="0">
          <a:noAutofit/>
        </a:bodyPr>
        <a:lstStyle/>
        <a:p>
          <a:pPr lvl="0" algn="ctr" defTabSz="2133600">
            <a:lnSpc>
              <a:spcPct val="90000"/>
            </a:lnSpc>
            <a:spcBef>
              <a:spcPct val="0"/>
            </a:spcBef>
            <a:spcAft>
              <a:spcPct val="35000"/>
            </a:spcAft>
          </a:pPr>
          <a:endParaRPr lang="th-TH" sz="4800" b="0" kern="1200">
            <a:latin typeface="+mn-lt"/>
          </a:endParaRPr>
        </a:p>
      </dsp:txBody>
      <dsp:txXfrm>
        <a:off x="4241237" y="1193210"/>
        <a:ext cx="1069944" cy="918745"/>
      </dsp:txXfrm>
    </dsp:sp>
    <dsp:sp modelId="{051BDA88-8AEF-4CD5-8DC2-E2D19E039955}">
      <dsp:nvSpPr>
        <dsp:cNvPr id="0" name=""/>
        <dsp:cNvSpPr/>
      </dsp:nvSpPr>
      <dsp:spPr>
        <a:xfrm>
          <a:off x="5342516" y="1576728"/>
          <a:ext cx="180823" cy="155994"/>
        </a:xfrm>
        <a:prstGeom prst="hexagon">
          <a:avLst>
            <a:gd name="adj" fmla="val 25000"/>
            <a:gd name="vf" fmla="val 115470"/>
          </a:avLst>
        </a:prstGeom>
        <a:solidFill>
          <a:schemeClr val="lt1">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336967-3AD4-4744-9DD2-DB3E85B8C520}">
      <dsp:nvSpPr>
        <dsp:cNvPr id="0" name=""/>
        <dsp:cNvSpPr/>
      </dsp:nvSpPr>
      <dsp:spPr>
        <a:xfrm>
          <a:off x="5335119" y="1735294"/>
          <a:ext cx="1550151" cy="1331091"/>
        </a:xfrm>
        <a:prstGeom prst="hexagon">
          <a:avLst>
            <a:gd name="adj" fmla="val 25000"/>
            <a:gd name="vf" fmla="val 115470"/>
          </a:avLst>
        </a:prstGeom>
        <a:solidFill>
          <a:schemeClr val="lt1">
            <a:alpha val="90000"/>
            <a:hueOff val="0"/>
            <a:satOff val="0"/>
            <a:lumOff val="0"/>
            <a:alphaOff val="0"/>
          </a:schemeClr>
        </a:solidFill>
        <a:ln w="19050" cap="flat" cmpd="sng" algn="ctr">
          <a:solidFill>
            <a:schemeClr val="accent3">
              <a:shade val="50000"/>
              <a:hueOff val="63574"/>
              <a:satOff val="20971"/>
              <a:lumOff val="36220"/>
              <a:alphaOff val="0"/>
            </a:schemeClr>
          </a:solidFill>
          <a:prstDash val="solid"/>
        </a:ln>
        <a:effectLst/>
      </dsp:spPr>
      <dsp:style>
        <a:lnRef idx="2">
          <a:scrgbClr r="0" g="0" b="0"/>
        </a:lnRef>
        <a:fillRef idx="1">
          <a:scrgbClr r="0" g="0" b="0"/>
        </a:fillRef>
        <a:effectRef idx="0">
          <a:scrgbClr r="0" g="0" b="0"/>
        </a:effectRef>
        <a:fontRef idx="minor"/>
      </dsp:style>
    </dsp:sp>
    <dsp:sp modelId="{E1261C98-6D52-48AE-866C-A31B6EBBAFE7}">
      <dsp:nvSpPr>
        <dsp:cNvPr id="0" name=""/>
        <dsp:cNvSpPr/>
      </dsp:nvSpPr>
      <dsp:spPr>
        <a:xfrm>
          <a:off x="5637587" y="1759293"/>
          <a:ext cx="180823" cy="155994"/>
        </a:xfrm>
        <a:prstGeom prst="hexagon">
          <a:avLst>
            <a:gd name="adj" fmla="val 25000"/>
            <a:gd name="vf" fmla="val 115470"/>
          </a:avLst>
        </a:prstGeom>
        <a:solidFill>
          <a:schemeClr val="lt1">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358E54-E657-4188-B539-903626361E95}">
      <dsp:nvSpPr>
        <dsp:cNvPr id="0" name=""/>
        <dsp:cNvSpPr/>
      </dsp:nvSpPr>
      <dsp:spPr>
        <a:xfrm>
          <a:off x="5335119" y="264064"/>
          <a:ext cx="1550151" cy="1331091"/>
        </a:xfrm>
        <a:prstGeom prst="hexagon">
          <a:avLst>
            <a:gd name="adj" fmla="val 25000"/>
            <a:gd name="vf" fmla="val 115470"/>
          </a:avLst>
        </a:prstGeom>
        <a:solidFill>
          <a:schemeClr val="accent3">
            <a:shade val="50000"/>
            <a:hueOff val="42383"/>
            <a:satOff val="13981"/>
            <a:lumOff val="24147"/>
            <a:alphaOff val="0"/>
          </a:schemeClr>
        </a:solidFill>
        <a:ln w="19050" cap="flat" cmpd="sng" algn="ctr">
          <a:solidFill>
            <a:schemeClr val="accent3">
              <a:shade val="50000"/>
              <a:hueOff val="42383"/>
              <a:satOff val="13981"/>
              <a:lumOff val="2414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0960" rIns="0" bIns="60960" numCol="1" spcCol="1270" anchor="ctr" anchorCtr="0">
          <a:noAutofit/>
        </a:bodyPr>
        <a:lstStyle/>
        <a:p>
          <a:pPr lvl="0" algn="ctr" defTabSz="2133600">
            <a:lnSpc>
              <a:spcPct val="90000"/>
            </a:lnSpc>
            <a:spcBef>
              <a:spcPct val="0"/>
            </a:spcBef>
            <a:spcAft>
              <a:spcPct val="35000"/>
            </a:spcAft>
          </a:pPr>
          <a:endParaRPr lang="th-TH" sz="4800" b="0" kern="1200">
            <a:latin typeface="+mn-lt"/>
          </a:endParaRPr>
        </a:p>
      </dsp:txBody>
      <dsp:txXfrm>
        <a:off x="5575223" y="470237"/>
        <a:ext cx="1069944" cy="918745"/>
      </dsp:txXfrm>
    </dsp:sp>
    <dsp:sp modelId="{4D78FD85-E65C-4184-BBF6-30C6EAF4FE1A}">
      <dsp:nvSpPr>
        <dsp:cNvPr id="0" name=""/>
        <dsp:cNvSpPr/>
      </dsp:nvSpPr>
      <dsp:spPr>
        <a:xfrm>
          <a:off x="6676501" y="860613"/>
          <a:ext cx="180823" cy="155994"/>
        </a:xfrm>
        <a:prstGeom prst="hexagon">
          <a:avLst>
            <a:gd name="adj" fmla="val 25000"/>
            <a:gd name="vf" fmla="val 115470"/>
          </a:avLst>
        </a:prstGeom>
        <a:solidFill>
          <a:schemeClr val="lt1">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A6008CB-DD77-4488-BC39-C17E1FF03E06}">
      <dsp:nvSpPr>
        <dsp:cNvPr id="0" name=""/>
        <dsp:cNvSpPr/>
      </dsp:nvSpPr>
      <dsp:spPr>
        <a:xfrm>
          <a:off x="6669104" y="1006750"/>
          <a:ext cx="1550151" cy="1331091"/>
        </a:xfrm>
        <a:prstGeom prst="hexagon">
          <a:avLst>
            <a:gd name="adj" fmla="val 25000"/>
            <a:gd name="vf" fmla="val 115470"/>
          </a:avLst>
        </a:prstGeom>
        <a:solidFill>
          <a:schemeClr val="lt1">
            <a:alpha val="90000"/>
            <a:hueOff val="0"/>
            <a:satOff val="0"/>
            <a:lumOff val="0"/>
            <a:alphaOff val="0"/>
          </a:schemeClr>
        </a:solidFill>
        <a:ln w="19050" cap="flat" cmpd="sng" algn="ctr">
          <a:solidFill>
            <a:schemeClr val="accent3">
              <a:shade val="50000"/>
              <a:hueOff val="42383"/>
              <a:satOff val="13981"/>
              <a:lumOff val="24147"/>
              <a:alphaOff val="0"/>
            </a:schemeClr>
          </a:solidFill>
          <a:prstDash val="solid"/>
        </a:ln>
        <a:effectLst/>
      </dsp:spPr>
      <dsp:style>
        <a:lnRef idx="2">
          <a:scrgbClr r="0" g="0" b="0"/>
        </a:lnRef>
        <a:fillRef idx="1">
          <a:scrgbClr r="0" g="0" b="0"/>
        </a:fillRef>
        <a:effectRef idx="0">
          <a:scrgbClr r="0" g="0" b="0"/>
        </a:effectRef>
        <a:fontRef idx="minor"/>
      </dsp:style>
    </dsp:sp>
    <dsp:sp modelId="{A02FA8FE-AF34-4CFE-8CB4-2F23385EB204}">
      <dsp:nvSpPr>
        <dsp:cNvPr id="0" name=""/>
        <dsp:cNvSpPr/>
      </dsp:nvSpPr>
      <dsp:spPr>
        <a:xfrm>
          <a:off x="6978148" y="1036320"/>
          <a:ext cx="180823" cy="155994"/>
        </a:xfrm>
        <a:prstGeom prst="hexagon">
          <a:avLst>
            <a:gd name="adj" fmla="val 25000"/>
            <a:gd name="vf" fmla="val 115470"/>
          </a:avLst>
        </a:prstGeom>
        <a:solidFill>
          <a:schemeClr val="lt1">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593BCA-7AFC-47EA-AC92-613FB6C9A4CF}">
      <dsp:nvSpPr>
        <dsp:cNvPr id="0" name=""/>
        <dsp:cNvSpPr/>
      </dsp:nvSpPr>
      <dsp:spPr>
        <a:xfrm>
          <a:off x="6669104" y="2475837"/>
          <a:ext cx="1550151" cy="1331091"/>
        </a:xfrm>
        <a:prstGeom prst="hexagon">
          <a:avLst>
            <a:gd name="adj" fmla="val 25000"/>
            <a:gd name="vf" fmla="val 115470"/>
          </a:avLst>
        </a:prstGeom>
        <a:solidFill>
          <a:schemeClr val="accent3">
            <a:shade val="50000"/>
            <a:hueOff val="21191"/>
            <a:satOff val="6990"/>
            <a:lumOff val="12073"/>
            <a:alphaOff val="0"/>
          </a:schemeClr>
        </a:solidFill>
        <a:ln w="19050" cap="flat" cmpd="sng" algn="ctr">
          <a:solidFill>
            <a:schemeClr val="accent3">
              <a:shade val="50000"/>
              <a:hueOff val="21191"/>
              <a:satOff val="6990"/>
              <a:lumOff val="120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0960" rIns="0" bIns="60960" numCol="1" spcCol="1270" anchor="ctr" anchorCtr="0">
          <a:noAutofit/>
        </a:bodyPr>
        <a:lstStyle/>
        <a:p>
          <a:pPr lvl="0" algn="ctr" defTabSz="2133600">
            <a:lnSpc>
              <a:spcPct val="90000"/>
            </a:lnSpc>
            <a:spcBef>
              <a:spcPct val="0"/>
            </a:spcBef>
            <a:spcAft>
              <a:spcPct val="35000"/>
            </a:spcAft>
          </a:pPr>
          <a:endParaRPr lang="th-TH" sz="4800" b="0" kern="1200">
            <a:latin typeface="+mn-lt"/>
          </a:endParaRPr>
        </a:p>
      </dsp:txBody>
      <dsp:txXfrm>
        <a:off x="6909208" y="2682010"/>
        <a:ext cx="1069944" cy="918745"/>
      </dsp:txXfrm>
    </dsp:sp>
    <dsp:sp modelId="{83EFBF25-7920-4BC6-9A5E-ECEB708F7AA1}">
      <dsp:nvSpPr>
        <dsp:cNvPr id="0" name=""/>
        <dsp:cNvSpPr/>
      </dsp:nvSpPr>
      <dsp:spPr>
        <a:xfrm>
          <a:off x="6976504" y="3641506"/>
          <a:ext cx="180823" cy="155994"/>
        </a:xfrm>
        <a:prstGeom prst="hexagon">
          <a:avLst>
            <a:gd name="adj" fmla="val 25000"/>
            <a:gd name="vf" fmla="val 115470"/>
          </a:avLst>
        </a:prstGeom>
        <a:solidFill>
          <a:schemeClr val="lt1">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7F86E6-06CF-44F1-95C0-653BA355193B}">
      <dsp:nvSpPr>
        <dsp:cNvPr id="0" name=""/>
        <dsp:cNvSpPr/>
      </dsp:nvSpPr>
      <dsp:spPr>
        <a:xfrm>
          <a:off x="5335119" y="3204380"/>
          <a:ext cx="1550151" cy="1331091"/>
        </a:xfrm>
        <a:prstGeom prst="hexagon">
          <a:avLst>
            <a:gd name="adj" fmla="val 25000"/>
            <a:gd name="vf" fmla="val 115470"/>
          </a:avLst>
        </a:prstGeom>
        <a:solidFill>
          <a:schemeClr val="lt1">
            <a:alpha val="90000"/>
            <a:hueOff val="0"/>
            <a:satOff val="0"/>
            <a:lumOff val="0"/>
            <a:alphaOff val="0"/>
          </a:schemeClr>
        </a:solidFill>
        <a:ln w="19050" cap="flat" cmpd="sng" algn="ctr">
          <a:solidFill>
            <a:schemeClr val="accent3">
              <a:shade val="50000"/>
              <a:hueOff val="21191"/>
              <a:satOff val="6990"/>
              <a:lumOff val="12073"/>
              <a:alphaOff val="0"/>
            </a:schemeClr>
          </a:solidFill>
          <a:prstDash val="solid"/>
        </a:ln>
        <a:effectLst/>
      </dsp:spPr>
      <dsp:style>
        <a:lnRef idx="2">
          <a:scrgbClr r="0" g="0" b="0"/>
        </a:lnRef>
        <a:fillRef idx="1">
          <a:scrgbClr r="0" g="0" b="0"/>
        </a:fillRef>
        <a:effectRef idx="0">
          <a:scrgbClr r="0" g="0" b="0"/>
        </a:effectRef>
        <a:fontRef idx="minor"/>
      </dsp:style>
    </dsp:sp>
    <dsp:sp modelId="{059BED34-6EAB-47AE-87BE-9D80F3B15849}">
      <dsp:nvSpPr>
        <dsp:cNvPr id="0" name=""/>
        <dsp:cNvSpPr/>
      </dsp:nvSpPr>
      <dsp:spPr>
        <a:xfrm>
          <a:off x="6688830" y="3788501"/>
          <a:ext cx="180823" cy="155994"/>
        </a:xfrm>
        <a:prstGeom prst="hexagon">
          <a:avLst>
            <a:gd name="adj" fmla="val 25000"/>
            <a:gd name="vf" fmla="val 115470"/>
          </a:avLst>
        </a:prstGeom>
        <a:solidFill>
          <a:schemeClr val="lt1">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0DB67C-5C02-4820-A216-D2EB7727B5F6}" type="datetimeFigureOut">
              <a:rPr lang="th-TH" smtClean="0"/>
              <a:pPr/>
              <a:t>20/03/56</a:t>
            </a:fld>
            <a:endParaRPr lang="th-TH"/>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B8773A-57BD-4C9E-A7C5-B5132E9FA9E9}" type="slidenum">
              <a:rPr lang="th-TH" smtClean="0"/>
              <a:pPr/>
              <a:t>‹#›</a:t>
            </a:fld>
            <a:endParaRPr lang="th-TH"/>
          </a:p>
        </p:txBody>
      </p:sp>
    </p:spTree>
    <p:extLst>
      <p:ext uri="{BB962C8B-B14F-4D97-AF65-F5344CB8AC3E}">
        <p14:creationId xmlns:p14="http://schemas.microsoft.com/office/powerpoint/2010/main" val="11292247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7E596A-D855-4952-B773-CA56D53516A8}" type="datetimeFigureOut">
              <a:rPr lang="th-TH" smtClean="0"/>
              <a:pPr/>
              <a:t>20/03/56</a:t>
            </a:fld>
            <a:endParaRPr lang="th-T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77ED70-F059-4737-960B-DD1F317415AB}" type="slidenum">
              <a:rPr lang="th-TH" smtClean="0"/>
              <a:pPr/>
              <a:t>‹#›</a:t>
            </a:fld>
            <a:endParaRPr lang="th-TH"/>
          </a:p>
        </p:txBody>
      </p:sp>
    </p:spTree>
    <p:extLst>
      <p:ext uri="{BB962C8B-B14F-4D97-AF65-F5344CB8AC3E}">
        <p14:creationId xmlns:p14="http://schemas.microsoft.com/office/powerpoint/2010/main" val="708876968"/>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latin typeface="Arial" charset="0"/>
              </a:rPr>
              <a:t>UniNet was founded in the year 1996 with the purpose follow as Government policy on that time for link together and develop the teaching and learning of universities and the regional campuses throughout the country and to serve and linkage for the academic and research projects conducted among institutions in foreign countries. This is achieved with the implementation of information technology within a network infrastructure and the optimization of shared network resources.</a:t>
            </a:r>
            <a:r>
              <a:rPr lang="th-TH" dirty="0" smtClean="0">
                <a:latin typeface="Arial" charset="0"/>
              </a:rPr>
              <a:t> </a:t>
            </a:r>
            <a:r>
              <a:rPr lang="en-US" dirty="0" err="1" smtClean="0">
                <a:latin typeface="Arial" charset="0"/>
              </a:rPr>
              <a:t>Uninet</a:t>
            </a:r>
            <a:r>
              <a:rPr lang="en-US" dirty="0" smtClean="0">
                <a:latin typeface="Arial" charset="0"/>
              </a:rPr>
              <a:t> resembles the central operation unit that is responsible for developing the information technology</a:t>
            </a:r>
            <a:r>
              <a:rPr lang="en-US" baseline="0" dirty="0" smtClean="0">
                <a:latin typeface="Arial" charset="0"/>
              </a:rPr>
              <a:t> for Advance research and education and Learning</a:t>
            </a:r>
            <a:endParaRPr lang="th-TH" dirty="0" smtClean="0">
              <a:latin typeface="Arial" charset="0"/>
            </a:endParaRPr>
          </a:p>
          <a:p>
            <a:endParaRPr lang="th-TH" dirty="0"/>
          </a:p>
        </p:txBody>
      </p:sp>
      <p:sp>
        <p:nvSpPr>
          <p:cNvPr id="4" name="Slide Number Placeholder 3"/>
          <p:cNvSpPr>
            <a:spLocks noGrp="1"/>
          </p:cNvSpPr>
          <p:nvPr>
            <p:ph type="sldNum" sz="quarter" idx="10"/>
          </p:nvPr>
        </p:nvSpPr>
        <p:spPr/>
        <p:txBody>
          <a:bodyPr/>
          <a:lstStyle/>
          <a:p>
            <a:fld id="{2D77ED70-F059-4737-960B-DD1F317415AB}" type="slidenum">
              <a:rPr lang="th-TH" smtClean="0"/>
              <a:pPr/>
              <a:t>3</a:t>
            </a:fld>
            <a:endParaRPr lang="th-TH"/>
          </a:p>
        </p:txBody>
      </p:sp>
    </p:spTree>
    <p:extLst>
      <p:ext uri="{BB962C8B-B14F-4D97-AF65-F5344CB8AC3E}">
        <p14:creationId xmlns:p14="http://schemas.microsoft.com/office/powerpoint/2010/main" val="242910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ภาพนิ่ง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lang="en-US" sz="1800" kern="1200" dirty="0" err="1" smtClean="0">
                <a:solidFill>
                  <a:schemeClr val="tx1"/>
                </a:solidFill>
                <a:effectLst/>
                <a:latin typeface="+mn-lt"/>
                <a:ea typeface="+mn-ea"/>
                <a:cs typeface="+mn-cs"/>
              </a:rPr>
              <a:t>NEdNet</a:t>
            </a:r>
            <a:r>
              <a:rPr lang="en-US" sz="1800" kern="1200" dirty="0" smtClean="0">
                <a:solidFill>
                  <a:schemeClr val="tx1"/>
                </a:solidFill>
                <a:effectLst/>
                <a:latin typeface="+mn-lt"/>
                <a:ea typeface="+mn-ea"/>
                <a:cs typeface="+mn-cs"/>
              </a:rPr>
              <a:t> applied this concept to integrate education related services from each education level and also used with learning services to be the Information Integration Center for all education stakeholders such as teachers, students, and executives. National</a:t>
            </a:r>
            <a:r>
              <a:rPr lang="en-US" sz="1800" kern="1200" baseline="0" dirty="0" smtClean="0">
                <a:solidFill>
                  <a:schemeClr val="tx1"/>
                </a:solidFill>
                <a:effectLst/>
                <a:latin typeface="+mn-lt"/>
                <a:ea typeface="+mn-ea"/>
                <a:cs typeface="+mn-cs"/>
              </a:rPr>
              <a:t> Learning Center (NLC) is the center for integrated contents in all level of educations.</a:t>
            </a:r>
            <a:endParaRPr lang="th-TH" dirty="0"/>
          </a:p>
        </p:txBody>
      </p:sp>
      <p:sp>
        <p:nvSpPr>
          <p:cNvPr id="4" name="ตัวแทนหมายเลขภาพนิ่ง 3"/>
          <p:cNvSpPr>
            <a:spLocks noGrp="1"/>
          </p:cNvSpPr>
          <p:nvPr>
            <p:ph type="sldNum" sz="quarter" idx="10"/>
          </p:nvPr>
        </p:nvSpPr>
        <p:spPr/>
        <p:txBody>
          <a:bodyPr/>
          <a:lstStyle/>
          <a:p>
            <a:fld id="{2D77ED70-F059-4737-960B-DD1F317415AB}" type="slidenum">
              <a:rPr lang="th-TH" smtClean="0"/>
              <a:pPr/>
              <a:t>13</a:t>
            </a:fld>
            <a:endParaRPr lang="th-TH"/>
          </a:p>
        </p:txBody>
      </p:sp>
    </p:spTree>
    <p:extLst>
      <p:ext uri="{BB962C8B-B14F-4D97-AF65-F5344CB8AC3E}">
        <p14:creationId xmlns:p14="http://schemas.microsoft.com/office/powerpoint/2010/main" val="481546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Also, the network service provider, as already mentioned. Creating a system for data management between education institutions. The office of Higher Education Commission Ministry</a:t>
            </a:r>
            <a:r>
              <a:rPr lang="en-US" baseline="0" dirty="0" smtClean="0">
                <a:effectLst/>
              </a:rPr>
              <a:t> of Education </a:t>
            </a:r>
            <a:r>
              <a:rPr lang="en-US" dirty="0" smtClean="0">
                <a:effectLst/>
              </a:rPr>
              <a:t>aware of and support the development the</a:t>
            </a:r>
            <a:r>
              <a:rPr lang="en-US" baseline="0" dirty="0" smtClean="0">
                <a:effectLst/>
              </a:rPr>
              <a:t> project</a:t>
            </a:r>
            <a:r>
              <a:rPr lang="en-US" dirty="0" smtClean="0">
                <a:effectLst/>
              </a:rPr>
              <a:t> U-Cloud for Education and advanced research services.</a:t>
            </a:r>
            <a:endParaRPr lang="th-TH" dirty="0"/>
          </a:p>
        </p:txBody>
      </p:sp>
      <p:sp>
        <p:nvSpPr>
          <p:cNvPr id="4" name="Slide Number Placeholder 3"/>
          <p:cNvSpPr>
            <a:spLocks noGrp="1"/>
          </p:cNvSpPr>
          <p:nvPr>
            <p:ph type="sldNum" sz="quarter" idx="10"/>
          </p:nvPr>
        </p:nvSpPr>
        <p:spPr/>
        <p:txBody>
          <a:bodyPr/>
          <a:lstStyle/>
          <a:p>
            <a:fld id="{2D77ED70-F059-4737-960B-DD1F317415AB}" type="slidenum">
              <a:rPr lang="th-TH" smtClean="0"/>
              <a:pPr/>
              <a:t>15</a:t>
            </a:fld>
            <a:endParaRPr lang="th-TH"/>
          </a:p>
        </p:txBody>
      </p:sp>
    </p:spTree>
    <p:extLst>
      <p:ext uri="{BB962C8B-B14F-4D97-AF65-F5344CB8AC3E}">
        <p14:creationId xmlns:p14="http://schemas.microsoft.com/office/powerpoint/2010/main" val="402518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Learning</a:t>
            </a:r>
            <a:r>
              <a:rPr lang="en-US" baseline="0" dirty="0" smtClean="0"/>
              <a:t> Cloud Service Model include tool and information for formal/in-formal/non-formal Education.</a:t>
            </a:r>
            <a:endParaRPr lang="th-TH" dirty="0"/>
          </a:p>
        </p:txBody>
      </p:sp>
      <p:sp>
        <p:nvSpPr>
          <p:cNvPr id="4" name="Slide Number Placeholder 3"/>
          <p:cNvSpPr>
            <a:spLocks noGrp="1"/>
          </p:cNvSpPr>
          <p:nvPr>
            <p:ph type="sldNum" sz="quarter" idx="10"/>
          </p:nvPr>
        </p:nvSpPr>
        <p:spPr/>
        <p:txBody>
          <a:bodyPr/>
          <a:lstStyle/>
          <a:p>
            <a:fld id="{2D77ED70-F059-4737-960B-DD1F317415AB}" type="slidenum">
              <a:rPr lang="th-TH" smtClean="0"/>
              <a:pPr/>
              <a:t>16</a:t>
            </a:fld>
            <a:endParaRPr lang="th-TH"/>
          </a:p>
        </p:txBody>
      </p:sp>
    </p:spTree>
    <p:extLst>
      <p:ext uri="{BB962C8B-B14F-4D97-AF65-F5344CB8AC3E}">
        <p14:creationId xmlns:p14="http://schemas.microsoft.com/office/powerpoint/2010/main" val="4082671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10"/>
          </p:nvPr>
        </p:nvSpPr>
        <p:spPr/>
        <p:txBody>
          <a:bodyPr/>
          <a:lstStyle/>
          <a:p>
            <a:fld id="{2D77ED70-F059-4737-960B-DD1F317415AB}" type="slidenum">
              <a:rPr lang="th-TH" smtClean="0"/>
              <a:pPr/>
              <a:t>17</a:t>
            </a:fld>
            <a:endParaRPr lang="th-TH"/>
          </a:p>
        </p:txBody>
      </p:sp>
    </p:spTree>
    <p:extLst>
      <p:ext uri="{BB962C8B-B14F-4D97-AF65-F5344CB8AC3E}">
        <p14:creationId xmlns:p14="http://schemas.microsoft.com/office/powerpoint/2010/main" val="2574423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10"/>
          </p:nvPr>
        </p:nvSpPr>
        <p:spPr/>
        <p:txBody>
          <a:bodyPr/>
          <a:lstStyle/>
          <a:p>
            <a:fld id="{2D77ED70-F059-4737-960B-DD1F317415AB}" type="slidenum">
              <a:rPr lang="th-TH" smtClean="0"/>
              <a:pPr/>
              <a:t>18</a:t>
            </a:fld>
            <a:endParaRPr lang="th-TH"/>
          </a:p>
        </p:txBody>
      </p:sp>
    </p:spTree>
    <p:extLst>
      <p:ext uri="{BB962C8B-B14F-4D97-AF65-F5344CB8AC3E}">
        <p14:creationId xmlns:p14="http://schemas.microsoft.com/office/powerpoint/2010/main" val="106167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r>
              <a:rPr lang="en-US" smtClean="0"/>
              <a:t>TCU has launched in January 2005 with 161 courses in service. All are self-paced learning courses which everyone can access with free of charge via registering as TCU member. At present, February 2013, TCU has 735 courses in service with 616 self-paced learning courses.</a:t>
            </a:r>
            <a:endParaRPr lang="th-TH" smtClean="0"/>
          </a:p>
          <a:p>
            <a:endParaRPr lang="th-TH"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r>
              <a:rPr lang="en-US" smtClean="0"/>
              <a:t>Most of TCU members that access self-paced learning courses are student (38%)</a:t>
            </a:r>
            <a:r>
              <a:rPr lang="th-TH" smtClean="0"/>
              <a:t> </a:t>
            </a:r>
            <a:r>
              <a:rPr lang="en-US" smtClean="0"/>
              <a:t>and government officer/staff (20%)</a:t>
            </a:r>
            <a:r>
              <a:rPr lang="th-TH" smtClean="0"/>
              <a:t>.</a:t>
            </a:r>
          </a:p>
          <a:p>
            <a:r>
              <a:rPr lang="en-US" smtClean="0"/>
              <a:t>The study level mostly are Bachelor’s degree (32%) and Secondary level (12%).</a:t>
            </a:r>
            <a:endParaRPr lang="th-TH" smtClean="0"/>
          </a:p>
          <a:p>
            <a:endParaRPr lang="th-TH"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UniNet vision and mission want</a:t>
            </a:r>
            <a:r>
              <a:rPr lang="en-US" baseline="0" dirty="0" smtClean="0"/>
              <a:t> to</a:t>
            </a:r>
            <a:r>
              <a:rPr lang="en-US" dirty="0" smtClean="0"/>
              <a:t> </a:t>
            </a:r>
            <a:r>
              <a:rPr lang="en-US" dirty="0" smtClean="0">
                <a:effectLst/>
              </a:rPr>
              <a:t>push</a:t>
            </a:r>
            <a:r>
              <a:rPr lang="en-US" baseline="0" dirty="0" smtClean="0">
                <a:effectLst/>
              </a:rPr>
              <a:t> the policy for</a:t>
            </a:r>
            <a:r>
              <a:rPr lang="en-US" dirty="0" smtClean="0">
                <a:effectLst/>
              </a:rPr>
              <a:t> development Information and Communication Technology in Education provides a comprehensive education system</a:t>
            </a:r>
            <a:r>
              <a:rPr lang="en-US" baseline="0" dirty="0" smtClean="0">
                <a:effectLst/>
              </a:rPr>
              <a:t> with the following: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th-TH" sz="18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sz="1800" b="0" dirty="0" smtClean="0">
                <a:latin typeface="Georgia (Body)"/>
              </a:rPr>
              <a:t>To develop a Infrastructure and high-speed network for Research and Education</a:t>
            </a:r>
            <a:r>
              <a:rPr lang="en-US" sz="1800" b="0" baseline="0" dirty="0" smtClean="0">
                <a:latin typeface="Georgia (Body)"/>
              </a:rPr>
              <a:t> </a:t>
            </a:r>
            <a:r>
              <a:rPr lang="en-US" sz="1800" b="0" dirty="0" smtClean="0">
                <a:latin typeface="Georgia (Body)"/>
              </a:rPr>
              <a:t>Network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Georgia (Body)"/>
              </a:rPr>
              <a:t>2. To employ information technology for learning resource development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Georgia (Body)"/>
              </a:rPr>
              <a:t>3. To created and support a research and education working group </a:t>
            </a:r>
            <a:endParaRPr lang="th-TH" sz="18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4. </a:t>
            </a:r>
            <a:r>
              <a:rPr lang="en-US" sz="1800" b="0" dirty="0" smtClean="0">
                <a:latin typeface="Georgia (Body)"/>
              </a:rPr>
              <a:t>To develop the human resources</a:t>
            </a:r>
            <a:endParaRPr lang="th-TH" sz="18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th-TH" sz="18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smtClean="0">
                <a:latin typeface="Georgia (Body)"/>
              </a:rPr>
              <a:t> </a:t>
            </a:r>
            <a:r>
              <a:rPr lang="en-US" sz="1800" dirty="0" smtClean="0"/>
              <a:t>  </a:t>
            </a:r>
            <a:endParaRPr lang="th-TH" sz="1800" dirty="0" smtClean="0"/>
          </a:p>
          <a:p>
            <a:endParaRPr lang="th-TH" dirty="0"/>
          </a:p>
        </p:txBody>
      </p:sp>
      <p:sp>
        <p:nvSpPr>
          <p:cNvPr id="4" name="Slide Number Placeholder 3"/>
          <p:cNvSpPr>
            <a:spLocks noGrp="1"/>
          </p:cNvSpPr>
          <p:nvPr>
            <p:ph type="sldNum" sz="quarter" idx="10"/>
          </p:nvPr>
        </p:nvSpPr>
        <p:spPr/>
        <p:txBody>
          <a:bodyPr/>
          <a:lstStyle/>
          <a:p>
            <a:fld id="{2D77ED70-F059-4737-960B-DD1F317415AB}" type="slidenum">
              <a:rPr lang="th-TH" smtClean="0"/>
              <a:pPr/>
              <a:t>4</a:t>
            </a:fld>
            <a:endParaRPr lang="th-TH"/>
          </a:p>
        </p:txBody>
      </p:sp>
    </p:spTree>
    <p:extLst>
      <p:ext uri="{BB962C8B-B14F-4D97-AF65-F5344CB8AC3E}">
        <p14:creationId xmlns:p14="http://schemas.microsoft.com/office/powerpoint/2010/main" val="46466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rial" charset="0"/>
              </a:rPr>
              <a:t>Currently </a:t>
            </a:r>
            <a:r>
              <a:rPr lang="en-US" dirty="0" err="1" smtClean="0">
                <a:latin typeface="Arial" charset="0"/>
              </a:rPr>
              <a:t>UniNet</a:t>
            </a:r>
            <a:r>
              <a:rPr lang="en-US" dirty="0" smtClean="0">
                <a:latin typeface="Arial" charset="0"/>
              </a:rPr>
              <a:t> </a:t>
            </a:r>
            <a:r>
              <a:rPr lang="en-US" dirty="0" smtClean="0">
                <a:latin typeface="Arial" charset="0"/>
              </a:rPr>
              <a:t>has the </a:t>
            </a:r>
            <a:r>
              <a:rPr lang="en-US" dirty="0" smtClean="0">
                <a:latin typeface="Arial" charset="0"/>
              </a:rPr>
              <a:t>members more than 10,000 </a:t>
            </a:r>
            <a:r>
              <a:rPr lang="en-US" dirty="0" smtClean="0">
                <a:latin typeface="Arial" charset="0"/>
              </a:rPr>
              <a:t>institutes including universities/</a:t>
            </a:r>
            <a:r>
              <a:rPr lang="en-US" dirty="0" err="1" smtClean="0">
                <a:latin typeface="Arial" charset="0"/>
              </a:rPr>
              <a:t>vacationals</a:t>
            </a:r>
            <a:r>
              <a:rPr lang="en-US" dirty="0" smtClean="0">
                <a:latin typeface="Arial" charset="0"/>
              </a:rPr>
              <a:t>/schools</a:t>
            </a:r>
            <a:r>
              <a:rPr lang="en-US" baseline="0" dirty="0" smtClean="0">
                <a:latin typeface="Arial" charset="0"/>
              </a:rPr>
              <a:t> </a:t>
            </a:r>
            <a:r>
              <a:rPr lang="en-US" baseline="0" dirty="0" smtClean="0">
                <a:latin typeface="Arial" charset="0"/>
              </a:rPr>
              <a:t>and other </a:t>
            </a:r>
            <a:r>
              <a:rPr lang="en-US" baseline="0" dirty="0" smtClean="0">
                <a:latin typeface="Arial" charset="0"/>
              </a:rPr>
              <a:t>education offices</a:t>
            </a:r>
            <a:r>
              <a:rPr lang="en-US" dirty="0" smtClean="0">
                <a:latin typeface="Arial" charset="0"/>
              </a:rPr>
              <a:t> </a:t>
            </a:r>
            <a:r>
              <a:rPr lang="en-US" dirty="0" smtClean="0">
                <a:latin typeface="Arial" charset="0"/>
              </a:rPr>
              <a:t>around the country</a:t>
            </a:r>
            <a:r>
              <a:rPr lang="en-US" baseline="0" dirty="0" smtClean="0">
                <a:latin typeface="Arial" charset="0"/>
              </a:rPr>
              <a:t> and more than millions of users.</a:t>
            </a:r>
            <a:endParaRPr lang="th-TH" dirty="0"/>
          </a:p>
        </p:txBody>
      </p:sp>
      <p:sp>
        <p:nvSpPr>
          <p:cNvPr id="4" name="Slide Number Placeholder 3"/>
          <p:cNvSpPr>
            <a:spLocks noGrp="1"/>
          </p:cNvSpPr>
          <p:nvPr>
            <p:ph type="sldNum" sz="quarter" idx="10"/>
          </p:nvPr>
        </p:nvSpPr>
        <p:spPr/>
        <p:txBody>
          <a:bodyPr/>
          <a:lstStyle/>
          <a:p>
            <a:fld id="{2D77ED70-F059-4737-960B-DD1F317415AB}" type="slidenum">
              <a:rPr lang="th-TH" smtClean="0"/>
              <a:pPr/>
              <a:t>5</a:t>
            </a:fld>
            <a:endParaRPr lang="th-TH"/>
          </a:p>
        </p:txBody>
      </p:sp>
    </p:spTree>
    <p:extLst>
      <p:ext uri="{BB962C8B-B14F-4D97-AF65-F5344CB8AC3E}">
        <p14:creationId xmlns:p14="http://schemas.microsoft.com/office/powerpoint/2010/main" val="2314541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charset="0"/>
              </a:rPr>
              <a:t>Currently, UniNet h</a:t>
            </a:r>
            <a:r>
              <a:rPr lang="th-TH" dirty="0" smtClean="0">
                <a:latin typeface="Arial" charset="0"/>
              </a:rPr>
              <a:t>as been determined </a:t>
            </a:r>
            <a:r>
              <a:rPr lang="en-US" dirty="0" smtClean="0">
                <a:latin typeface="Arial" charset="0"/>
              </a:rPr>
              <a:t>project </a:t>
            </a:r>
            <a:r>
              <a:rPr lang="th-TH" dirty="0" smtClean="0">
                <a:latin typeface="Arial" charset="0"/>
              </a:rPr>
              <a:t>from </a:t>
            </a:r>
            <a:r>
              <a:rPr lang="en-US" dirty="0" smtClean="0">
                <a:latin typeface="Arial" charset="0"/>
              </a:rPr>
              <a:t>Thai Government (Bureau of </a:t>
            </a:r>
            <a:r>
              <a:rPr lang="th-TH" dirty="0" smtClean="0">
                <a:latin typeface="Arial" charset="0"/>
              </a:rPr>
              <a:t>the </a:t>
            </a:r>
            <a:r>
              <a:rPr lang="en-US" dirty="0" smtClean="0">
                <a:latin typeface="Arial" charset="0"/>
              </a:rPr>
              <a:t>B</a:t>
            </a:r>
            <a:r>
              <a:rPr lang="th-TH" dirty="0" smtClean="0">
                <a:latin typeface="Arial" charset="0"/>
              </a:rPr>
              <a:t>udget)</a:t>
            </a:r>
            <a:r>
              <a:rPr lang="en-US" dirty="0" smtClean="0">
                <a:latin typeface="Arial" charset="0"/>
              </a:rPr>
              <a:t>, The project Stimulus Package with support all infrastructure and connection link to Education at all level in Thailand  for research and Education Network via Fiber optic only, The project run between year 2010 to 2014 and approved budget around</a:t>
            </a:r>
            <a:r>
              <a:rPr lang="en-US" baseline="0" dirty="0" smtClean="0">
                <a:latin typeface="Arial" charset="0"/>
              </a:rPr>
              <a:t> </a:t>
            </a:r>
            <a:r>
              <a:rPr lang="en-US" dirty="0" smtClean="0">
                <a:latin typeface="Arial" charset="0"/>
              </a:rPr>
              <a:t>170 Million US$ to Integrate all Education</a:t>
            </a:r>
            <a:r>
              <a:rPr lang="en-US" baseline="0" dirty="0" smtClean="0">
                <a:latin typeface="Arial" charset="0"/>
              </a:rPr>
              <a:t> Network to National Education Network</a:t>
            </a:r>
            <a:endParaRPr lang="en-US" dirty="0" smtClean="0">
              <a:latin typeface="Arial" charset="0"/>
            </a:endParaRPr>
          </a:p>
          <a:p>
            <a:endParaRPr lang="th-TH" dirty="0"/>
          </a:p>
        </p:txBody>
      </p:sp>
      <p:sp>
        <p:nvSpPr>
          <p:cNvPr id="4" name="Slide Number Placeholder 3"/>
          <p:cNvSpPr>
            <a:spLocks noGrp="1"/>
          </p:cNvSpPr>
          <p:nvPr>
            <p:ph type="sldNum" sz="quarter" idx="10"/>
          </p:nvPr>
        </p:nvSpPr>
        <p:spPr/>
        <p:txBody>
          <a:bodyPr/>
          <a:lstStyle/>
          <a:p>
            <a:fld id="{2D77ED70-F059-4737-960B-DD1F317415AB}" type="slidenum">
              <a:rPr lang="th-TH" smtClean="0"/>
              <a:pPr/>
              <a:t>6</a:t>
            </a:fld>
            <a:endParaRPr lang="th-TH"/>
          </a:p>
        </p:txBody>
      </p:sp>
    </p:spTree>
    <p:extLst>
      <p:ext uri="{BB962C8B-B14F-4D97-AF65-F5344CB8AC3E}">
        <p14:creationId xmlns:p14="http://schemas.microsoft.com/office/powerpoint/2010/main" val="1304531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Government policy for link together and develop the teaching and learning of universities and the regional campuses throughout the country and to serve and linkage for the academic and research projects conducted among institutions in foreign countries. This is achieved with the implementation of information technology within a network infrastructure and the optimization of shared network resources such as Distance Learning</a:t>
            </a:r>
            <a:r>
              <a:rPr lang="en-US" baseline="0" dirty="0" smtClean="0"/>
              <a:t> with Tele conference technology, </a:t>
            </a:r>
            <a:r>
              <a:rPr lang="en-US" dirty="0" smtClean="0"/>
              <a:t>e-Library</a:t>
            </a:r>
            <a:r>
              <a:rPr lang="en-US" baseline="0" dirty="0" smtClean="0"/>
              <a:t> and e-Learning etc..</a:t>
            </a:r>
            <a:endParaRPr lang="th-TH" dirty="0"/>
          </a:p>
        </p:txBody>
      </p:sp>
      <p:sp>
        <p:nvSpPr>
          <p:cNvPr id="4" name="Slide Number Placeholder 3"/>
          <p:cNvSpPr>
            <a:spLocks noGrp="1"/>
          </p:cNvSpPr>
          <p:nvPr>
            <p:ph type="sldNum" sz="quarter" idx="10"/>
          </p:nvPr>
        </p:nvSpPr>
        <p:spPr/>
        <p:txBody>
          <a:bodyPr/>
          <a:lstStyle/>
          <a:p>
            <a:fld id="{2D77ED70-F059-4737-960B-DD1F317415AB}" type="slidenum">
              <a:rPr lang="th-TH" smtClean="0"/>
              <a:pPr/>
              <a:t>7</a:t>
            </a:fld>
            <a:endParaRPr lang="th-TH"/>
          </a:p>
        </p:txBody>
      </p:sp>
    </p:spTree>
    <p:extLst>
      <p:ext uri="{BB962C8B-B14F-4D97-AF65-F5344CB8AC3E}">
        <p14:creationId xmlns:p14="http://schemas.microsoft.com/office/powerpoint/2010/main" val="1139932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eaLnBrk="0" hangingPunct="0">
              <a:defRPr sz="2800">
                <a:solidFill>
                  <a:schemeClr val="tx1"/>
                </a:solidFill>
                <a:latin typeface="Arial" pitchFamily="34" charset="0"/>
                <a:cs typeface="Arial" pitchFamily="34" charset="0"/>
              </a:defRPr>
            </a:lvl1pPr>
            <a:lvl2pPr marL="742950" indent="-285750" eaLnBrk="0" hangingPunct="0">
              <a:defRPr sz="2800">
                <a:solidFill>
                  <a:schemeClr val="tx1"/>
                </a:solidFill>
                <a:latin typeface="Arial" pitchFamily="34" charset="0"/>
                <a:cs typeface="Arial" pitchFamily="34" charset="0"/>
              </a:defRPr>
            </a:lvl2pPr>
            <a:lvl3pPr marL="1143000" indent="-228600" eaLnBrk="0" hangingPunct="0">
              <a:defRPr sz="2800">
                <a:solidFill>
                  <a:schemeClr val="tx1"/>
                </a:solidFill>
                <a:latin typeface="Arial" pitchFamily="34" charset="0"/>
                <a:cs typeface="Arial" pitchFamily="34" charset="0"/>
              </a:defRPr>
            </a:lvl3pPr>
            <a:lvl4pPr marL="1600200" indent="-228600" eaLnBrk="0" hangingPunct="0">
              <a:defRPr sz="2800">
                <a:solidFill>
                  <a:schemeClr val="tx1"/>
                </a:solidFill>
                <a:latin typeface="Arial" pitchFamily="34" charset="0"/>
                <a:cs typeface="Arial" pitchFamily="34" charset="0"/>
              </a:defRPr>
            </a:lvl4pPr>
            <a:lvl5pPr marL="2057400" indent="-228600" eaLnBrk="0" hangingPunct="0">
              <a:defRPr sz="28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cs typeface="Arial" pitchFamily="34" charset="0"/>
              </a:defRPr>
            </a:lvl9pPr>
          </a:lstStyle>
          <a:p>
            <a:pPr eaLnBrk="1" hangingPunct="1"/>
            <a:fld id="{032060F4-7F4F-447A-9412-492528065C10}" type="slidenum">
              <a:rPr lang="en-US" sz="1200"/>
              <a:pPr eaLnBrk="1" hangingPunct="1"/>
              <a:t>9</a:t>
            </a:fld>
            <a:endParaRPr lang="en-US" sz="1200"/>
          </a:p>
        </p:txBody>
      </p:sp>
      <p:sp>
        <p:nvSpPr>
          <p:cNvPr id="45059" name="Rectangle 2"/>
          <p:cNvSpPr>
            <a:spLocks noGrp="1" noRot="1" noChangeAspect="1" noChangeArrowheads="1" noTextEdit="1"/>
          </p:cNvSpPr>
          <p:nvPr>
            <p:ph type="sldImg"/>
          </p:nvPr>
        </p:nvSpPr>
        <p:spPr>
          <a:xfrm>
            <a:off x="1146175" y="685800"/>
            <a:ext cx="4572000" cy="3429000"/>
          </a:xfrm>
          <a:ln/>
        </p:spPr>
      </p:sp>
      <p:sp>
        <p:nvSpPr>
          <p:cNvPr id="45060" name="Rectangle 3"/>
          <p:cNvSpPr>
            <a:spLocks noGrp="1" noChangeArrowheads="1"/>
          </p:cNvSpPr>
          <p:nvPr>
            <p:ph type="body" idx="1"/>
          </p:nvPr>
        </p:nvSpPr>
        <p:spPr>
          <a:xfrm>
            <a:off x="914401" y="4343400"/>
            <a:ext cx="5029200" cy="4114800"/>
          </a:xfrm>
          <a:noFill/>
        </p:spPr>
        <p:txBody>
          <a:bodyPr/>
          <a:lstStyle/>
          <a:p>
            <a:pPr eaLnBrk="1" hangingPunct="1">
              <a:lnSpc>
                <a:spcPct val="80000"/>
              </a:lnSpc>
            </a:pPr>
            <a:r>
              <a:rPr lang="th-TH" sz="1000" b="1" dirty="0" smtClean="0">
                <a:latin typeface="Arial" charset="0"/>
              </a:rPr>
              <a:t>Scope of operations plan year 2010 </a:t>
            </a:r>
            <a:r>
              <a:rPr lang="en-US" sz="1000" b="1" dirty="0" smtClean="0">
                <a:latin typeface="Arial" charset="0"/>
              </a:rPr>
              <a:t>to </a:t>
            </a:r>
            <a:r>
              <a:rPr lang="en-US" sz="1000" b="1" kern="1200" dirty="0" smtClean="0">
                <a:solidFill>
                  <a:srgbClr val="002060"/>
                </a:solidFill>
                <a:latin typeface="+mn-lt"/>
                <a:ea typeface="+mn-ea"/>
                <a:cs typeface="Angsana New" pitchFamily="18" charset="-34"/>
              </a:rPr>
              <a:t>2014</a:t>
            </a:r>
            <a:r>
              <a:rPr lang="th-TH" sz="1000" b="1" dirty="0" smtClean="0">
                <a:latin typeface="Arial" charset="0"/>
              </a:rPr>
              <a:t>.</a:t>
            </a:r>
            <a:r>
              <a:rPr lang="th-TH" sz="1000" dirty="0" smtClean="0">
                <a:latin typeface="Arial" charset="0"/>
              </a:rPr>
              <a:t> </a:t>
            </a:r>
          </a:p>
          <a:p>
            <a:pPr eaLnBrk="1" hangingPunct="1">
              <a:lnSpc>
                <a:spcPct val="80000"/>
              </a:lnSpc>
            </a:pPr>
            <a:r>
              <a:rPr lang="en-US" sz="900" dirty="0" smtClean="0">
                <a:latin typeface="Arial" charset="0"/>
              </a:rPr>
              <a:t>create and develop Fiber Optic to accommodate the core network backbone speed 50 </a:t>
            </a:r>
            <a:r>
              <a:rPr lang="en-US" sz="900" dirty="0" err="1" smtClean="0">
                <a:latin typeface="Arial" charset="0"/>
              </a:rPr>
              <a:t>Gbps</a:t>
            </a:r>
            <a:r>
              <a:rPr lang="en-US" sz="900" dirty="0" smtClean="0">
                <a:latin typeface="Arial" charset="0"/>
              </a:rPr>
              <a:t> distribute</a:t>
            </a:r>
            <a:r>
              <a:rPr lang="en-US" sz="900" baseline="0" dirty="0" smtClean="0">
                <a:latin typeface="Arial" charset="0"/>
              </a:rPr>
              <a:t> more than 87 Node</a:t>
            </a:r>
            <a:r>
              <a:rPr lang="en-US" sz="900" dirty="0" smtClean="0">
                <a:latin typeface="Arial" charset="0"/>
              </a:rPr>
              <a:t> that serves as the nation's international linkage to foreign educational and research networks. The linkage of nationwide Thai education to foreign education Network. </a:t>
            </a:r>
            <a:r>
              <a:rPr lang="en-US" sz="900" dirty="0" smtClean="0">
                <a:latin typeface="Gungsuh" pitchFamily="18" charset="-127"/>
                <a:ea typeface="Gungsuh" pitchFamily="18" charset="-127"/>
              </a:rPr>
              <a:t>Linked network institutions/agencies for education. At least the following. </a:t>
            </a:r>
          </a:p>
          <a:p>
            <a:pPr marL="1143000" lvl="2" indent="-228600" eaLnBrk="1" hangingPunct="1">
              <a:lnSpc>
                <a:spcPct val="80000"/>
              </a:lnSpc>
              <a:buFontTx/>
              <a:buChar char="•"/>
            </a:pPr>
            <a:r>
              <a:rPr lang="en-US" sz="1100" dirty="0" smtClean="0">
                <a:latin typeface="Gungsuh" pitchFamily="18" charset="-127"/>
                <a:ea typeface="Gungsuh" pitchFamily="18" charset="-127"/>
              </a:rPr>
              <a:t>293 Universities (1,000 Mbps each of the N x 1,000 Mbps).</a:t>
            </a:r>
          </a:p>
          <a:p>
            <a:pPr marL="1143000" lvl="2" indent="-228600" eaLnBrk="1" hangingPunct="1">
              <a:lnSpc>
                <a:spcPct val="80000"/>
              </a:lnSpc>
              <a:buFontTx/>
              <a:buChar char="•"/>
            </a:pPr>
            <a:r>
              <a:rPr lang="en-US" sz="1100" dirty="0" smtClean="0">
                <a:latin typeface="Gungsuh" pitchFamily="18" charset="-127"/>
                <a:ea typeface="Gungsuh" pitchFamily="18" charset="-127"/>
              </a:rPr>
              <a:t>415 Vocational Education (100 - 1,000 Mbps)</a:t>
            </a:r>
          </a:p>
          <a:p>
            <a:pPr marL="1143000" lvl="2" indent="-228600" eaLnBrk="1" hangingPunct="1">
              <a:lnSpc>
                <a:spcPct val="80000"/>
              </a:lnSpc>
              <a:buFontTx/>
              <a:buChar char="•"/>
            </a:pPr>
            <a:r>
              <a:rPr lang="en-US" sz="1100" dirty="0" smtClean="0">
                <a:latin typeface="Gungsuh" pitchFamily="18" charset="-127"/>
                <a:ea typeface="Gungsuh" pitchFamily="18" charset="-127"/>
              </a:rPr>
              <a:t>9,749 schools (10 - 100 Mbps). (7,000 school</a:t>
            </a:r>
            <a:r>
              <a:rPr lang="en-US" sz="1100" baseline="0" dirty="0" smtClean="0">
                <a:latin typeface="Gungsuh" pitchFamily="18" charset="-127"/>
                <a:ea typeface="Gungsuh" pitchFamily="18" charset="-127"/>
              </a:rPr>
              <a:t>s will be implemented success in the year 2014)</a:t>
            </a:r>
            <a:endParaRPr lang="en-US" sz="1100" dirty="0" smtClean="0">
              <a:latin typeface="Gungsuh" pitchFamily="18" charset="-127"/>
              <a:ea typeface="Gungsuh" pitchFamily="18" charset="-127"/>
            </a:endParaRPr>
          </a:p>
          <a:p>
            <a:pPr marL="1143000" lvl="2" indent="-228600" eaLnBrk="1" hangingPunct="1">
              <a:lnSpc>
                <a:spcPct val="80000"/>
              </a:lnSpc>
              <a:buFontTx/>
              <a:buChar char="•"/>
            </a:pPr>
            <a:endParaRPr lang="en-US" sz="1100" dirty="0" smtClean="0">
              <a:latin typeface="Gungsuh" pitchFamily="18" charset="-127"/>
              <a:ea typeface="Gungsuh" pitchFamily="18" charset="-127"/>
            </a:endParaRPr>
          </a:p>
          <a:p>
            <a:pPr eaLnBrk="1" hangingPunct="1">
              <a:lnSpc>
                <a:spcPct val="80000"/>
              </a:lnSpc>
            </a:pPr>
            <a:endParaRPr lang="th-TH" sz="900" dirty="0" smtClean="0">
              <a:latin typeface="Arial" charset="0"/>
              <a:cs typeface="Angsana New" pitchFamily="18" charset="-34"/>
            </a:endParaRPr>
          </a:p>
          <a:p>
            <a:pPr eaLnBrk="1" hangingPunct="1">
              <a:lnSpc>
                <a:spcPct val="90000"/>
              </a:lnSpc>
            </a:pPr>
            <a:endParaRPr lang="th-TH" sz="1000" dirty="0" smtClean="0">
              <a:cs typeface="Angsana New" pitchFamily="18" charset="-3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latin typeface="Arial" charset="0"/>
              </a:rPr>
              <a:t>In the year 1996 UniNet has provide internet speed 2 Mbps via Leaded Line connection to the currently UniNet has establish reach in 16</a:t>
            </a:r>
            <a:r>
              <a:rPr lang="en-US" baseline="30000" dirty="0" smtClean="0">
                <a:latin typeface="Arial" charset="0"/>
              </a:rPr>
              <a:t>th</a:t>
            </a:r>
            <a:r>
              <a:rPr lang="en-US" dirty="0" smtClean="0">
                <a:latin typeface="Arial" charset="0"/>
              </a:rPr>
              <a:t> Year with has</a:t>
            </a:r>
            <a:r>
              <a:rPr lang="th-TH" dirty="0" smtClean="0">
                <a:latin typeface="Arial" charset="0"/>
              </a:rPr>
              <a:t> developed a core network </a:t>
            </a:r>
            <a:r>
              <a:rPr lang="en-US" dirty="0" smtClean="0">
                <a:latin typeface="Arial" charset="0"/>
              </a:rPr>
              <a:t>bandwidth </a:t>
            </a:r>
            <a:r>
              <a:rPr lang="th-TH" dirty="0" smtClean="0">
                <a:latin typeface="Arial" charset="0"/>
              </a:rPr>
              <a:t>more than </a:t>
            </a:r>
            <a:r>
              <a:rPr lang="en-US" dirty="0" smtClean="0">
                <a:latin typeface="Arial" charset="0"/>
              </a:rPr>
              <a:t>5</a:t>
            </a:r>
            <a:r>
              <a:rPr lang="th-TH" dirty="0" smtClean="0">
                <a:latin typeface="Arial" charset="0"/>
              </a:rPr>
              <a:t>0 Gbps link </a:t>
            </a:r>
            <a:r>
              <a:rPr lang="en-US" dirty="0" smtClean="0">
                <a:latin typeface="Arial" charset="0"/>
              </a:rPr>
              <a:t>87</a:t>
            </a:r>
            <a:r>
              <a:rPr lang="en-US" baseline="0" dirty="0" smtClean="0">
                <a:latin typeface="Arial" charset="0"/>
              </a:rPr>
              <a:t> </a:t>
            </a:r>
            <a:r>
              <a:rPr lang="th-TH" dirty="0" smtClean="0">
                <a:latin typeface="Arial" charset="0"/>
              </a:rPr>
              <a:t>node region </a:t>
            </a:r>
            <a:r>
              <a:rPr lang="en-US" dirty="0" smtClean="0">
                <a:latin typeface="Arial" charset="0"/>
              </a:rPr>
              <a:t>and implemented</a:t>
            </a:r>
            <a:r>
              <a:rPr lang="en-US" baseline="0" dirty="0" smtClean="0">
                <a:latin typeface="Arial" charset="0"/>
              </a:rPr>
              <a:t> IPv6 ready.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latin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Arial" charset="0"/>
              </a:rPr>
              <a:t>The network fiber optic link co</a:t>
            </a:r>
            <a:r>
              <a:rPr lang="en-US" dirty="0" smtClean="0">
                <a:latin typeface="Arial" charset="0"/>
              </a:rPr>
              <a:t>ver 50,000 KM from core network link node region and distributed.</a:t>
            </a:r>
            <a:endParaRPr lang="th-TH" dirty="0"/>
          </a:p>
        </p:txBody>
      </p:sp>
      <p:sp>
        <p:nvSpPr>
          <p:cNvPr id="4" name="Slide Number Placeholder 3"/>
          <p:cNvSpPr>
            <a:spLocks noGrp="1"/>
          </p:cNvSpPr>
          <p:nvPr>
            <p:ph type="sldNum" sz="quarter" idx="10"/>
          </p:nvPr>
        </p:nvSpPr>
        <p:spPr/>
        <p:txBody>
          <a:bodyPr/>
          <a:lstStyle/>
          <a:p>
            <a:fld id="{2D77ED70-F059-4737-960B-DD1F317415AB}" type="slidenum">
              <a:rPr lang="th-TH" smtClean="0"/>
              <a:pPr/>
              <a:t>10</a:t>
            </a:fld>
            <a:endParaRPr lang="th-TH"/>
          </a:p>
        </p:txBody>
      </p:sp>
    </p:spTree>
    <p:extLst>
      <p:ext uri="{BB962C8B-B14F-4D97-AF65-F5344CB8AC3E}">
        <p14:creationId xmlns:p14="http://schemas.microsoft.com/office/powerpoint/2010/main" val="2822771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picture show structure network connection of UniNet wit</a:t>
            </a:r>
            <a:r>
              <a:rPr lang="en-US" baseline="0" dirty="0" smtClean="0"/>
              <a:t>h </a:t>
            </a:r>
            <a:r>
              <a:rPr lang="en-US" dirty="0" err="1" smtClean="0"/>
              <a:t>ThaiREN</a:t>
            </a:r>
            <a:r>
              <a:rPr lang="th-TH" dirty="0" smtClean="0"/>
              <a:t> </a:t>
            </a:r>
          </a:p>
          <a:p>
            <a:pPr eaLnBrk="1" hangingPunct="1"/>
            <a:endParaRPr lang="th-TH" dirty="0" smtClean="0"/>
          </a:p>
          <a:p>
            <a:pPr eaLnBrk="1" hangingPunct="1"/>
            <a:r>
              <a:rPr lang="en-US" dirty="0" err="1" smtClean="0"/>
              <a:t>ThaiREN</a:t>
            </a:r>
            <a:r>
              <a:rPr lang="en-US" dirty="0" smtClean="0"/>
              <a:t> network has expanded the original circuits </a:t>
            </a:r>
            <a:r>
              <a:rPr lang="th-TH" dirty="0" smtClean="0"/>
              <a:t>from Thailand </a:t>
            </a:r>
            <a:r>
              <a:rPr lang="en-US" dirty="0" smtClean="0"/>
              <a:t>connect into TEIN4 network via Singapore Node the Bandwidth </a:t>
            </a:r>
            <a:r>
              <a:rPr lang="en-US" dirty="0" smtClean="0"/>
              <a:t>is155 </a:t>
            </a:r>
            <a:r>
              <a:rPr lang="en-US" dirty="0" smtClean="0"/>
              <a:t>Mbps </a:t>
            </a:r>
            <a:r>
              <a:rPr lang="en-US" dirty="0" smtClean="0"/>
              <a:t>and will upgrade to </a:t>
            </a:r>
            <a:r>
              <a:rPr lang="en-US" dirty="0" smtClean="0"/>
              <a:t>622 </a:t>
            </a:r>
            <a:r>
              <a:rPr lang="en-US" dirty="0" smtClean="0"/>
              <a:t>Mbps. There is a direct</a:t>
            </a:r>
            <a:r>
              <a:rPr lang="en-US" baseline="0" dirty="0" smtClean="0"/>
              <a:t> </a:t>
            </a:r>
            <a:r>
              <a:rPr lang="en-US" dirty="0" smtClean="0"/>
              <a:t>link from Singapore</a:t>
            </a:r>
            <a:r>
              <a:rPr lang="en-US" baseline="0" dirty="0" smtClean="0"/>
              <a:t> node </a:t>
            </a:r>
            <a:r>
              <a:rPr lang="en-US" dirty="0" smtClean="0"/>
              <a:t>APAN</a:t>
            </a:r>
            <a:r>
              <a:rPr lang="th-TH" dirty="0" smtClean="0"/>
              <a:t>-</a:t>
            </a:r>
            <a:r>
              <a:rPr lang="en-US" dirty="0" smtClean="0"/>
              <a:t>JP network </a:t>
            </a:r>
            <a:r>
              <a:rPr lang="en-US" dirty="0" smtClean="0"/>
              <a:t>in </a:t>
            </a:r>
            <a:r>
              <a:rPr lang="en-US" dirty="0" smtClean="0"/>
              <a:t>Japan </a:t>
            </a:r>
            <a:r>
              <a:rPr lang="en-US" dirty="0" smtClean="0"/>
              <a:t>with the </a:t>
            </a:r>
            <a:r>
              <a:rPr lang="en-US" dirty="0" smtClean="0"/>
              <a:t>bandwidth </a:t>
            </a:r>
            <a:r>
              <a:rPr lang="th-TH" dirty="0" smtClean="0"/>
              <a:t> </a:t>
            </a:r>
            <a:r>
              <a:rPr lang="th-TH" dirty="0" smtClean="0"/>
              <a:t>622 Mbps</a:t>
            </a:r>
            <a:endParaRPr lang="th-TH" baseline="0" dirty="0" smtClean="0"/>
          </a:p>
          <a:p>
            <a:pPr eaLnBrk="1" hangingPunct="1"/>
            <a:endParaRPr lang="th-TH" baseline="0" dirty="0" smtClean="0"/>
          </a:p>
          <a:p>
            <a:pPr eaLnBrk="1" hangingPunct="1"/>
            <a:r>
              <a:rPr lang="en-US" dirty="0" smtClean="0"/>
              <a:t>And also connect into</a:t>
            </a:r>
            <a:r>
              <a:rPr lang="en-US" baseline="0" dirty="0" smtClean="0"/>
              <a:t> Internet2 network Bandwidth of 155 Mbps. </a:t>
            </a:r>
            <a:endParaRPr lang="th-TH" dirty="0"/>
          </a:p>
        </p:txBody>
      </p:sp>
      <p:sp>
        <p:nvSpPr>
          <p:cNvPr id="4" name="Slide Number Placeholder 3"/>
          <p:cNvSpPr>
            <a:spLocks noGrp="1"/>
          </p:cNvSpPr>
          <p:nvPr>
            <p:ph type="sldNum" sz="quarter" idx="10"/>
          </p:nvPr>
        </p:nvSpPr>
        <p:spPr/>
        <p:txBody>
          <a:bodyPr/>
          <a:lstStyle/>
          <a:p>
            <a:fld id="{2D77ED70-F059-4737-960B-DD1F317415AB}" type="slidenum">
              <a:rPr lang="th-TH" smtClean="0"/>
              <a:pPr/>
              <a:t>11</a:t>
            </a:fld>
            <a:endParaRPr lang="th-TH"/>
          </a:p>
        </p:txBody>
      </p:sp>
    </p:spTree>
    <p:extLst>
      <p:ext uri="{BB962C8B-B14F-4D97-AF65-F5344CB8AC3E}">
        <p14:creationId xmlns:p14="http://schemas.microsoft.com/office/powerpoint/2010/main" val="2104992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ภาพนิ่ง 1"/>
          <p:cNvSpPr>
            <a:spLocks noGrp="1" noRot="1" noChangeAspect="1"/>
          </p:cNvSpPr>
          <p:nvPr>
            <p:ph type="sldImg"/>
          </p:nvPr>
        </p:nvSpPr>
        <p:spPr/>
      </p:sp>
      <p:sp>
        <p:nvSpPr>
          <p:cNvPr id="3" name="ตัวแทนบันทึกย่อ 2"/>
          <p:cNvSpPr>
            <a:spLocks noGrp="1"/>
          </p:cNvSpPr>
          <p:nvPr>
            <p:ph type="body" idx="1"/>
          </p:nvPr>
        </p:nvSpPr>
        <p:spPr/>
        <p:txBody>
          <a:bodyPr/>
          <a:lstStyle/>
          <a:p>
            <a:r>
              <a:rPr lang="en-US" dirty="0" smtClean="0"/>
              <a:t>National</a:t>
            </a:r>
            <a:r>
              <a:rPr lang="en-US" baseline="0" dirty="0" smtClean="0"/>
              <a:t> Education Information Services (NEIS)</a:t>
            </a:r>
            <a:r>
              <a:rPr lang="en-US" sz="1800" kern="1200" dirty="0" smtClean="0">
                <a:solidFill>
                  <a:schemeClr val="tx1"/>
                </a:solidFill>
                <a:effectLst/>
                <a:latin typeface="+mn-lt"/>
                <a:ea typeface="+mn-ea"/>
                <a:cs typeface="+mn-cs"/>
              </a:rPr>
              <a:t>  is a information infrastructure, which provide information for management and executives in three levels. The first level is national level, which establishes a comprehensive e-government project using TH e-Gif (Thailand e-Government Interoperability Framework) to enhance efficiency and quality of general services such as procurement, service delivery, monitoring and evaluation and etc. The second is local level, which share data and information among education administration organizations and other government departments. The last is school level, which handle education administration in a more efficient, convenient, and innovative way. </a:t>
            </a:r>
            <a:endParaRPr lang="th-TH" dirty="0"/>
          </a:p>
        </p:txBody>
      </p:sp>
      <p:sp>
        <p:nvSpPr>
          <p:cNvPr id="4" name="ตัวแทนหมายเลขภาพนิ่ง 3"/>
          <p:cNvSpPr>
            <a:spLocks noGrp="1"/>
          </p:cNvSpPr>
          <p:nvPr>
            <p:ph type="sldNum" sz="quarter" idx="10"/>
          </p:nvPr>
        </p:nvSpPr>
        <p:spPr/>
        <p:txBody>
          <a:bodyPr/>
          <a:lstStyle/>
          <a:p>
            <a:fld id="{2D77ED70-F059-4737-960B-DD1F317415AB}" type="slidenum">
              <a:rPr lang="th-TH" smtClean="0"/>
              <a:pPr/>
              <a:t>12</a:t>
            </a:fld>
            <a:endParaRPr lang="th-TH"/>
          </a:p>
        </p:txBody>
      </p:sp>
    </p:spTree>
    <p:extLst>
      <p:ext uri="{BB962C8B-B14F-4D97-AF65-F5344CB8AC3E}">
        <p14:creationId xmlns:p14="http://schemas.microsoft.com/office/powerpoint/2010/main" val="2997323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C9CAC128-9D9B-435D-8B43-7DE3AFB727F6}" type="datetimeFigureOut">
              <a:rPr lang="th-TH" smtClean="0"/>
              <a:pPr/>
              <a:t>20/03/56</a:t>
            </a:fld>
            <a:endParaRPr lang="th-TH"/>
          </a:p>
        </p:txBody>
      </p:sp>
      <p:sp>
        <p:nvSpPr>
          <p:cNvPr id="17" name="Footer Placeholder 16"/>
          <p:cNvSpPr>
            <a:spLocks noGrp="1"/>
          </p:cNvSpPr>
          <p:nvPr>
            <p:ph type="ftr" sz="quarter" idx="11"/>
          </p:nvPr>
        </p:nvSpPr>
        <p:spPr>
          <a:xfrm>
            <a:off x="2898648" y="6355080"/>
            <a:ext cx="3474720" cy="365760"/>
          </a:xfrm>
        </p:spPr>
        <p:txBody>
          <a:bodyPr/>
          <a:lstStyle/>
          <a:p>
            <a:endParaRPr lang="th-TH"/>
          </a:p>
        </p:txBody>
      </p:sp>
      <p:sp>
        <p:nvSpPr>
          <p:cNvPr id="29" name="Slide Number Placeholder 28"/>
          <p:cNvSpPr>
            <a:spLocks noGrp="1"/>
          </p:cNvSpPr>
          <p:nvPr>
            <p:ph type="sldNum" sz="quarter" idx="12"/>
          </p:nvPr>
        </p:nvSpPr>
        <p:spPr>
          <a:xfrm>
            <a:off x="1216152" y="6355080"/>
            <a:ext cx="1219200" cy="365760"/>
          </a:xfrm>
        </p:spPr>
        <p:txBody>
          <a:bodyPr/>
          <a:lstStyle/>
          <a:p>
            <a:fld id="{6D88E5FC-7AE7-494B-BE87-6E0775614FB5}" type="slidenum">
              <a:rPr lang="th-TH" smtClean="0"/>
              <a:pPr/>
              <a:t>‹#›</a:t>
            </a:fld>
            <a:endParaRPr lang="th-TH"/>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CAC128-9D9B-435D-8B43-7DE3AFB727F6}" type="datetimeFigureOut">
              <a:rPr lang="th-TH" smtClean="0"/>
              <a:pPr/>
              <a:t>20/03/56</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6D88E5FC-7AE7-494B-BE87-6E0775614FB5}" type="slidenum">
              <a:rPr lang="th-TH" smtClean="0"/>
              <a:pPr/>
              <a:t>‹#›</a:t>
            </a:fld>
            <a:endParaRPr lang="th-T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CAC128-9D9B-435D-8B43-7DE3AFB727F6}" type="datetimeFigureOut">
              <a:rPr lang="th-TH" smtClean="0"/>
              <a:pPr/>
              <a:t>20/03/56</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6D88E5FC-7AE7-494B-BE87-6E0775614FB5}" type="slidenum">
              <a:rPr lang="th-TH" smtClean="0"/>
              <a:pPr/>
              <a:t>‹#›</a:t>
            </a:fld>
            <a:endParaRPr lang="th-TH"/>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ชื่อเรื่องและเนื้อหา 4 ส่วน">
    <p:spTree>
      <p:nvGrpSpPr>
        <p:cNvPr id="1" name=""/>
        <p:cNvGrpSpPr/>
        <p:nvPr/>
      </p:nvGrpSpPr>
      <p:grpSpPr>
        <a:xfrm>
          <a:off x="0" y="0"/>
          <a:ext cx="0" cy="0"/>
          <a:chOff x="0" y="0"/>
          <a:chExt cx="0" cy="0"/>
        </a:xfrm>
      </p:grpSpPr>
      <p:sp>
        <p:nvSpPr>
          <p:cNvPr id="2" name="ชื่อเรื่อง 1"/>
          <p:cNvSpPr>
            <a:spLocks noGrp="1"/>
          </p:cNvSpPr>
          <p:nvPr>
            <p:ph type="title" sz="quarter"/>
          </p:nvPr>
        </p:nvSpPr>
        <p:spPr>
          <a:xfrm>
            <a:off x="457200" y="274638"/>
            <a:ext cx="8229600" cy="1143000"/>
          </a:xfrm>
        </p:spPr>
        <p:txBody>
          <a:bodyPr/>
          <a:lstStyle/>
          <a:p>
            <a:r>
              <a:rPr lang="th-TH" smtClean="0"/>
              <a:t>คลิกเพื่อแก้ไขลักษณะชื่อเรื่องต้นแบบ</a:t>
            </a:r>
            <a:endParaRPr lang="th-TH"/>
          </a:p>
        </p:txBody>
      </p:sp>
      <p:sp>
        <p:nvSpPr>
          <p:cNvPr id="3" name="ตัวแทนเนื้อหา 2"/>
          <p:cNvSpPr>
            <a:spLocks noGrp="1"/>
          </p:cNvSpPr>
          <p:nvPr>
            <p:ph sz="quarter" idx="1"/>
          </p:nvPr>
        </p:nvSpPr>
        <p:spPr>
          <a:xfrm>
            <a:off x="457200" y="1600200"/>
            <a:ext cx="4038600" cy="2185988"/>
          </a:xfrm>
        </p:spPr>
        <p:txBody>
          <a:bodyPr/>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แทนเนื้อหา 3"/>
          <p:cNvSpPr>
            <a:spLocks noGrp="1"/>
          </p:cNvSpPr>
          <p:nvPr>
            <p:ph sz="quarter" idx="2"/>
          </p:nvPr>
        </p:nvSpPr>
        <p:spPr>
          <a:xfrm>
            <a:off x="4648200" y="1600200"/>
            <a:ext cx="4038600" cy="2185988"/>
          </a:xfrm>
        </p:spPr>
        <p:txBody>
          <a:bodyPr/>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5" name="ตัวแทนเนื้อหา 4"/>
          <p:cNvSpPr>
            <a:spLocks noGrp="1"/>
          </p:cNvSpPr>
          <p:nvPr>
            <p:ph sz="quarter" idx="3"/>
          </p:nvPr>
        </p:nvSpPr>
        <p:spPr>
          <a:xfrm>
            <a:off x="457200" y="3938588"/>
            <a:ext cx="4038600" cy="2187575"/>
          </a:xfrm>
        </p:spPr>
        <p:txBody>
          <a:bodyPr/>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6" name="ตัวแทนเนื้อหา 5"/>
          <p:cNvSpPr>
            <a:spLocks noGrp="1"/>
          </p:cNvSpPr>
          <p:nvPr>
            <p:ph sz="quarter" idx="4"/>
          </p:nvPr>
        </p:nvSpPr>
        <p:spPr>
          <a:xfrm>
            <a:off x="4648200" y="3938588"/>
            <a:ext cx="4038600" cy="2187575"/>
          </a:xfrm>
        </p:spPr>
        <p:txBody>
          <a:bodyPr/>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552145B-685E-4738-8015-2EDAAE114FA3}" type="slidenum">
              <a:rPr lang="en-US"/>
              <a:pPr>
                <a:defRPr/>
              </a:pPr>
              <a:t>‹#›</a:t>
            </a:fld>
            <a:endParaRPr lang="en-US"/>
          </a:p>
        </p:txBody>
      </p:sp>
    </p:spTree>
    <p:extLst>
      <p:ext uri="{BB962C8B-B14F-4D97-AF65-F5344CB8AC3E}">
        <p14:creationId xmlns:p14="http://schemas.microsoft.com/office/powerpoint/2010/main" val="3568804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9CAC128-9D9B-435D-8B43-7DE3AFB727F6}" type="datetimeFigureOut">
              <a:rPr lang="th-TH" smtClean="0"/>
              <a:pPr/>
              <a:t>20/03/56</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6D88E5FC-7AE7-494B-BE87-6E0775614FB5}" type="slidenum">
              <a:rPr lang="th-TH" smtClean="0"/>
              <a:pPr/>
              <a:t>‹#›</a:t>
            </a:fld>
            <a:endParaRPr lang="th-TH"/>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C9CAC128-9D9B-435D-8B43-7DE3AFB727F6}" type="datetimeFigureOut">
              <a:rPr lang="th-TH" smtClean="0"/>
              <a:pPr/>
              <a:t>20/03/56</a:t>
            </a:fld>
            <a:endParaRPr lang="th-TH"/>
          </a:p>
        </p:txBody>
      </p:sp>
      <p:sp>
        <p:nvSpPr>
          <p:cNvPr id="5" name="Footer Placeholder 4"/>
          <p:cNvSpPr>
            <a:spLocks noGrp="1"/>
          </p:cNvSpPr>
          <p:nvPr>
            <p:ph type="ftr" sz="quarter" idx="11"/>
          </p:nvPr>
        </p:nvSpPr>
        <p:spPr>
          <a:xfrm>
            <a:off x="2898648" y="6355080"/>
            <a:ext cx="3474720" cy="365760"/>
          </a:xfrm>
        </p:spPr>
        <p:txBody>
          <a:bodyPr/>
          <a:lstStyle/>
          <a:p>
            <a:endParaRPr lang="th-TH"/>
          </a:p>
        </p:txBody>
      </p:sp>
      <p:sp>
        <p:nvSpPr>
          <p:cNvPr id="6" name="Slide Number Placeholder 5"/>
          <p:cNvSpPr>
            <a:spLocks noGrp="1"/>
          </p:cNvSpPr>
          <p:nvPr>
            <p:ph type="sldNum" sz="quarter" idx="12"/>
          </p:nvPr>
        </p:nvSpPr>
        <p:spPr>
          <a:xfrm>
            <a:off x="1069848" y="6355080"/>
            <a:ext cx="1520952" cy="365760"/>
          </a:xfrm>
        </p:spPr>
        <p:txBody>
          <a:bodyPr/>
          <a:lstStyle/>
          <a:p>
            <a:fld id="{6D88E5FC-7AE7-494B-BE87-6E0775614FB5}" type="slidenum">
              <a:rPr lang="th-TH" smtClean="0"/>
              <a:pPr/>
              <a:t>‹#›</a:t>
            </a:fld>
            <a:endParaRPr lang="th-TH"/>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9CAC128-9D9B-435D-8B43-7DE3AFB727F6}" type="datetimeFigureOut">
              <a:rPr lang="th-TH" smtClean="0"/>
              <a:pPr/>
              <a:t>20/03/56</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6D88E5FC-7AE7-494B-BE87-6E0775614FB5}" type="slidenum">
              <a:rPr lang="th-TH" smtClean="0"/>
              <a:pPr/>
              <a:t>‹#›</a:t>
            </a:fld>
            <a:endParaRPr lang="th-TH"/>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9CAC128-9D9B-435D-8B43-7DE3AFB727F6}" type="datetimeFigureOut">
              <a:rPr lang="th-TH" smtClean="0"/>
              <a:pPr/>
              <a:t>20/03/56</a:t>
            </a:fld>
            <a:endParaRPr lang="th-TH"/>
          </a:p>
        </p:txBody>
      </p:sp>
      <p:sp>
        <p:nvSpPr>
          <p:cNvPr id="8" name="Footer Placeholder 7"/>
          <p:cNvSpPr>
            <a:spLocks noGrp="1"/>
          </p:cNvSpPr>
          <p:nvPr>
            <p:ph type="ftr" sz="quarter" idx="11"/>
          </p:nvPr>
        </p:nvSpPr>
        <p:spPr/>
        <p:txBody>
          <a:bodyPr/>
          <a:lstStyle/>
          <a:p>
            <a:endParaRPr lang="th-TH"/>
          </a:p>
        </p:txBody>
      </p:sp>
      <p:sp>
        <p:nvSpPr>
          <p:cNvPr id="9" name="Slide Number Placeholder 8"/>
          <p:cNvSpPr>
            <a:spLocks noGrp="1"/>
          </p:cNvSpPr>
          <p:nvPr>
            <p:ph type="sldNum" sz="quarter" idx="12"/>
          </p:nvPr>
        </p:nvSpPr>
        <p:spPr/>
        <p:txBody>
          <a:bodyPr/>
          <a:lstStyle/>
          <a:p>
            <a:fld id="{6D88E5FC-7AE7-494B-BE87-6E0775614FB5}" type="slidenum">
              <a:rPr lang="th-TH" smtClean="0"/>
              <a:pPr/>
              <a:t>‹#›</a:t>
            </a:fld>
            <a:endParaRPr lang="th-TH"/>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9CAC128-9D9B-435D-8B43-7DE3AFB727F6}" type="datetimeFigureOut">
              <a:rPr lang="th-TH" smtClean="0"/>
              <a:pPr/>
              <a:t>20/03/56</a:t>
            </a:fld>
            <a:endParaRPr lang="th-TH"/>
          </a:p>
        </p:txBody>
      </p:sp>
      <p:sp>
        <p:nvSpPr>
          <p:cNvPr id="4" name="Footer Placeholder 3"/>
          <p:cNvSpPr>
            <a:spLocks noGrp="1"/>
          </p:cNvSpPr>
          <p:nvPr>
            <p:ph type="ftr" sz="quarter" idx="11"/>
          </p:nvPr>
        </p:nvSpPr>
        <p:spPr/>
        <p:txBody>
          <a:bodyPr/>
          <a:lstStyle/>
          <a:p>
            <a:endParaRPr lang="th-TH"/>
          </a:p>
        </p:txBody>
      </p:sp>
      <p:sp>
        <p:nvSpPr>
          <p:cNvPr id="5" name="Slide Number Placeholder 4"/>
          <p:cNvSpPr>
            <a:spLocks noGrp="1"/>
          </p:cNvSpPr>
          <p:nvPr>
            <p:ph type="sldNum" sz="quarter" idx="12"/>
          </p:nvPr>
        </p:nvSpPr>
        <p:spPr/>
        <p:txBody>
          <a:bodyPr/>
          <a:lstStyle/>
          <a:p>
            <a:fld id="{6D88E5FC-7AE7-494B-BE87-6E0775614FB5}" type="slidenum">
              <a:rPr lang="th-TH" smtClean="0"/>
              <a:pPr/>
              <a:t>‹#›</a:t>
            </a:fld>
            <a:endParaRPr lang="th-TH"/>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CAC128-9D9B-435D-8B43-7DE3AFB727F6}" type="datetimeFigureOut">
              <a:rPr lang="th-TH" smtClean="0"/>
              <a:pPr/>
              <a:t>20/03/56</a:t>
            </a:fld>
            <a:endParaRPr lang="th-TH"/>
          </a:p>
        </p:txBody>
      </p:sp>
      <p:sp>
        <p:nvSpPr>
          <p:cNvPr id="3" name="Footer Placeholder 2"/>
          <p:cNvSpPr>
            <a:spLocks noGrp="1"/>
          </p:cNvSpPr>
          <p:nvPr>
            <p:ph type="ftr" sz="quarter" idx="11"/>
          </p:nvPr>
        </p:nvSpPr>
        <p:spPr/>
        <p:txBody>
          <a:bodyPr/>
          <a:lstStyle/>
          <a:p>
            <a:endParaRPr lang="th-TH"/>
          </a:p>
        </p:txBody>
      </p:sp>
      <p:sp>
        <p:nvSpPr>
          <p:cNvPr id="4" name="Slide Number Placeholder 3"/>
          <p:cNvSpPr>
            <a:spLocks noGrp="1"/>
          </p:cNvSpPr>
          <p:nvPr>
            <p:ph type="sldNum" sz="quarter" idx="12"/>
          </p:nvPr>
        </p:nvSpPr>
        <p:spPr/>
        <p:txBody>
          <a:bodyPr/>
          <a:lstStyle/>
          <a:p>
            <a:fld id="{6D88E5FC-7AE7-494B-BE87-6E0775614FB5}" type="slidenum">
              <a:rPr lang="th-TH" smtClean="0"/>
              <a:pPr/>
              <a:t>‹#›</a:t>
            </a:fld>
            <a:endParaRPr lang="th-TH"/>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9CAC128-9D9B-435D-8B43-7DE3AFB727F6}" type="datetimeFigureOut">
              <a:rPr lang="th-TH" smtClean="0"/>
              <a:pPr/>
              <a:t>20/03/56</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6D88E5FC-7AE7-494B-BE87-6E0775614FB5}" type="slidenum">
              <a:rPr lang="th-TH" smtClean="0"/>
              <a:pPr/>
              <a:t>‹#›</a:t>
            </a:fld>
            <a:endParaRPr lang="th-TH"/>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9CAC128-9D9B-435D-8B43-7DE3AFB727F6}" type="datetimeFigureOut">
              <a:rPr lang="th-TH" smtClean="0"/>
              <a:pPr/>
              <a:t>20/03/56</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6D88E5FC-7AE7-494B-BE87-6E0775614FB5}" type="slidenum">
              <a:rPr lang="th-TH" smtClean="0"/>
              <a:pPr/>
              <a:t>‹#›</a:t>
            </a:fld>
            <a:endParaRPr lang="th-TH"/>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C9CAC128-9D9B-435D-8B43-7DE3AFB727F6}" type="datetimeFigureOut">
              <a:rPr lang="th-TH" smtClean="0"/>
              <a:pPr/>
              <a:t>20/03/56</a:t>
            </a:fld>
            <a:endParaRPr lang="th-TH"/>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th-TH"/>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6D88E5FC-7AE7-494B-BE87-6E0775614FB5}" type="slidenum">
              <a:rPr lang="th-TH" smtClean="0"/>
              <a:pPr/>
              <a:t>‹#›</a:t>
            </a:fld>
            <a:endParaRPr lang="th-TH"/>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3.png"/><Relationship Id="rId18" Type="http://schemas.openxmlformats.org/officeDocument/2006/relationships/image" Target="../media/image16.jpeg"/><Relationship Id="rId3" Type="http://schemas.openxmlformats.org/officeDocument/2006/relationships/notesSlide" Target="../notesSlides/notesSlide8.xml"/><Relationship Id="rId21" Type="http://schemas.openxmlformats.org/officeDocument/2006/relationships/oleObject" Target="../embeddings/oleObject1.bin"/><Relationship Id="rId7" Type="http://schemas.openxmlformats.org/officeDocument/2006/relationships/hyperlink" Target="http://www.nsf.gov/start.htm" TargetMode="External"/><Relationship Id="rId12" Type="http://schemas.openxmlformats.org/officeDocument/2006/relationships/hyperlink" Target="http://www.internet2.edu/" TargetMode="External"/><Relationship Id="rId17" Type="http://schemas.openxmlformats.org/officeDocument/2006/relationships/hyperlink" Target="http://images.google.com/imgres?imgurl=www.photographymuseum.com/research.gif&amp;imgrefurl=http://www.photographymuseum.com/&amp;h=188&amp;w=300&amp;prev=/images?q=research&amp;svnum=10&amp;hl=en" TargetMode="External"/><Relationship Id="rId2" Type="http://schemas.openxmlformats.org/officeDocument/2006/relationships/slideLayout" Target="../slideLayouts/slideLayout12.xml"/><Relationship Id="rId16" Type="http://schemas.openxmlformats.org/officeDocument/2006/relationships/image" Target="../media/image15.jpeg"/><Relationship Id="rId20" Type="http://schemas.openxmlformats.org/officeDocument/2006/relationships/image" Target="../media/image17.jpeg"/><Relationship Id="rId1" Type="http://schemas.openxmlformats.org/officeDocument/2006/relationships/vmlDrawing" Target="../drawings/vmlDrawing1.vml"/><Relationship Id="rId6" Type="http://schemas.openxmlformats.org/officeDocument/2006/relationships/image" Target="../media/image9.wmf"/><Relationship Id="rId11" Type="http://schemas.openxmlformats.org/officeDocument/2006/relationships/image" Target="../media/image12.jpeg"/><Relationship Id="rId5" Type="http://schemas.openxmlformats.org/officeDocument/2006/relationships/image" Target="../media/image8.wmf"/><Relationship Id="rId15" Type="http://schemas.openxmlformats.org/officeDocument/2006/relationships/image" Target="../media/image14.jpeg"/><Relationship Id="rId10" Type="http://schemas.openxmlformats.org/officeDocument/2006/relationships/hyperlink" Target="http://images.google.com/imgres?imgurl=www.ex.ac.uk/pictures/research.jpg&amp;imgrefurl=http://www.ex.ac.uk/research.htm&amp;h=200&amp;w=200&amp;prev=/images?q=research&amp;svnum=10&amp;hl=en" TargetMode="External"/><Relationship Id="rId19" Type="http://schemas.openxmlformats.org/officeDocument/2006/relationships/hyperlink" Target="http://images.google.com/imgres?imgurl=www.med.nyu.edu/images/research.gif&amp;imgrefurl=http://www.med.nyu.edu/research.html&amp;h=235&amp;w=200&amp;prev=/images?q=research&amp;svnum=10&amp;hl=en" TargetMode="External"/><Relationship Id="rId4" Type="http://schemas.openxmlformats.org/officeDocument/2006/relationships/image" Target="../media/image7.wmf"/><Relationship Id="rId9" Type="http://schemas.openxmlformats.org/officeDocument/2006/relationships/image" Target="../media/image11.wmf"/><Relationship Id="rId14" Type="http://schemas.openxmlformats.org/officeDocument/2006/relationships/hyperlink" Target="http://images.google.com/imgres?imgurl=www.hpineducation.hp.com/hied/research/images/research.jpg&amp;imgrefurl=http://www.hpineducation.hp.com/hied/research/research.html&amp;h=338&amp;w=260&amp;prev=/images?q=research&amp;svnum=10&amp;hl=en" TargetMode="External"/><Relationship Id="rId22"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jpe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24.e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5.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27.xml.rels><?xml version="1.0" encoding="UTF-8" standalone="yes"?>
<Relationships xmlns="http://schemas.openxmlformats.org/package/2006/relationships"><Relationship Id="rId3" Type="http://schemas.openxmlformats.org/officeDocument/2006/relationships/hyperlink" Target="http://iptv-lms.uni.net.th/es_iptv/view.php?video_id=14681&amp;LANGUAGE=&amp;u=" TargetMode="External"/><Relationship Id="rId2" Type="http://schemas.openxmlformats.org/officeDocument/2006/relationships/hyperlink" Target="http://iptv.uni.net.th/" TargetMode="Externa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400" dirty="0" smtClean="0"/>
              <a:t>Trends and Direction of a National Research and Education Infrastructure</a:t>
            </a:r>
            <a:endParaRPr lang="th-TH" sz="2400" dirty="0"/>
          </a:p>
        </p:txBody>
      </p:sp>
      <p:sp>
        <p:nvSpPr>
          <p:cNvPr id="3" name="Subtitle 2"/>
          <p:cNvSpPr>
            <a:spLocks noGrp="1"/>
          </p:cNvSpPr>
          <p:nvPr>
            <p:ph type="subTitle" idx="1"/>
          </p:nvPr>
        </p:nvSpPr>
        <p:spPr>
          <a:xfrm>
            <a:off x="1003176" y="5085184"/>
            <a:ext cx="7241232" cy="533400"/>
          </a:xfrm>
        </p:spPr>
        <p:txBody>
          <a:bodyPr>
            <a:noAutofit/>
          </a:bodyPr>
          <a:lstStyle/>
          <a:p>
            <a:r>
              <a:rPr lang="en-US" sz="1600" dirty="0" smtClean="0"/>
              <a:t>Assoc. </a:t>
            </a:r>
            <a:r>
              <a:rPr lang="en-US" sz="1600" dirty="0" err="1" smtClean="0"/>
              <a:t>Prof.Kamjorn</a:t>
            </a:r>
            <a:r>
              <a:rPr lang="en-US" sz="1600" dirty="0" smtClean="0"/>
              <a:t> </a:t>
            </a:r>
            <a:r>
              <a:rPr lang="en-US" sz="1600" dirty="0" err="1" smtClean="0"/>
              <a:t>Tatiyakavee</a:t>
            </a:r>
            <a:r>
              <a:rPr lang="en-US" sz="1600" dirty="0" smtClean="0"/>
              <a:t>, MD.</a:t>
            </a:r>
          </a:p>
          <a:p>
            <a:r>
              <a:rPr lang="en-US" sz="1600" dirty="0" smtClean="0"/>
              <a:t>Deputy Secretary-General Office of the Higher Education Commission</a:t>
            </a:r>
            <a:endParaRPr lang="th-TH" sz="1600" dirty="0"/>
          </a:p>
        </p:txBody>
      </p:sp>
      <p:pic>
        <p:nvPicPr>
          <p:cNvPr id="4" name="Picture 8" descr="Logo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2120" y="2132856"/>
            <a:ext cx="2698750"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8088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th-TH"/>
          </a:p>
        </p:txBody>
      </p:sp>
      <p:sp>
        <p:nvSpPr>
          <p:cNvPr id="16387" name="Content Placeholder 2"/>
          <p:cNvSpPr>
            <a:spLocks noGrp="1"/>
          </p:cNvSpPr>
          <p:nvPr>
            <p:ph idx="1"/>
          </p:nvPr>
        </p:nvSpPr>
        <p:spPr/>
        <p:txBody>
          <a:bodyPr/>
          <a:lstStyle/>
          <a:p>
            <a:endParaRPr lang="th-TH" smtClean="0"/>
          </a:p>
        </p:txBody>
      </p:sp>
      <p:pic>
        <p:nvPicPr>
          <p:cNvPr id="1638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 y="0"/>
            <a:ext cx="9153526"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a:spLocks noChangeArrowheads="1"/>
          </p:cNvSpPr>
          <p:nvPr/>
        </p:nvSpPr>
        <p:spPr bwMode="auto">
          <a:xfrm>
            <a:off x="5148263" y="4149725"/>
            <a:ext cx="3887787" cy="1322388"/>
          </a:xfrm>
          <a:prstGeom prst="rect">
            <a:avLst/>
          </a:prstGeom>
          <a:noFill/>
          <a:ln w="9525">
            <a:noFill/>
            <a:miter lim="800000"/>
            <a:headEnd/>
            <a:tailEnd/>
          </a:ln>
          <a:effectLst/>
        </p:spPr>
        <p:txBody>
          <a:bodyPr>
            <a:spAutoFit/>
          </a:bodyPr>
          <a:lstStyle/>
          <a:p>
            <a:pPr algn="ctr" fontAlgn="auto">
              <a:spcBef>
                <a:spcPts val="0"/>
              </a:spcBef>
              <a:spcAft>
                <a:spcPts val="0"/>
              </a:spcAft>
              <a:defRPr/>
            </a:pPr>
            <a:r>
              <a:rPr lang="en-US" sz="4000" b="1" dirty="0">
                <a:solidFill>
                  <a:srgbClr val="1F497D"/>
                </a:solidFill>
                <a:effectLst>
                  <a:outerShdw blurRad="38100" dist="38100" dir="2700000" algn="tl">
                    <a:srgbClr val="C0C0C0"/>
                  </a:outerShdw>
                </a:effectLst>
                <a:latin typeface="TH SarabunPSK" pitchFamily="34" charset="-34"/>
                <a:cs typeface="TH SarabunPSK" pitchFamily="34" charset="-34"/>
              </a:rPr>
              <a:t>“All POP IPv6 Ready”</a:t>
            </a:r>
            <a:br>
              <a:rPr lang="en-US" sz="4000" b="1" dirty="0">
                <a:solidFill>
                  <a:srgbClr val="1F497D"/>
                </a:solidFill>
                <a:effectLst>
                  <a:outerShdw blurRad="38100" dist="38100" dir="2700000" algn="tl">
                    <a:srgbClr val="C0C0C0"/>
                  </a:outerShdw>
                </a:effectLst>
                <a:latin typeface="TH SarabunPSK" pitchFamily="34" charset="-34"/>
                <a:cs typeface="TH SarabunPSK" pitchFamily="34" charset="-34"/>
              </a:rPr>
            </a:br>
            <a:endParaRPr lang="en-US" sz="4000" b="1" dirty="0">
              <a:solidFill>
                <a:srgbClr val="1F497D"/>
              </a:solidFill>
              <a:effectLst>
                <a:outerShdw blurRad="38100" dist="38100" dir="2700000" algn="tl">
                  <a:srgbClr val="C0C0C0"/>
                </a:outerShdw>
              </a:effectLst>
              <a:latin typeface="TH SarabunPSK" pitchFamily="34" charset="-34"/>
              <a:cs typeface="TH SarabunPSK" pitchFamily="34" charset="-34"/>
            </a:endParaRPr>
          </a:p>
        </p:txBody>
      </p:sp>
      <p:pic>
        <p:nvPicPr>
          <p:cNvPr id="1639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4888" y="4895850"/>
            <a:ext cx="180975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67571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
          <p:cNvGrpSpPr>
            <a:grpSpLocks/>
          </p:cNvGrpSpPr>
          <p:nvPr/>
        </p:nvGrpSpPr>
        <p:grpSpPr bwMode="auto">
          <a:xfrm>
            <a:off x="250825" y="1557338"/>
            <a:ext cx="8001000" cy="4881562"/>
            <a:chOff x="576" y="720"/>
            <a:chExt cx="5040" cy="3075"/>
          </a:xfrm>
        </p:grpSpPr>
        <p:pic>
          <p:nvPicPr>
            <p:cNvPr id="13336" name="Picture 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6" y="720"/>
              <a:ext cx="3164" cy="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37" name="Rectangle 4"/>
            <p:cNvSpPr>
              <a:spLocks noChangeArrowheads="1"/>
            </p:cNvSpPr>
            <p:nvPr/>
          </p:nvSpPr>
          <p:spPr bwMode="auto">
            <a:xfrm>
              <a:off x="1920" y="3360"/>
              <a:ext cx="114"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endParaRPr lang="th-TH" sz="1000">
                <a:solidFill>
                  <a:srgbClr val="000000"/>
                </a:solidFill>
              </a:endParaRPr>
            </a:p>
          </p:txBody>
        </p:sp>
        <p:pic>
          <p:nvPicPr>
            <p:cNvPr id="13338" name="Picture 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96" y="3216"/>
              <a:ext cx="696" cy="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39" name="Picture 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40" y="1296"/>
              <a:ext cx="1776" cy="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40" name="Rectangle 7"/>
            <p:cNvSpPr>
              <a:spLocks noChangeArrowheads="1"/>
            </p:cNvSpPr>
            <p:nvPr/>
          </p:nvSpPr>
          <p:spPr bwMode="auto">
            <a:xfrm>
              <a:off x="3136" y="3601"/>
              <a:ext cx="114"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endParaRPr lang="th-TH" sz="1000">
                <a:solidFill>
                  <a:srgbClr val="000000"/>
                </a:solidFill>
              </a:endParaRPr>
            </a:p>
          </p:txBody>
        </p:sp>
        <p:sp>
          <p:nvSpPr>
            <p:cNvPr id="13341" name="Rectangle 8"/>
            <p:cNvSpPr>
              <a:spLocks noChangeArrowheads="1"/>
            </p:cNvSpPr>
            <p:nvPr/>
          </p:nvSpPr>
          <p:spPr bwMode="auto">
            <a:xfrm>
              <a:off x="1833" y="2168"/>
              <a:ext cx="114"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endParaRPr lang="th-TH" sz="1200">
                <a:solidFill>
                  <a:srgbClr val="000000"/>
                </a:solidFill>
              </a:endParaRPr>
            </a:p>
          </p:txBody>
        </p:sp>
      </p:grpSp>
      <p:sp>
        <p:nvSpPr>
          <p:cNvPr id="12297" name="Line 9"/>
          <p:cNvSpPr>
            <a:spLocks noChangeShapeType="1"/>
          </p:cNvSpPr>
          <p:nvPr/>
        </p:nvSpPr>
        <p:spPr bwMode="auto">
          <a:xfrm flipV="1">
            <a:off x="3059113" y="3284538"/>
            <a:ext cx="3313112" cy="1295400"/>
          </a:xfrm>
          <a:prstGeom prst="line">
            <a:avLst/>
          </a:prstGeom>
          <a:noFill/>
          <a:ln w="762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th-TH"/>
          </a:p>
        </p:txBody>
      </p:sp>
      <p:sp>
        <p:nvSpPr>
          <p:cNvPr id="13316" name="Rectangle 10"/>
          <p:cNvSpPr>
            <a:spLocks noGrp="1" noChangeArrowheads="1"/>
          </p:cNvSpPr>
          <p:nvPr>
            <p:ph type="title" sz="quarter"/>
          </p:nvPr>
        </p:nvSpPr>
        <p:spPr>
          <a:xfrm>
            <a:off x="332862" y="53752"/>
            <a:ext cx="8343593" cy="1143000"/>
          </a:xfrm>
        </p:spPr>
        <p:txBody>
          <a:bodyPr anchor="ctr"/>
          <a:lstStyle/>
          <a:p>
            <a:pPr eaLnBrk="1" hangingPunct="1"/>
            <a:r>
              <a:rPr lang="en-US" sz="3200" b="1" i="1" dirty="0" smtClean="0"/>
              <a:t>Research &amp; Education Collaborations</a:t>
            </a:r>
            <a:endParaRPr lang="th-TH" sz="3200" b="1" i="1" dirty="0" smtClean="0"/>
          </a:p>
        </p:txBody>
      </p:sp>
      <p:pic>
        <p:nvPicPr>
          <p:cNvPr id="13317" name="Picture 11" descr="NSF Home Page">
            <a:hlinkClick r:id="rId7"/>
          </p:cNvPr>
          <p:cNvPicPr>
            <a:picLocks noGrp="1" noChangeAspect="1" noChangeArrowheads="1"/>
          </p:cNvPicPr>
          <p:nvPr>
            <p:ph sz="quarter" idx="4"/>
          </p:nvPr>
        </p:nvPicPr>
        <p:blipFill>
          <a:blip r:embed="rId8" cstate="print">
            <a:extLst>
              <a:ext uri="{28A0092B-C50C-407E-A947-70E740481C1C}">
                <a14:useLocalDpi xmlns:a14="http://schemas.microsoft.com/office/drawing/2010/main" val="0"/>
              </a:ext>
            </a:extLst>
          </a:blip>
          <a:srcRect/>
          <a:stretch>
            <a:fillRect/>
          </a:stretch>
        </p:blipFill>
        <p:spPr>
          <a:xfrm>
            <a:off x="6877050" y="1773238"/>
            <a:ext cx="898525" cy="8985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300" name="Oval 12"/>
          <p:cNvSpPr>
            <a:spLocks noChangeArrowheads="1"/>
          </p:cNvSpPr>
          <p:nvPr/>
        </p:nvSpPr>
        <p:spPr bwMode="auto">
          <a:xfrm>
            <a:off x="1908175" y="5300663"/>
            <a:ext cx="1498600" cy="457200"/>
          </a:xfrm>
          <a:prstGeom prst="ellipse">
            <a:avLst/>
          </a:prstGeom>
          <a:gradFill rotWithShape="0">
            <a:gsLst>
              <a:gs pos="0">
                <a:schemeClr val="bg2">
                  <a:gamma/>
                  <a:tint val="20000"/>
                  <a:invGamma/>
                </a:schemeClr>
              </a:gs>
              <a:gs pos="100000">
                <a:schemeClr val="bg2"/>
              </a:gs>
            </a:gsLst>
            <a:path path="shape">
              <a:fillToRect l="50000" t="50000" r="50000" b="50000"/>
            </a:path>
          </a:gra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defRPr/>
            </a:pPr>
            <a:r>
              <a:rPr lang="en-US" sz="2000" dirty="0">
                <a:solidFill>
                  <a:srgbClr val="000000"/>
                </a:solidFill>
              </a:rPr>
              <a:t>UniNet</a:t>
            </a:r>
          </a:p>
        </p:txBody>
      </p:sp>
      <p:pic>
        <p:nvPicPr>
          <p:cNvPr id="12301" name="Picture 13"/>
          <p:cNvPicPr>
            <a:picLocks noGrp="1" noChangeArrowheads="1"/>
          </p:cNvPicPr>
          <p:nvPr>
            <p:ph sz="quarter" idx="2"/>
          </p:nvPr>
        </p:nvPicPr>
        <p:blipFill>
          <a:blip r:embed="rId9" cstate="print">
            <a:extLst>
              <a:ext uri="{28A0092B-C50C-407E-A947-70E740481C1C}">
                <a14:useLocalDpi xmlns:a14="http://schemas.microsoft.com/office/drawing/2010/main" val="0"/>
              </a:ext>
            </a:extLst>
          </a:blip>
          <a:srcRect/>
          <a:stretch>
            <a:fillRect/>
          </a:stretch>
        </p:blipFill>
        <p:spPr>
          <a:xfrm>
            <a:off x="5106988" y="3748088"/>
            <a:ext cx="3505200" cy="2217737"/>
          </a:xfrm>
          <a:noFill/>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3320" name="Picture 14" descr="research">
            <a:hlinkClick r:id="rId10"/>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308850" y="2636838"/>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3" name="Text Box 15"/>
          <p:cNvSpPr txBox="1">
            <a:spLocks noChangeArrowheads="1"/>
          </p:cNvSpPr>
          <p:nvPr/>
        </p:nvSpPr>
        <p:spPr bwMode="auto">
          <a:xfrm>
            <a:off x="179388" y="4941168"/>
            <a:ext cx="1693862" cy="11874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buFontTx/>
              <a:buChar char="•"/>
              <a:defRPr/>
            </a:pPr>
            <a:r>
              <a:rPr lang="en-US" sz="2400" dirty="0">
                <a:effectLst>
                  <a:outerShdw blurRad="38100" dist="38100" dir="2700000" algn="tl">
                    <a:srgbClr val="C0C0C0"/>
                  </a:outerShdw>
                </a:effectLst>
                <a:latin typeface="Times New Roman" pitchFamily="18" charset="0"/>
                <a:cs typeface="Times New Roman" pitchFamily="18" charset="0"/>
              </a:rPr>
              <a:t>Seminar</a:t>
            </a:r>
          </a:p>
          <a:p>
            <a:pPr eaLnBrk="0" hangingPunct="0">
              <a:buFontTx/>
              <a:buChar char="•"/>
              <a:defRPr/>
            </a:pPr>
            <a:r>
              <a:rPr lang="en-US" sz="2400" dirty="0">
                <a:effectLst>
                  <a:outerShdw blurRad="38100" dist="38100" dir="2700000" algn="tl">
                    <a:srgbClr val="C0C0C0"/>
                  </a:outerShdw>
                </a:effectLst>
                <a:latin typeface="Times New Roman" pitchFamily="18" charset="0"/>
                <a:cs typeface="Times New Roman" pitchFamily="18" charset="0"/>
              </a:rPr>
              <a:t>Research</a:t>
            </a:r>
          </a:p>
          <a:p>
            <a:pPr eaLnBrk="0" hangingPunct="0">
              <a:buFontTx/>
              <a:buChar char="•"/>
              <a:defRPr/>
            </a:pPr>
            <a:r>
              <a:rPr lang="en-US" sz="2400" dirty="0">
                <a:effectLst>
                  <a:outerShdw blurRad="38100" dist="38100" dir="2700000" algn="tl">
                    <a:srgbClr val="C0C0C0"/>
                  </a:outerShdw>
                </a:effectLst>
                <a:latin typeface="Times New Roman" pitchFamily="18" charset="0"/>
                <a:cs typeface="Times New Roman" pitchFamily="18" charset="0"/>
              </a:rPr>
              <a:t>Conference</a:t>
            </a:r>
          </a:p>
        </p:txBody>
      </p:sp>
      <p:pic>
        <p:nvPicPr>
          <p:cNvPr id="13322" name="Picture 16" descr="internet2_logo">
            <a:hlinkClick r:id="rId12"/>
          </p:cNvPr>
          <p:cNvPicPr>
            <a:picLocks noGrp="1" noChangeAspect="1" noChangeArrowheads="1"/>
          </p:cNvPicPr>
          <p:nvPr>
            <p:ph sz="quarter" idx="3"/>
          </p:nvPr>
        </p:nvPicPr>
        <p:blipFill>
          <a:blip r:embed="rId13" cstate="print">
            <a:extLst>
              <a:ext uri="{28A0092B-C50C-407E-A947-70E740481C1C}">
                <a14:useLocalDpi xmlns:a14="http://schemas.microsoft.com/office/drawing/2010/main" val="0"/>
              </a:ext>
            </a:extLst>
          </a:blip>
          <a:srcRect/>
          <a:stretch>
            <a:fillRect/>
          </a:stretch>
        </p:blipFill>
        <p:spPr>
          <a:xfrm>
            <a:off x="6402388" y="2400300"/>
            <a:ext cx="1089025" cy="9001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305" name="Freeform 17"/>
          <p:cNvSpPr>
            <a:spLocks/>
          </p:cNvSpPr>
          <p:nvPr/>
        </p:nvSpPr>
        <p:spPr bwMode="auto">
          <a:xfrm>
            <a:off x="2916238" y="4581525"/>
            <a:ext cx="1703387" cy="1152525"/>
          </a:xfrm>
          <a:custGeom>
            <a:avLst/>
            <a:gdLst>
              <a:gd name="T0" fmla="*/ 0 w 1073"/>
              <a:gd name="T1" fmla="*/ 0 h 726"/>
              <a:gd name="T2" fmla="*/ 1511300 w 1073"/>
              <a:gd name="T3" fmla="*/ 215900 h 726"/>
              <a:gd name="T4" fmla="*/ 1150937 w 1073"/>
              <a:gd name="T5" fmla="*/ 1152525 h 726"/>
              <a:gd name="T6" fmla="*/ 0 60000 65536"/>
              <a:gd name="T7" fmla="*/ 0 60000 65536"/>
              <a:gd name="T8" fmla="*/ 0 60000 65536"/>
            </a:gdLst>
            <a:ahLst/>
            <a:cxnLst>
              <a:cxn ang="T6">
                <a:pos x="T0" y="T1"/>
              </a:cxn>
              <a:cxn ang="T7">
                <a:pos x="T2" y="T3"/>
              </a:cxn>
              <a:cxn ang="T8">
                <a:pos x="T4" y="T5"/>
              </a:cxn>
            </a:cxnLst>
            <a:rect l="0" t="0" r="r" b="b"/>
            <a:pathLst>
              <a:path w="1073" h="726">
                <a:moveTo>
                  <a:pt x="0" y="0"/>
                </a:moveTo>
                <a:cubicBezTo>
                  <a:pt x="415" y="7"/>
                  <a:pt x="831" y="15"/>
                  <a:pt x="952" y="136"/>
                </a:cubicBezTo>
                <a:cubicBezTo>
                  <a:pt x="1073" y="257"/>
                  <a:pt x="672" y="613"/>
                  <a:pt x="725" y="726"/>
                </a:cubicBezTo>
              </a:path>
            </a:pathLst>
          </a:custGeom>
          <a:noFill/>
          <a:ln w="76200"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th-TH"/>
          </a:p>
        </p:txBody>
      </p:sp>
      <p:pic>
        <p:nvPicPr>
          <p:cNvPr id="13324" name="Picture 18" descr="research">
            <a:hlinkClick r:id="rId14"/>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535488" y="5373688"/>
            <a:ext cx="8382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7" name="Freeform 19"/>
          <p:cNvSpPr>
            <a:spLocks/>
          </p:cNvSpPr>
          <p:nvPr/>
        </p:nvSpPr>
        <p:spPr bwMode="auto">
          <a:xfrm>
            <a:off x="2987675" y="3357563"/>
            <a:ext cx="1079500" cy="1223962"/>
          </a:xfrm>
          <a:custGeom>
            <a:avLst/>
            <a:gdLst>
              <a:gd name="T0" fmla="*/ 0 w 680"/>
              <a:gd name="T1" fmla="*/ 1223962 h 771"/>
              <a:gd name="T2" fmla="*/ 1079500 w 680"/>
              <a:gd name="T3" fmla="*/ 0 h 771"/>
              <a:gd name="T4" fmla="*/ 0 60000 65536"/>
              <a:gd name="T5" fmla="*/ 0 60000 65536"/>
            </a:gdLst>
            <a:ahLst/>
            <a:cxnLst>
              <a:cxn ang="T4">
                <a:pos x="T0" y="T1"/>
              </a:cxn>
              <a:cxn ang="T5">
                <a:pos x="T2" y="T3"/>
              </a:cxn>
            </a:cxnLst>
            <a:rect l="0" t="0" r="r" b="b"/>
            <a:pathLst>
              <a:path w="680" h="771">
                <a:moveTo>
                  <a:pt x="0" y="771"/>
                </a:moveTo>
                <a:cubicBezTo>
                  <a:pt x="257" y="408"/>
                  <a:pt x="514" y="45"/>
                  <a:pt x="680" y="0"/>
                </a:cubicBezTo>
              </a:path>
            </a:pathLst>
          </a:custGeom>
          <a:noFill/>
          <a:ln w="76200"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th-TH"/>
          </a:p>
        </p:txBody>
      </p:sp>
      <p:pic>
        <p:nvPicPr>
          <p:cNvPr id="13326" name="Picture 20" descr="APAN"/>
          <p:cNvPicPr>
            <a:picLocks noGrp="1" noChangeAspect="1" noChangeArrowheads="1"/>
          </p:cNvPicPr>
          <p:nvPr>
            <p:ph sz="quarter" idx="1"/>
          </p:nvPr>
        </p:nvPicPr>
        <p:blipFill>
          <a:blip r:embed="rId16" cstate="print">
            <a:extLst>
              <a:ext uri="{28A0092B-C50C-407E-A947-70E740481C1C}">
                <a14:useLocalDpi xmlns:a14="http://schemas.microsoft.com/office/drawing/2010/main" val="0"/>
              </a:ext>
            </a:extLst>
          </a:blip>
          <a:srcRect/>
          <a:stretch>
            <a:fillRect/>
          </a:stretch>
        </p:blipFill>
        <p:spPr>
          <a:xfrm>
            <a:off x="3579813" y="2636838"/>
            <a:ext cx="1677987" cy="8048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309" name="Freeform 21"/>
          <p:cNvSpPr>
            <a:spLocks/>
          </p:cNvSpPr>
          <p:nvPr/>
        </p:nvSpPr>
        <p:spPr bwMode="auto">
          <a:xfrm>
            <a:off x="827088" y="2997200"/>
            <a:ext cx="1873250" cy="1584325"/>
          </a:xfrm>
          <a:custGeom>
            <a:avLst/>
            <a:gdLst>
              <a:gd name="T0" fmla="*/ 1873250 w 1180"/>
              <a:gd name="T1" fmla="*/ 1584325 h 998"/>
              <a:gd name="T2" fmla="*/ 1081088 w 1180"/>
              <a:gd name="T3" fmla="*/ 360363 h 998"/>
              <a:gd name="T4" fmla="*/ 0 w 1180"/>
              <a:gd name="T5" fmla="*/ 0 h 998"/>
              <a:gd name="T6" fmla="*/ 0 60000 65536"/>
              <a:gd name="T7" fmla="*/ 0 60000 65536"/>
              <a:gd name="T8" fmla="*/ 0 60000 65536"/>
            </a:gdLst>
            <a:ahLst/>
            <a:cxnLst>
              <a:cxn ang="T6">
                <a:pos x="T0" y="T1"/>
              </a:cxn>
              <a:cxn ang="T7">
                <a:pos x="T2" y="T3"/>
              </a:cxn>
              <a:cxn ang="T8">
                <a:pos x="T4" y="T5"/>
              </a:cxn>
            </a:cxnLst>
            <a:rect l="0" t="0" r="r" b="b"/>
            <a:pathLst>
              <a:path w="1180" h="998">
                <a:moveTo>
                  <a:pt x="1180" y="998"/>
                </a:moveTo>
                <a:cubicBezTo>
                  <a:pt x="1029" y="695"/>
                  <a:pt x="878" y="393"/>
                  <a:pt x="681" y="227"/>
                </a:cubicBezTo>
                <a:cubicBezTo>
                  <a:pt x="484" y="61"/>
                  <a:pt x="242" y="30"/>
                  <a:pt x="0" y="0"/>
                </a:cubicBezTo>
              </a:path>
            </a:pathLst>
          </a:custGeom>
          <a:noFill/>
          <a:ln w="76200"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th-TH"/>
          </a:p>
        </p:txBody>
      </p:sp>
      <p:sp>
        <p:nvSpPr>
          <p:cNvPr id="12310" name="Freeform 22"/>
          <p:cNvSpPr>
            <a:spLocks/>
          </p:cNvSpPr>
          <p:nvPr/>
        </p:nvSpPr>
        <p:spPr bwMode="auto">
          <a:xfrm>
            <a:off x="2555875" y="3213100"/>
            <a:ext cx="384175" cy="1295400"/>
          </a:xfrm>
          <a:custGeom>
            <a:avLst/>
            <a:gdLst>
              <a:gd name="T0" fmla="*/ 144463 w 242"/>
              <a:gd name="T1" fmla="*/ 1295400 h 816"/>
              <a:gd name="T2" fmla="*/ 360363 w 242"/>
              <a:gd name="T3" fmla="*/ 215900 h 816"/>
              <a:gd name="T4" fmla="*/ 0 w 242"/>
              <a:gd name="T5" fmla="*/ 0 h 816"/>
              <a:gd name="T6" fmla="*/ 0 60000 65536"/>
              <a:gd name="T7" fmla="*/ 0 60000 65536"/>
              <a:gd name="T8" fmla="*/ 0 60000 65536"/>
            </a:gdLst>
            <a:ahLst/>
            <a:cxnLst>
              <a:cxn ang="T6">
                <a:pos x="T0" y="T1"/>
              </a:cxn>
              <a:cxn ang="T7">
                <a:pos x="T2" y="T3"/>
              </a:cxn>
              <a:cxn ang="T8">
                <a:pos x="T4" y="T5"/>
              </a:cxn>
            </a:cxnLst>
            <a:rect l="0" t="0" r="r" b="b"/>
            <a:pathLst>
              <a:path w="242" h="816">
                <a:moveTo>
                  <a:pt x="91" y="816"/>
                </a:moveTo>
                <a:cubicBezTo>
                  <a:pt x="166" y="544"/>
                  <a:pt x="242" y="272"/>
                  <a:pt x="227" y="136"/>
                </a:cubicBezTo>
                <a:cubicBezTo>
                  <a:pt x="212" y="0"/>
                  <a:pt x="106" y="0"/>
                  <a:pt x="0" y="0"/>
                </a:cubicBezTo>
              </a:path>
            </a:pathLst>
          </a:custGeom>
          <a:noFill/>
          <a:ln w="76200"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th-TH"/>
          </a:p>
        </p:txBody>
      </p:sp>
      <p:pic>
        <p:nvPicPr>
          <p:cNvPr id="13329" name="Picture 23" descr="research">
            <a:hlinkClick r:id="rId17"/>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11413" y="2997200"/>
            <a:ext cx="10477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0" name="Picture 24" descr="research">
            <a:hlinkClick r:id="rId19"/>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539750" y="2205038"/>
            <a:ext cx="8382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31" name="Group 25"/>
          <p:cNvGrpSpPr>
            <a:grpSpLocks/>
          </p:cNvGrpSpPr>
          <p:nvPr/>
        </p:nvGrpSpPr>
        <p:grpSpPr bwMode="auto">
          <a:xfrm>
            <a:off x="1835154" y="4284666"/>
            <a:ext cx="1751013" cy="981075"/>
            <a:chOff x="1540" y="2448"/>
            <a:chExt cx="1103" cy="618"/>
          </a:xfrm>
        </p:grpSpPr>
        <p:sp>
          <p:nvSpPr>
            <p:cNvPr id="13334" name="Rectangle 26"/>
            <p:cNvSpPr>
              <a:spLocks noChangeArrowheads="1"/>
            </p:cNvSpPr>
            <p:nvPr/>
          </p:nvSpPr>
          <p:spPr bwMode="auto">
            <a:xfrm>
              <a:off x="1540" y="2816"/>
              <a:ext cx="1103"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sz="2000" b="1" dirty="0">
                  <a:solidFill>
                    <a:srgbClr val="000000"/>
                  </a:solidFill>
                  <a:latin typeface="Comic Sans MS" pitchFamily="66" charset="0"/>
                  <a:cs typeface="Angsana New" pitchFamily="18" charset="-34"/>
                </a:rPr>
                <a:t>THAILAN</a:t>
              </a:r>
              <a:r>
                <a:rPr lang="en-US" sz="2000" b="1" dirty="0">
                  <a:solidFill>
                    <a:srgbClr val="000000"/>
                  </a:solidFill>
                </a:rPr>
                <a:t>D</a:t>
              </a:r>
            </a:p>
          </p:txBody>
        </p:sp>
        <p:graphicFrame>
          <p:nvGraphicFramePr>
            <p:cNvPr id="13335" name="Object 27"/>
            <p:cNvGraphicFramePr>
              <a:graphicFrameLocks/>
            </p:cNvGraphicFramePr>
            <p:nvPr/>
          </p:nvGraphicFramePr>
          <p:xfrm>
            <a:off x="1776" y="2448"/>
            <a:ext cx="578" cy="394"/>
          </p:xfrm>
          <a:graphic>
            <a:graphicData uri="http://schemas.openxmlformats.org/presentationml/2006/ole">
              <mc:AlternateContent xmlns:mc="http://schemas.openxmlformats.org/markup-compatibility/2006">
                <mc:Choice xmlns:v="urn:schemas-microsoft-com:vml" Requires="v">
                  <p:oleObj spid="_x0000_s5149" name="Bitmap Image" r:id="rId21" imgW="2857899" imgH="1933333" progId="PBrush">
                    <p:embed/>
                  </p:oleObj>
                </mc:Choice>
                <mc:Fallback>
                  <p:oleObj name="Bitmap Image" r:id="rId21" imgW="2857899" imgH="1933333" progId="PBrush">
                    <p:embed/>
                    <p:pic>
                      <p:nvPicPr>
                        <p:cNvPr id="0" name="Picture 4"/>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76" y="2448"/>
                          <a:ext cx="578"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3332" name="Rectangle 28"/>
          <p:cNvSpPr>
            <a:spLocks noChangeArrowheads="1"/>
          </p:cNvSpPr>
          <p:nvPr/>
        </p:nvSpPr>
        <p:spPr bwMode="auto">
          <a:xfrm>
            <a:off x="423862" y="1655763"/>
            <a:ext cx="1195809" cy="542925"/>
          </a:xfrm>
          <a:prstGeom prst="rect">
            <a:avLst/>
          </a:prstGeom>
          <a:solidFill>
            <a:schemeClr val="bg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dirty="0" smtClean="0">
                <a:latin typeface="Tahoma" pitchFamily="34" charset="0"/>
                <a:cs typeface="Angsana New" pitchFamily="18" charset="-34"/>
              </a:rPr>
              <a:t>TEIN4</a:t>
            </a:r>
            <a:endParaRPr lang="en-US" b="1" dirty="0">
              <a:latin typeface="Tahoma" pitchFamily="34" charset="0"/>
              <a:cs typeface="Angsana New" pitchFamily="18" charset="-34"/>
            </a:endParaRPr>
          </a:p>
        </p:txBody>
      </p:sp>
      <p:sp>
        <p:nvSpPr>
          <p:cNvPr id="13333" name="Oval 29"/>
          <p:cNvSpPr>
            <a:spLocks noChangeArrowheads="1"/>
          </p:cNvSpPr>
          <p:nvPr/>
        </p:nvSpPr>
        <p:spPr bwMode="auto">
          <a:xfrm>
            <a:off x="1874838" y="5756275"/>
            <a:ext cx="1498600" cy="457200"/>
          </a:xfrm>
          <a:prstGeom prst="ellipse">
            <a:avLst/>
          </a:prstGeom>
          <a:solidFill>
            <a:schemeClr val="accent1"/>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lang="en-US" sz="2000">
                <a:solidFill>
                  <a:srgbClr val="000000"/>
                </a:solidFill>
              </a:rPr>
              <a:t>Thaisarn</a:t>
            </a:r>
          </a:p>
        </p:txBody>
      </p:sp>
      <p:sp>
        <p:nvSpPr>
          <p:cNvPr id="3" name="TextBox 2"/>
          <p:cNvSpPr txBox="1"/>
          <p:nvPr/>
        </p:nvSpPr>
        <p:spPr>
          <a:xfrm>
            <a:off x="2524758" y="2375228"/>
            <a:ext cx="909223" cy="523220"/>
          </a:xfrm>
          <a:prstGeom prst="rect">
            <a:avLst/>
          </a:prstGeom>
          <a:noFill/>
        </p:spPr>
        <p:txBody>
          <a:bodyPr wrap="none" rtlCol="0">
            <a:spAutoFit/>
          </a:bodyPr>
          <a:lstStyle/>
          <a:p>
            <a:r>
              <a:rPr lang="en-US" b="1" dirty="0" smtClean="0">
                <a:latin typeface="Tahoma" pitchFamily="34" charset="0"/>
                <a:ea typeface="Tahoma" pitchFamily="34" charset="0"/>
                <a:cs typeface="Tahoma" pitchFamily="34" charset="0"/>
              </a:rPr>
              <a:t>JGN</a:t>
            </a:r>
            <a:endParaRPr lang="th-TH" b="1"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9048373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2301"/>
                                        </p:tgtEl>
                                        <p:attrNameLst>
                                          <p:attrName>style.visibility</p:attrName>
                                        </p:attrNameLst>
                                      </p:cBhvr>
                                      <p:to>
                                        <p:strVal val="visible"/>
                                      </p:to>
                                    </p:set>
                                    <p:animEffect transition="in" filter="checkerboard(across)">
                                      <p:cBhvr>
                                        <p:cTn id="7" dur="500"/>
                                        <p:tgtEl>
                                          <p:spTgt spid="12301"/>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2309"/>
                                        </p:tgtEl>
                                        <p:attrNameLst>
                                          <p:attrName>style.visibility</p:attrName>
                                        </p:attrNameLst>
                                      </p:cBhvr>
                                      <p:to>
                                        <p:strVal val="visible"/>
                                      </p:to>
                                    </p:set>
                                    <p:animEffect transition="in" filter="blinds(horizontal)">
                                      <p:cBhvr>
                                        <p:cTn id="11" dur="500"/>
                                        <p:tgtEl>
                                          <p:spTgt spid="12309"/>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12310"/>
                                        </p:tgtEl>
                                        <p:attrNameLst>
                                          <p:attrName>style.visibility</p:attrName>
                                        </p:attrNameLst>
                                      </p:cBhvr>
                                      <p:to>
                                        <p:strVal val="visible"/>
                                      </p:to>
                                    </p:set>
                                    <p:animEffect transition="in" filter="blinds(horizontal)">
                                      <p:cBhvr>
                                        <p:cTn id="14" dur="500"/>
                                        <p:tgtEl>
                                          <p:spTgt spid="12310"/>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12307"/>
                                        </p:tgtEl>
                                        <p:attrNameLst>
                                          <p:attrName>style.visibility</p:attrName>
                                        </p:attrNameLst>
                                      </p:cBhvr>
                                      <p:to>
                                        <p:strVal val="visible"/>
                                      </p:to>
                                    </p:set>
                                    <p:animEffect transition="in" filter="blinds(horizontal)">
                                      <p:cBhvr>
                                        <p:cTn id="17" dur="500"/>
                                        <p:tgtEl>
                                          <p:spTgt spid="12307"/>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2297"/>
                                        </p:tgtEl>
                                        <p:attrNameLst>
                                          <p:attrName>style.visibility</p:attrName>
                                        </p:attrNameLst>
                                      </p:cBhvr>
                                      <p:to>
                                        <p:strVal val="visible"/>
                                      </p:to>
                                    </p:set>
                                    <p:animEffect transition="in" filter="blinds(horizontal)">
                                      <p:cBhvr>
                                        <p:cTn id="20" dur="500"/>
                                        <p:tgtEl>
                                          <p:spTgt spid="1229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2305"/>
                                        </p:tgtEl>
                                        <p:attrNameLst>
                                          <p:attrName>style.visibility</p:attrName>
                                        </p:attrNameLst>
                                      </p:cBhvr>
                                      <p:to>
                                        <p:strVal val="visible"/>
                                      </p:to>
                                    </p:set>
                                    <p:animEffect transition="in" filter="blinds(horizontal)">
                                      <p:cBhvr>
                                        <p:cTn id="23" dur="500"/>
                                        <p:tgtEl>
                                          <p:spTgt spid="12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7" grpId="0" animBg="1"/>
      <p:bldP spid="12305" grpId="0" animBg="1"/>
      <p:bldP spid="12307" grpId="0" animBg="1"/>
      <p:bldP spid="12309" grpId="0" animBg="1"/>
      <p:bldP spid="123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lang="en-US" sz="3200" i="1" dirty="0" smtClean="0">
                <a:solidFill>
                  <a:srgbClr val="002060"/>
                </a:solidFill>
                <a:ea typeface="ＭＳ Ｐゴシック" charset="0"/>
                <a:cs typeface="Times New Roman" charset="0"/>
              </a:rPr>
              <a:t>Education </a:t>
            </a:r>
            <a:r>
              <a:rPr lang="en-US" sz="3200" i="1" dirty="0">
                <a:solidFill>
                  <a:srgbClr val="002060"/>
                </a:solidFill>
                <a:ea typeface="ＭＳ Ｐゴシック" charset="0"/>
                <a:cs typeface="Times New Roman" charset="0"/>
              </a:rPr>
              <a:t>Information Services</a:t>
            </a:r>
          </a:p>
        </p:txBody>
      </p:sp>
      <p:sp>
        <p:nvSpPr>
          <p:cNvPr id="12291" name="Rectangle 5"/>
          <p:cNvSpPr>
            <a:spLocks noGrp="1" noChangeArrowheads="1"/>
          </p:cNvSpPr>
          <p:nvPr>
            <p:ph sz="quarter" idx="1"/>
          </p:nvPr>
        </p:nvSpPr>
        <p:spPr>
          <a:xfrm>
            <a:off x="457200" y="1371560"/>
            <a:ext cx="8229600" cy="4937760"/>
          </a:xfrm>
        </p:spPr>
        <p:txBody>
          <a:bodyPr/>
          <a:lstStyle/>
          <a:p>
            <a:pPr marL="0" indent="0" algn="l" eaLnBrk="1" hangingPunct="1">
              <a:buNone/>
              <a:defRPr/>
            </a:pPr>
            <a:r>
              <a:rPr lang="en-US" altLang="zh-CN" sz="2800" dirty="0">
                <a:latin typeface="+mj-lt"/>
                <a:ea typeface="SimSun" charset="0"/>
                <a:cs typeface="Times New Roman" charset="0"/>
              </a:rPr>
              <a:t>National Education Information Services (NEIS</a:t>
            </a:r>
            <a:r>
              <a:rPr lang="en-US" altLang="zh-CN" sz="2800" dirty="0" smtClean="0">
                <a:latin typeface="+mj-lt"/>
                <a:ea typeface="SimSun" charset="0"/>
                <a:cs typeface="Times New Roman" charset="0"/>
              </a:rPr>
              <a:t>) using </a:t>
            </a:r>
            <a:r>
              <a:rPr lang="en-US" altLang="zh-CN" sz="2800" dirty="0">
                <a:latin typeface="+mj-lt"/>
                <a:ea typeface="SimSun" charset="0"/>
                <a:cs typeface="Times New Roman" charset="0"/>
              </a:rPr>
              <a:t>Service Oriented Architecture (SOA</a:t>
            </a:r>
            <a:r>
              <a:rPr lang="en-US" altLang="zh-CN" sz="2800" dirty="0" smtClean="0">
                <a:latin typeface="+mj-lt"/>
                <a:ea typeface="SimSun" charset="0"/>
                <a:cs typeface="Times New Roman" charset="0"/>
              </a:rPr>
              <a:t>) infrastructure </a:t>
            </a:r>
            <a:r>
              <a:rPr lang="en-US" altLang="zh-CN" sz="2800" dirty="0">
                <a:latin typeface="+mj-lt"/>
                <a:ea typeface="SimSun" charset="0"/>
                <a:cs typeface="Times New Roman" charset="0"/>
              </a:rPr>
              <a:t>which provide information </a:t>
            </a:r>
            <a:r>
              <a:rPr lang="en-US" altLang="zh-CN" sz="2800" dirty="0" smtClean="0">
                <a:latin typeface="+mj-lt"/>
                <a:ea typeface="SimSun" charset="0"/>
                <a:cs typeface="Times New Roman" charset="0"/>
              </a:rPr>
              <a:t>for management </a:t>
            </a:r>
            <a:r>
              <a:rPr lang="en-US" altLang="zh-CN" sz="2800" dirty="0">
                <a:latin typeface="+mj-lt"/>
                <a:ea typeface="SimSun" charset="0"/>
                <a:cs typeface="Times New Roman" charset="0"/>
              </a:rPr>
              <a:t>and executives in three levels.</a:t>
            </a:r>
          </a:p>
          <a:p>
            <a:pPr marL="609600" indent="-344488" algn="l" eaLnBrk="1" hangingPunct="1">
              <a:buFontTx/>
              <a:buAutoNum type="arabicPeriod"/>
              <a:defRPr/>
            </a:pPr>
            <a:r>
              <a:rPr lang="en-US" altLang="zh-CN" sz="2800" dirty="0">
                <a:latin typeface="+mj-lt"/>
                <a:ea typeface="SimSun" charset="0"/>
                <a:cs typeface="Times New Roman" charset="0"/>
              </a:rPr>
              <a:t>National level using TH e-GIF (Thailand e-Government Interoperability Framework</a:t>
            </a:r>
            <a:r>
              <a:rPr lang="en-US" altLang="zh-CN" sz="2800" dirty="0" smtClean="0">
                <a:latin typeface="+mj-lt"/>
                <a:ea typeface="SimSun" charset="0"/>
                <a:cs typeface="Times New Roman" charset="0"/>
              </a:rPr>
              <a:t>)</a:t>
            </a:r>
          </a:p>
          <a:p>
            <a:pPr marL="609600" indent="-344488" algn="l" eaLnBrk="1" hangingPunct="1">
              <a:buFontTx/>
              <a:buAutoNum type="arabicPeriod"/>
              <a:defRPr/>
            </a:pPr>
            <a:r>
              <a:rPr lang="en-US" altLang="zh-CN" sz="2800" dirty="0" smtClean="0">
                <a:latin typeface="+mj-lt"/>
                <a:ea typeface="SimSun" charset="0"/>
                <a:cs typeface="Times New Roman" charset="0"/>
              </a:rPr>
              <a:t>Local </a:t>
            </a:r>
            <a:r>
              <a:rPr lang="en-US" altLang="zh-CN" sz="2800" dirty="0">
                <a:latin typeface="+mj-lt"/>
                <a:ea typeface="SimSun" charset="0"/>
                <a:cs typeface="Times New Roman" charset="0"/>
              </a:rPr>
              <a:t>level (province) </a:t>
            </a:r>
            <a:endParaRPr lang="en-US" altLang="zh-CN" sz="2800" dirty="0" smtClean="0">
              <a:latin typeface="+mj-lt"/>
              <a:ea typeface="SimSun" charset="0"/>
              <a:cs typeface="Times New Roman" charset="0"/>
            </a:endParaRPr>
          </a:p>
          <a:p>
            <a:pPr marL="609600" indent="-344488" algn="l" eaLnBrk="1" hangingPunct="1">
              <a:buFontTx/>
              <a:buAutoNum type="arabicPeriod"/>
              <a:defRPr/>
            </a:pPr>
            <a:r>
              <a:rPr lang="en-US" sz="2800" dirty="0" smtClean="0">
                <a:latin typeface="+mj-lt"/>
                <a:ea typeface="ＭＳ Ｐゴシック" charset="0"/>
                <a:cs typeface="Times New Roman" charset="0"/>
              </a:rPr>
              <a:t>School </a:t>
            </a:r>
            <a:r>
              <a:rPr lang="en-US" sz="2800" dirty="0">
                <a:latin typeface="+mj-lt"/>
                <a:ea typeface="ＭＳ Ｐゴシック" charset="0"/>
                <a:cs typeface="Times New Roman" charset="0"/>
              </a:rPr>
              <a:t>level</a:t>
            </a:r>
          </a:p>
        </p:txBody>
      </p:sp>
    </p:spTree>
    <p:extLst>
      <p:ext uri="{BB962C8B-B14F-4D97-AF65-F5344CB8AC3E}">
        <p14:creationId xmlns:p14="http://schemas.microsoft.com/office/powerpoint/2010/main" val="21083564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a:xfrm>
            <a:off x="179512" y="228600"/>
            <a:ext cx="8856984" cy="914400"/>
          </a:xfrm>
        </p:spPr>
        <p:txBody>
          <a:bodyPr>
            <a:noAutofit/>
          </a:bodyPr>
          <a:lstStyle/>
          <a:p>
            <a:pPr eaLnBrk="1" hangingPunct="1">
              <a:defRPr/>
            </a:pPr>
            <a:r>
              <a:rPr lang="en-US" altLang="zh-CN" sz="2400" dirty="0">
                <a:solidFill>
                  <a:srgbClr val="002060"/>
                </a:solidFill>
                <a:ea typeface="SimSun" charset="0"/>
                <a:cs typeface="Times New Roman" charset="0"/>
              </a:rPr>
              <a:t>Information Integrated center with combine education information services and learning services </a:t>
            </a:r>
            <a:endParaRPr lang="en-US" sz="2400" dirty="0">
              <a:solidFill>
                <a:srgbClr val="002060"/>
              </a:solidFill>
              <a:ea typeface="SimSun" charset="0"/>
              <a:cs typeface="Times New Roman" charset="0"/>
            </a:endParaRPr>
          </a:p>
        </p:txBody>
      </p:sp>
      <p:pic>
        <p:nvPicPr>
          <p:cNvPr id="28674" name="Picture 69"/>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601197" y="1412776"/>
            <a:ext cx="7859235" cy="5123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54517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AutoShape 2" descr="data:image/jpeg;base64,/9j/4AAQSkZJRgABAQAAAQABAAD/2wCEAAkGBhQSERUUExQVFBUVGBgaFxgWFhcYHBofGBoYHRwYHRcaHCYeHBwjGhgXIC8gJCcpLCwsHR4xNTAqNSYrLCkBCQoKDgwOGg8PGiwkHyQsLCwsKSosLCwqLCwsLCksLCwsLCksKSkpLCwpLCwsLCwsLCkpLCwsLCwsLCwpLCwsLP/AABEIALIBGwMBIgACEQEDEQH/xAAcAAACAwEBAQEAAAAAAAAAAAAFBgMEBwIAAQj/xABGEAABAgQEAwUECAQEBAcBAAABAhEAAwQhBRIxQQZRYRMicYGRMqGxwQcUI0JSYtHwcoLh8RUzkrJDk6LSJCU0Y3OD4hb/xAAaAQACAwEBAAAAAAAAAAAAAAADBAECBQAG/8QALhEAAgIBBAICAQMDBAMAAAAAAAECAxEEEiExIkETUTIFYZFxgaEjsdHhFDNC/9oADAMBAAIRAxEAPwA/2pb2Ve4/OB+ITQU6EeIgtA7EfZgJzE7iH/KMKcoWV/En4Q3Y8fszCrLS+YfnR8Ij2D9HpEwArBAcsxfSLCYrMylAgEuLxbkqECsLx6OTBHBZWZNR/wDEP9wgeUuphpDBhNMUIm2DKlhrjc628I6BFi8SvMQpOgdLCztHFVXFvZIG3z6QP4l4hCCyGJIH922haRjs+2ZZUkEkJOl9WG0EcG+jorgYqipCQ6jAiqr8xsAPf745m1BmKsDp6RZp6OW1ySejW9TExio9hFBsq0tSuWsTEKZSS4305iCia9VSyAh5hYMm+Yu9hAyoABISIjVNKFsksQ3qAHv4wRrKKuKzyMNZwtUyUZ5siYhI1UU2v1FoFpnsWMPOC/TMiVTdlUSVzVpTlHslK9u+TcW1sXgDVYfKmIE+WuWZUxRADspB1yKTrYb7wDyXaLSivQNCraxyViJk4fLH/FAB2jsU8kazD6RxTBSMMtbMeWDp3Ej0SBAdqcaqWfAQTVVS8rFM0pA3DWicg5Qz7B0uJV6ROmpk7S1nziDE8XlykOJTKPs5i/m0dnJO39yxRLSkFSiEjmSw9Y+//wBJJ1GZQ5hNvUtCjSyV1Mw5lHKkFSzsEp1YaeEWJ9VnuwCU2SkbDn1J3MX2+iVUu2OVJxLJSpJOYDmUkNFnjKtRUmSZCwpkEHca6EQh0wKjYOTB2hSZKcyVZTfztq27RO3HRV0rOS3hhRISoL7gO3N9AOmsV53EiiFBACUJ3NzyYQHxXEyokkuDqXd/D9+kc4bVy5jJmIISTqCX8fGLYwshVFZI6uuXMOYqLbXiJNUtNwo+Ri9jmCCRMyj2SApOpcHTXWBxlAbCJWGicYDGH4/cCYP5hb1EN0qgmKAZAYhwc6b9dYzUQbwKqSsdmt3Ghc6QOcfZVxQ5f4WsaiWPGYmOF0nNdOPGYIojDJY1SCfM/wB4lm0EnKkdmgEO6mup9LG1oBlA+PohrcNlLIepkA9HVu8fZaJQDfWkf8te94rUklIrpOVAAF9ByVGtyeGaVSUqWhGZSQS/MgGC7sIIkminA7EB3IIvFHEPYixwkcTzQiSpRdnGnWEuknuSXDO94e8c/wAtXjyf3QFwCnQulUGBbvBRAB8CYrOaislM4QIzId83oDFuW0w2Cj4JAEdGnRnLs25hkwWpp2ypceI18xA5t9pZCxBVPKSB7JA6784nkzFLRMyIS0tDqJJDgH+sWcVmyleyQ35TrFPB15O3B++jK/JyL+ETGXGWc1KXEexXl4PmWrt1EEuX5dTA9EsA927feI+AgpxHUvMyJPLN+kCxNyrYuRoA8Hjl8lnwkmuQpSUKlSJ04qYS8oZhcqNvIMYgosRWnVKVjqPnBLOE0K0OAqZMTbU5UAkn1IgQJgSGS46jUx2M5Jy0FfqgnpKpQYj2kAOR/TrB6g+jwTpGZaloqF5lJFstie62rkbvuISqXFJktbpWpBZnSziHDA/pDmy5ifrJ7VLd1YAzDrYXY7a+MCsViXiHqdTfmhQxClN+YsfKKlFOMtYLWcOIacUwZc2pUJJSoLGdJexGrxUxjhOppVJTOkkBRstJC0m34kuH6FjBo+UcgJra8EdXPDkBiNizRAhUVlKV2igxAD7colTFVHAJlmWYbsXFv5U/7UwnSzceIhyxKcAX5BP+1MQwFnaA0swv8QTiqa3IACDj++OKOmSpayoZm6RGdvIzVW5ywQ09J2FEomy5zAfwg38jaBkmmUWADv0/bRodDgInAKmJBZso0grJwVMtsqQNiQNIFG9DstP0IuHYOtKXZhuTFbFJ59kE5R/Sw3/WHHiCuSmStI2bzdvnCbw/LVUTCW7o0EFVmFuYF1ZltQDnUkxR9kttBTDMJW47pN93aNBw3hguH3/fn5wVrMFyIGXp8YA9VngOtI1yJvFKgpMlBGUoSBo/M+V+sKi5RvvDlW0KlKzEODq/PSANThmUkekEqmBsqcQEExapklPfTcpuw3A1ipNVlUxGkSSq0hQIOnp584Z7Fx6wqtC0unSx9nTp5fBotq3LE+TQE4YlheZiUpsfDVx8GgxL1haSwwEuyCllE10p81gbbDuneNGWhIZxfKnc/hEJuHSP/EJPJ/8AaYYp9Uc2vL4CO9F0+DIKbiye4HaLF9Qr5EQbl8SzVZUZlkuXOZgrx190JgDGC+ESe2VlfLrfQW6w1tTL5wXMcrpwQQ7guC5D+jRXo8SUiWfABtiwYRLiuHLSlTkK0AuDvFOXSqV3XsPaPLzisop8HLDLGHzRMUxIvcuWJ6CCuN4eJMpK5ZzS1b6EK5G5bnC7V1iZbZbNbx6eogxgePlaezWgKQrXfzBOjXiksrlBIpPhiwJi0qzOQ/70g5RVpAIYFx+yORgvNoaVX2aUkn8b3e3lbeB07h6Yk/Z94RVWRlwy7qlHlAWrS80qv/YbxBSUZOaaT3UN58hFutkTE3Wkh9/GJatWSkQkH2lknyFvjF92MJFdreWymuaVXMcJS7+sSyJLpaJpdMb+EWKAqbJLvBSkpgtFy3yIcPHVRQqSq4MdoSwG2vviMo5IYOB56UVMoTfYe35SQRryJIeNaxqoEpEsJ0JJOvQe54wmSSjV+hjXqjEO1lSHN1SUqPiXf3iHNIsywB1DewuU9YDr7+kWJlOhYuhC98q0guPMQr1E5YSVDVNyOmivkfWCmHYh2iLHvIuOoMaKgjKbBmP8DSKgFdOkSZw1SLIU2xA0PUeYhaxxBSVJUGIYEeATD1MrAS4cFvQ+MDcbwr64izJqEju7CaBs+y+XP4KajTZW6PYSFjykzOZtciXZZZ+jxJgEwLnHKcwVeIhSEzjYZmZlDRj7oK4Xw4pCzMCUkK9kZlDdrFKS39RGO+U4m5Uvj2zfsfMMSwHxEElVcvQqS8L+HKUfsyrK7sysx8HYX8ohVTTpcxkqSEn73ZZj5nP8oT2Y7NDfu5JuKMDTOQkgtc9NUln84VeEKYIUprssp9GvD1OojNQQpX2QD31WRe9mSkHYa+6E6Rh04T1KSoICtApBbugJvyeLJPa1kjK3J4HqgmbwRUlxeF7C61Q7kwAK2YuDE9XicwHKnKknQm8KbeRty4L0zC0sXFla9DsYTOI+H1hKigOU6+GoMMcmXOBzKmBT67eUEBNcWD7Pt4dTB4bs+IvZjHkYZVSiolgbBz0A3hvwf6PUGjM+cqZmWhSk5WCUd0qSVEuVG2gaLmPcLqM8olsmWtlL6kln8NLCGfGFCkw2bnDBMgoAc94qGRNjoXOmusN2W5woMVppSzKa4M34UrDLSSXGcWB0MEKOuymz9UHb+E/KKvDuHqm0wUQycxAPg2nvEXpNIO8FgHLuDfe8GeJGdhMZsCmBUwKHI+4RZqld8+Xwijwskhn2Sr5NEFdWqEwgZNtVMdBtFGiDOU4goMMsshOjoSfU7xcw3FFhYCUIDnQAj3AwKCXLCGDh3A501X2MtUwoGZRA0A/dhqYd3Mnai1jk9SkJSUtckkPsOvjFShp1zlCTID2JO3QudOUex3EiVAMHGvj+vOCP0YVX/iZ4JAUQjLawZRe27ODAL5tRcl2HorUpqL6FPEcJmomqRNSUqSWb4X0uN4mo6Qy7sQeo+BjQeMZSfbYOCzt7Q+O5L84qYBw0axQUruywWSObakwqtRmOZDb02JYRS4VwJc64sOZhum8MpQmylPzf4CGGnwuXTpCUhgNhcxW+vIUSBYj8QYwnOxyeRyuuMVgzTiehWELc21bwhbxhaVU0kpdwSFuzPdm8g58RD1xYqyhzsP34CM9rqVQlpUxylSh52+Q+MO6XMo5Ylq8KSSIsNnsQIa8MWhJdSQrnFLBeGyvupF/vK1A/KOZ5w/4DwagAdpfp+rfCIuuiuC1OnbWWUsTnpVJC0yx6ajT9mE2fLdRUzDYRr+KYYjssqRpGb12BkmYAfZGYdXc/JXpAarV7CW0fQsrqnLekahLmgiUBoJSE+gjKMToVy1J3cAht40PhmsTMkyyC5DBXjGzo5efH0Y2qWIc95DCV5FgnQ2PnoYqkGlngj/LJ/wBL6jw5RbrmCVE6AElg5sOULc3jqmXKyrKswDOwu2m+sas5xj2zLjCUukOlQEkZ0sQRYjd4+UqMyW32hHwvjmTLSZZUSkl0ts+o8Hv5w38JcWUqpjFTKPs5mAv1fWBy1EEuGEjRNvDRPjf0f9skzwQme3fGgmAbnYLbyPjCrMWZIAQxCddbHf8ArGiVGLmcWSCJYP3h7Tbl/hCfxzhygUTZSHCiy0jmzv5gGPPai3db/pr/ALNWymyNSafRHQ4qAtEwDOCClg2p8YKzpxWUqPdBAs4J8XaEamw+cAV9mtCUnM+YegG8HKE9okOZhbmpvcIBZU49mpRZGcc+xqFQMuXZoA4okKUlMuYUEcixHyI1j7JnLmL7KV3178k+J6RY4lkyaKVKWtTqK2K21JGg/LcknpHVRlzg62UE1kpUEpYUAtXaKeylM41e6QH21g1XYepSGSsy1C4Ib9LiB02sSmYhbEhtr6wcViAmp7qFPoHFoFKx+w0a0DMMpp4P200zBplKEBJ8mf3wz01MEpvry2HhFGhmAagPF2ZUCBSm2sE/Gk8i9jFYmStU1QJSAxAZ2VqQ5jOeOfpC+udnJTLKJaFBSsxBUpQDBwLABzbrDbxtiKcnZm+c3A1Ya/pGVT56VzyoJa7sH12F4c01a/JiWpskvFdGkUU1Rw+Va5AsLb6+l/OA86cUKYDXc79I0zEOCe1kJ7JfYKCQcqvYfLdPNIHO7cozKsoqhDibLUAFB1MSmz/eHdbrDFdMop5Xsy61tzn7GjhuszlZLOEKf3Qs4wM85ahKCgWvnZ7DaCXD0xjNO3Zn4wsYhVETFAE6/KOaCYKVEkefM/CNj+izHJUySadKOyVKYqUl8swnck3zltDYbcoScRwdCO7KlKB6d4nyDwV4exL6jSTZqpeVlqJSoMTlQnKPNakDwJhhP2Vl9DDxh9HqMUmBckokmUCFLKVHO9wDlI0L3ubtGW4fg82gxMyVFJWjUoLpIUHF2e4OhFocuCvpeUUiRMlKVM7+RSSkBWqgFJIseqfQQCpKBf16dMmuVqJU/wDGAR5MW8oFqGlF4DaWMt6yFsQR9YUUpe5u/PeHXh2lEtKUgaBoWsMlBK7+UNVFNAEYsm+jeisnXEapgl55JGcbK9lXQtceIhbNRMMrtp6EyzoEBWa76uwtDHiVQ6WFyYEYtOQuX2V8wINw2l38IlP1ghrAi43VJmlKpc3OeSdHIIA5vd4+Y1g7ULDVCgpvAEK+J9IkEoLqSRonTqQdfdBmrYySOYj0elpxWeb1Vzdv9yDh6Wfq0qYhQSGAU4s+jnxholYgtJAWlN9ChTv/ACkAwu8AkISqTMAI1Y8iBtDdNwuRJ7yEJBLCwjCujtm4s36ZboKSIq6uKU+y/iWHmYWK1CzPSCtLzQQEy/EG5N2ub9YeqmWkJS4cEAHzihVUEmUUqloSkuSSBf2Vf0gceGXfkZnxBQtkf/hS1EkeICfe0d8Mz8iMlnPeBcX3boYZ5uArmL7QpeUln6kPc/lBPr4QvcaYQErlzArs0kMshL3GhI2JBN+kbulTqh8hhap/LZ8QbqaYWW6wnfKffCfxZw2EAzZQzIUxLC6Tzt90/GGDCaerX3kTpE9JAGUqCHbkAgAK6+sSYdOUJxkqlkKu8tQ9l9b6FJ56aw69RVdHDeGJf+PbTLODPaOgL9d+kXJpyBSQq2/S1/OGLinh1VKMyE/Zr1OuU37pf3H5wuY7hapCJSl95E1OZJQpweYJbUOIz9y9MeUH9DhwPx4Vp+rTPbH+UtX3gNjzI25jwhslU5mrSkklzfwGsZ1LweTW0yZlGgSaiS2ZIUe8RuH+8SHB8RB3hbiX6ygy5qiiagMtiU5hptfxHOC6aVacuMP7KamFnis5Q4YjichAMtjMOhTLALdCokJHq8Kk3AxNnqWFqkoWU5nJYWAchJa7eEMQoQnYAbMGiKVTZlEHQi3Rt4adFVkVzn9xZaiyuT4x+w14NgcmjlBIYPqTqs+PLoLRnf0z4lLKESRdbkgCwS2V/Es9hDFKrpok9mV90eyr74T+HNsNnF2s8Z59IFCT2Uy/tEHdgRb4Qu9PKCbfXoN86m1/kG8O48VoEskiYgdxWoIGx8OcPuG1tTl1lD1I9NffChwRwmpSTNWCkKBSjre6vC3xhwpqZcr/AIYU24jPupfcUa+m1MVHbMIyVzEF1qC35Bm95iOtxcJSST4Dc9IDV2Kz1LKOy7NvxHUcw2ogjgnCkycc80kJHk/QcvjCkaZSljAeVsUs5AUymJC6mcHCA6U8229W82hP4OlmZXyiA5M1JZnFlObcgATGofSVO+r0WVAAzEI20INm2tCL9HGaXPUvL7Mtar9WCR5n3AxrQq24ijIts3NyZsWNYgZikyk2SA623HKKUmc7DmR/boIq06ic51OUknqREtOWv6ef7Ma6ioxwjInJyeWSVGBS1JUwSlagRmSG9Rv8Yzip4cqErUChmJ+5m31fcHWNVkzbRKJkLW6eM+ei8LZQBeH4fYqKb6Qg/SpUhCEysrKWvM77J1DdTl9I0GmqSOoMIX0t0ZWmVMAskkHzb9IrNYg0i9bzNNme4LPKKiUsFilafjG3YvhQaXPA1YHw1Sfe3pGHJpSBmGo+Ij9H8HVKKvD5ZIzApYj5eIdvKEJR3xcTSrnskpCnWoI7ydRtFjDsSzgNruPlHeIYeZalJJ006jYwu4dhdROqgZZKJaLzFAbbJvqSfnGVCpuW013aox3DPW1SgHzZP5XEJ9fjqyopCkqmK7pKHYDc330EF+IKSrMglKkjyLlPyLQn4RTdmb6/s2jT0uiy/IztVr8R2x/kOYdTZX8h6QWpaMzFBI3/AE+EQUFAohyCHvDLw/SATFdEn4jSNvG2Jhx85JFefgwlS5q5YdaAT/EUodvAu0ep8eC5TsdPMQ0SKHu97Q6j+LX4tCfMwlUpRRoUeyeY2PpGDroZxI9Fo5JeBfk4kGT3Zps19NusXaWiVUL0yga9IG4ZR1E2YJaEy0P7Uxico3OXR+QO8aLSUKJMsIRoNzck7knmYDp6VJ7mG1V6h4xBWH04QgIOqQxHPmeoMJfF+H2nJlAqyjMkdRfLbncAdY0asWhEsqWAQm9w7nkOp0hWQCwUR3lAqLaO2jeNo26o7k89GDfPa1jsyTCcVSFh/sV7uGHha0PUriiVleZlJA1f3PvBnFuF5M8F0gK/GAyvXfzhAxHh1dOo/ZoKH7qmJB8QSwOsBegU+MhFr2u0WqriH626EykrQSwCywLXdiD5GJ6enlqlqp6iQES0sZZOVeV9W5B/jA1FKSAoAnZ091iNdP3aLEyapCM6ApK0uxUt36EEl3jM1FfxWOCNXTWfLWpP+5bp+GlSFhclMgoPtKQ6VEcsuhitjHA3bTxUU8wSphOZYIJDj7wbc7jfWOkY8xZSRLVorJ7JPh+kXqfEn0MLynOMssNGEJRwgzPnfZ39oD+4iCQHbawH79IrJc9YtpLAHx+BjX/TJucXF+jH/U61GakvZzMUMvj8toQ8a44P1kS5IGUHKVWJzEs6SxsPN79IJ8b452UoS0llzBtsNz56esImEhp8tTA5S7EsO6CdfKHL7PJQQnTWtu5m54RJSqRLUl7gagA8jYWFwY+1NQwyy2fdRuB4Dc+7xinh01RlJHsoZ8rNrdj5nSJFHYanSCqpZ3SKu5qO2JTmUzXKlKOrkg+V9II4JiS5QZRK5b2SdR4Hl0MRTEAWgdjGIplIclgP2w6wRwi1ygcbJJrB7j6ZJniSlS0hGfMQXGYpHsFgSmx18dINYjw/TyqZPYSyjQGxu/edSlDMpnIB8oxDF8ZVUzSpRYAEIHIc/HeNhTjaplNJlkFICUlQtcsGsLNfTw5QjXzZ49fY1dzFOTw/ov09MEylNuk38RFPMe6B1UfgPnBZCe54j5QHQplHoEpHxPxjQ9CPsL06WTHC5146BYQOnTrmKIk5kzspi/VUKJqCFJCkqF0kOCIpTpV4uYfMsRy+cL/sEf2Z7xL9GykgzKUlQ3lK1/lJ18DeIvo+4pqKdK5EsoAKie+kqKDyZxYkeRjUVB/38YWK3hmWKkT091RsptFPsob7X8IqqVuTQRXvDTL3azZgeeQvKb5EpQW1IGrn97w2YbKkrlDscoQNQ3eB3zD8XUwoLWlCcylBIBAckbswHWJqLFJcqYVomIdXtJUcoV0voeR2i9lFedywmTXqJ/i8tDHitMhMpRI7qQYzbD8BCykkXSLjnctDVU4ghUoBE4LTMmZmNlJCGJSp1G5mNfQi7mKOGBiDzU3okD4iJ068cnarG/anlE0tDq8CoeoBEXMGm5JyU7Et6uB7wI8ZblZGygf+ljFfLoRrf1SXHxhxx3JoUjLbJMcpiLQBxepTMWEoQ5Gq3/6Q1ixFzpHUzFFznSruJbRJuebq+Q98VxKYMBpp4WhWNCa8/wCByzVNP/T/AJJsJxf6utlpdKtSB3k7eY98MprnUMoBQQ+fZty+kKGUEtpq36RZoZZGZDljfK9i3SKS00Uko8FVqZSy5BKsre30slzlffZ/PYcoiKGDdGj5NACG8T84hmT+7BoxwsIBKWXlnRnbePpFPEZSZiChQ7qgx83Y+REeppjv1+X7+MdLvm8h+/WLYBimqh7KXNlnvBw18t25mw2L/wBoUMOrZilschZRGa50Ow0jRcVogpOa3ds5v4N1eMswqc3i94Q1+Gk/Zp/p7abWeBlnYenMpiXcG93zf1eIuyUg9P3oY+yanMo/wj4wS7IEelucCjTG2pORedsqbXsK4x0SwkruFEB3AHmTYaGCE3HkEMCj/mBvVovUvD8tclVPMSO+zlnvt4NsYzbHMDXRz1S1pSfwkixGyh84W0s9jcK5e/5GdXBzxOa9fwXMYwZU+cVqnybiwdRACWsS2p19YkwfBJcmZnXNlTG0AUU+trjpAykwdcxGZKV2LFpalJ9RBzDOB5s2UZiUyyAWGZakKcajKxa/NotO1Rlly5/oRXp5zWFHj+ozHiZGXKDL/wCZ/wDmPtLxPJz/AGkyUgcysnysmE2uwSbJfPRKYfeSM48e7A+TNp1Blo7Mncgpiy1c+8/7FHooLg0mtxLOkLld9Ju4uPF+Wt4z/jXEz7BLqVc9ByaGrgviGTLm9gVjvIGUkhrap8SGgnxD9FMmrUZsmaZMw7HvIPzT5P4Raf6gpLZJYIX6fsxOLyY3TJd/SNnwpGcoGwSH8hGTzcLmU89UmalloWAQL7hiOYIYjxjYsDlZUh9SAYa0vsU1PoOSzaAEteZYH5y/8v8AaDmZg0L+G/5038qlAeZc+5of9CS7DcxdoEzFXMXamawgKqcSbRCRIwrQ8WaDCF5wVdxJtcX6W8ecFZuIU9MkZ1y5dnYnvHwHtGF/FOP5eU9ihSmHtLGVPS3tG/hCLsk14objVGP5Ma5OFy0jRzzVf+kRVtVIylKlI8Bf4CEORxHMn3mqN/utlA/lFvj4xU4q4jFNSqUD31d2WPzEa+Qc+UZU9XPftS5/c1YaOGzc3x+wj8fY321T2MtTy5JIcfeVufIW9YDU9SoJV9upJGiXU6vSw84qU6GD6k7/AL5xGQyobbcnliaSisIu/wCNzg32ii2jsfiIsp4nnj7wPilPyEC5gvHKxbwiMInIel8a1CRYgeBWPgqH/g/FpxpROqQ/aLPZJAdRGUknvHQ5Sb8ozXh7ChPmBKvYHteHLz0jZZ8lC6dIKTlSU5QlGZmsO4xcAEuG0h3SR8twpqWsbT7TYilanS9mcEMb6HqNbi1jBF7vAvD6JKQWzFXdclGQMkMAA2mp1NyYJSQRD8sLoSjydfVb9f3ePi5pT1b9mLaVjxPQwHrZ5BY3HOKLzLfiFUlxq7iKNfNKJKzukfMR8o6wHu7xSxeuIC5agxKTl5Ktt+kXSKF6lWEo8vX9mJ0J7rb6nxgfhkzMkK2269YvOYqySvUycyFo3UCB47e9oxmrJROVZgSS3LmPIvG2qRa8IvEHChXMWpLZV94BtCdb7XgFtSsjgPTb8csi/wAPzzMnKSLnK/oYb5UhSblJADXa37tArCsIRJSBlAWfaLu7HTwezeMMdDhmfOpwEpNuvP5esDjD468SYVz+SzdFF6jUhVwrs5lrkWLbK/bwP4wkIq5ORQaYg91Wrc2O4MXMdmFNQVJSBLWElPIkBlB9lAjTkRFrCMO7dac6Wlg3a46AnqbNHnUnGfB6OUoyrzIRuGeKlUaTSTwQUKdJSkMAq93Ykbvyhvpp0ioBW7EFu1lltOZHzjPfpfxcf4srs8p7OWhBs4didPAiJ+AK2oZUywlktoAFEahunPyhuemVvMfy/wAMTr1br4n+P+TSqUTkpYLTOTs/dV6ix90W5K5ei5T/AMSH/UQNpcSlHYyz00/SLia9tFhQ6xmzhOt4ksGjGcLVmLyXPqVKdZMv/Qn9ImldnLsjuj8Oo8uUBZ+JknaOUVt7wOTk+yygvQG424NVUzZdTKupBSFo/EkKdweYc23HhFilnAKbZ2aGCnrQd44rsLlzg7ZVfiTY/wBfONPRfqCq8ZrgzNZoXZ5RfIsJn5J2Vy4Md9uEzpjbkE+JAjniPBZqSmdLBWpBGZI++N2H4oE4XKM1WYqZS/aCgU35ZSHBtpHoo3VWR3RkjDlTZB4kg1V1GYgJ3glIw0BIeLmCcMoDKUoqOlmAEMIw2ULMfWASvj6CLTy9mXf4W6iQ6lEuVquS/UxMcOD5dQm5P4lf0g0GAsL7RHKpWIHmfEwToDllSbRWDWI0MZhxPi5qZ+vclulPX8SvM28BD1x1jvYU5SktMmulPQfeV6W8TGXyUh76DWM+6EHZuxyaFNk/j254LQTp8Ygny7Q/YR9IEuTJQgUQWJYYkspybkqdBueXJoISvpHpV2VhssksAyUb/wD1wHc/oujMZiLPEYSTYC5sB4xtqaiWtB/8m7zFs0tAD7OVJTaKlDgNKhMtSqWaZwAKizAK3YJIQwOnlAp6mMUMV6Wc2JycMVT07oH2iWWrq2qfR4eeFeIUT5IynvCxTuIvqw0TEqSQwVYpfYjQwvj6PV08ztpC1AjY39+/n6wzR+oVcRfADUaCfLXI4yTE0wjzihheI5k5ZgyzALg79RzEST61DtmDxrRe/lGS04cMjqSUl0+cRT5yVpD2ez8uv75xPKmA6RDNlBJcaHUdYIuAb5K1TRkAKSbi78/SK9clM6Uczgi6g90/nTyI1tbaCiJyRYHy5RHOpgS4sfceYI5GLp/ZB3wzhiuzAKhlTbmS33h4hjDLLweXuVH0EZzT8VTKWYqSlCVEWSVEsAmzkC5Om4i6caqZoOaoUjpLZA9Rf3xlarVKqbjk19NpFbFSwP8A/hstvYHm5hR4/mCUhCpeUKLoYEW3By+ojNuIJEwzgJlROUn801ZHvJj7h02W+VGxv16xeie9KYPURVbcMBjMzvfKw9Gf3vEq8fmypZSk91ibpBueRaK9P3kae1qfExGlJKEg/tn+cOTin2JRk10EuGONpiAUTR2jHUMD4EMxaGGp40yU06pIYSxllIe5WRrboR7+UZfMniVOKegfxMQ45UrmIEtK2Q+Yjrp8IwbIuNrT6NyG2dSa7BuH4FPxBUycVocrJUpZIcm5YAHnGh0eGCTIQgK9hIHdFidz5mAnAUvLJWncLPwEMmZ0xp01LbuMy2bctv0c1ClNAfEcZnSknIvKeoBb1g3MvADiZSUSlZh4R1tUXHlHVWSi/FibU8ZVazeesD8rJ/2gRfwDi6pEwJUpU5J1CjcdQr9YD0eCzZxdCCx329Yb6PBBSSVLI7wBKlHkNh0hOGnU/XA3LUOPT5GzCMeRNTmQpxodiDyI2g/TYj1jKMIlrliQAClcxRWpt0sSxHLSG2mxMgst0nbkYzr9E0t0ejSo1sZeMuGPMuqB6x6dhcuYO8kK8QDASjnHzgoivYNaEopx5G5Yl0VZ/a0gP1cgp3TMdQHUXfyeA0zj/EAT3JH+hX/dB6ZVhUVFSUvoIPHUySwDeni+Wiz9XCroVnHLRXmnX0cRCN3sTFYqbyFujROnFJqR/mKPic3uLx6nD9Hk/FiVxlwzNn1AmJIUgIAy5gCkh+diCbwtK4XqApuzL8nB+BjWJ2KLVuD4y0f9sBKisU6lZ1JdRcJ7osBZhaASpbeRiNqSwJUvhirA7sic35X+Rgvwhigo5kwVEmaokpyqOZRllJf2SfC4vaL1bUkZGJUSb6lhvfxtA3B6tKlKCtcxPje/vhTVV7IDeknumaDTcRJneyskn+W3gpIi3OqUSkFazpoCrN7hCvTz0Sw4YQAxLiH6wvskFxuRu23hGKqnLo2/lS4YdpeLz2hXkLKLpD3baG3DuI0zUHRxqCzjyhFoqYJAfXlFqnpETJ4TlcpBL/Dyi22COeWM9TMQssCCehiHJ2ZcB9LEX1bXpFOckJp1kkJXIGYlRa42tsQW84j4fxQ1UpQQn7RClBWZaUl+gUXaw1g1FttbzW/7ANRVTJYsX/IZASoOG8v3rH1SixD2PyvEEqjmOV9mtI1WE5FCw19sRMySHyVChtlk2Y6F3No9FVqYWRTfD+jzlmnlCTS5X2VezcBwx5iOFBadD4H5GLZr5aRdCndu8pSfcUg++K1RiqQO6iXp+JStjtm5wz8iwA+N5AE2jE2o7Qi6Q3nZ/gIJTJYSI+yaQpV3mc3LaXu0RYtNyoJjyert+W1yPV6Wr4q1Fili5zzWfS/rEVJSpQ+UMTbxe0DjiLzlliRzAfSClNUJJBdgOepPhG3oattayYeus3WPASlLZhE05YSlzsIsUeCKUxVYcv15RLVyZKLKBmK5a+7SNHvoz8Y7Eae8z2ULUpRcsCTfRgOWkRy8CqD7SUyxzmKCfdr7odmnL9hIlJ5gB/XSO6bBkpuq6vxG598Cnp4TeZBoXyhxEA8PYdMlWdJKi7pKiCNOUMcodQP9W2u0WEpSkWGnV/2Y4lEuVFBYaXA90XjBRWEUc3J5ZMmQke0sDwSo/KIJ2GU8z21FQH/tlveYkCs1zYX845nGzAGO254JUseiZEqUkMlXlkI/WAuNUipxCO72bgruMygL5QCzPZ4KU4BBJfX4R0KIhRKg2cjKHu25byjnHPBG/HOAXhuBzDNM5aGtlQlN2HiLOS0FDhz6+8aRZTT5V2sWJt5RKqpWhA7xL876nmXiu1rgvuT5BiphkuxccjtFdGMBWhixWVD6pSoM+jP6QCnolqL5CCPB/lCN+gjYs4wx6jXSr4zlDBLrTEn14wCoJgzZTMHQHV+V7e+CwQrkIwbtLKuWGbNWshNZCSUMlzvc/pECQ7Hq/r/SPk9Vid44qVZEegj1mTyhKbC7kaqOweAVSM3evkfuhrm7sOpI8hFtKszudffyj5QUxmqCr5E2SOgsT5xPXLOz9FKTRKCVKmEOo6D7o2SCeQgbVYag7eB3Hhy8ocDhZUb90e/0ixT4fLT91+usBfPZdPD4M9HDE1blS5mQaBSjp4RUxCjEg2AzbNYuOsafX0YQgqTfpyhPw3Ce1qlTFXTKv/NqPQe8iAOpPiKGI2vuTK1EmpSgKXl10Nj4W36NaDeAzgpcwvlUw68/URJL+0zPcjujoIFyZKkzVmWHUFM2gYJFopqNBBw8Ow+n101Lz6D/ABFgorJSVBSUzEEKY6KZ2SptnvCnjmGKBzqlqC1KABTlUhzsSP6QzSqtYF5YB5OG/URTxCdNUG7iUu7DMq/O5AjNqovT6NKzUadp5ZVlcPzkFBMzs0M6ihc0qT0KAfeIgxafiFMM8icubL5pWokfykmI/r1VIUqYJgmgl8q02HQNoINYLxPKqAQlpa/vyjvzI5+UTbXbU8yOrtouW2PDKuH8XYiqlE+XUiaQDml5RmDajTVrxXwr6Q6mtCpajLc90/YJV3VWJc+z484YKDDUS1TJkuwmZcydnD3bnHsLwqRSmcsADtDm8Og839YEre8BHRHKb/uSUSOzTl/CAxJclgzk7m0LXE2JlX2aLk8thufKLFXjJGci5V7I3t05RRw2hKZnaLU6z6DpBdLpHbPMukA1erVUMR7YL+rdmvIQbhweYhm4fpAplC92T8z8vWIsVwoTSggOHY+fyeGPB6cBQAsEC0bj48UYXfkyzUytEjTeKCKAAuzwYmi9rmOpVH+L0g27CwgGPbKksPYRIvDEkcjBAJA6RwoRyOcgamgTLudeZvHEymMz8qeuvkIIrXFT66kkhJBI1YvFlwQQTJCUDY83HzijU1ASksHOg8Ts8W5khS9RbrESaR1hhnUk2TsDzUdgOWsdlFizTSUykAq9qJaeWVHMbdT15RNLwty6++v0SPKJKsFIuoJ8BHZ+jj5OGVJyi/X4kwFCyoS0nRIUT46C48Yq1EsrUwKl3+8X90F6PDCA80+QtFuI9kZbB5oVTCyNNydojm4WiyEAFrrWd20A87+UFKpZUlk91I5b/wBIoVFSAMqbk7bxZLPZH9BTVRLXNyp7xcWI06vs0OcuhIABLkAOY7wvChLdavbVcn5Rc7N7wtfGNvDQeqbr5QPqYp42fZ84+x6IKlaX7P8Aq+EGMKDIQ1rD4R6PRaz0VRfnfOPLj0egLLrsoYgr2vD5QN4X/wDTnquY/wDqMej0TDtFpdHOGaq8Yhp//UTf4vkI9HoO+2DXRcOsQT4+x6Bey7B9SLGEx2nIIse0VcWPtDePR6B3fiFo/I0ymUezT/EfjArimYcwDlm5x6PRgx/M33/6y1w/KBkOQC7vYXj4qUG0HpH2PR6GH4I83P8ANnFH/mgbMbeUHsK+95R6PRD/ACO/+QnKjsmPsegqAsrzVRXUo849HosVZHOWXIcxzTCPR6JRdH3FVkSiQSLHSLHDqfskdQ5j5Hoh9HBZB1hcxVRvfePR6KoklwRIbSLFcY9HoldnEKtIo0KftleUej0HfRRBebHIj0ehePYT0f/Z"/>
          <p:cNvSpPr>
            <a:spLocks noChangeAspect="1" noChangeArrowheads="1"/>
          </p:cNvSpPr>
          <p:nvPr/>
        </p:nvSpPr>
        <p:spPr bwMode="auto">
          <a:xfrm>
            <a:off x="63500" y="-820738"/>
            <a:ext cx="2695575" cy="169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p>
        </p:txBody>
      </p:sp>
      <p:pic>
        <p:nvPicPr>
          <p:cNvPr id="26626" name="Picture 4" descr="http://uppic.zubza.com/images/1328691074151_tablet0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500" y="3141663"/>
            <a:ext cx="567690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AutoShape 6" descr="data:image/jpeg;base64,/9j/4AAQSkZJRgABAQAAAQABAAD/2wCEAAkGBhQSEBUUEhQWFRUVFRQWFxcWFRQVFhQXFxQVFRYYFxcYHCceGBwjGRUWHy8gIycpLS0sFR4xNTAqNSYrLCkBCQoKDgwOGg8PGi0kHyUpKSwsMCwyLCkvLCwsLCwsLCw0LCwsLCwtLCwsKSwsLCosKSwsLCwsLCwsKSwsLCwpLP/AABEIAKYBLwMBIgACEQEDEQH/xAAcAAEAAwEBAQEBAAAAAAAAAAAABQYHBAMCAQj/xABGEAACAQIEAgcEBwcCBAYDAAABAgMAEQQFEiEGMRMiQVFhcYEHMpGhIzNCUmKxwRRykqKy0fAVgnPC0uFDY3WDo7MWJTT/xAAaAQEAAgMBAAAAAAAAAAAAAAAAAwQCBQYB/8QAKxEAAgICAgEDBAEEAwAAAAAAAAECAwQRITESBRNRIjNBcTIUYZHwFSOx/9oADAMBAAIRAxEAPwDcaUpQClKUApSlAKUpQClKUApSlAKVzz45U5nfuAJPwFeeFzSOQ2Vtx2HYj0O9R+7Dy8drZn4S1vXB2UpSpDAUr8LUBoD9pSlAKUpQClKUApSlAKUpQClKUApSlAKUpQClKUApSlAKUpQClKUApSlAKUpQClKUArxxk2hGbuBPwBNe1cWcfUv4qR8Rb9ajtl4wbXwZwW5JMg81xmhT3/me0mqVPmzRyCQHdTfzHaPIjarDxLJvbxql5mdj5GuSUnO9y+HwdRiVRVfP5NswsupAe8Vz4vGEHSvPtJ5L/c+H5dv3lv1S+QqBzfH6GcHne/oQLflb0roszI9iryOepq9yxpHnmeZBQbsxP7xHyWwrgyTixhOsbm6ObAnmp7N+0Hl51A47FliSajcKS+JhVdyZY/k4Y/IGtFjW2ytU9m//AKSCqal8G1A1+18RDqjyr7rrDlhSlKAUpSgFKUoBSlKAUpSgFKUoBSlKAUpSgFKUoBSlKAUpS9AKV4z4xE95gPMgVxyZ6g7GPkrfqK9SbPdMkqVw4LOY5TZW63cdj8DXdRrXYa0KUpXh4K4c4+qPp/UK7q4c5+pbwF/gb1Df9uX6ZJV/NfspnEZ63xqnZlyNXDiIdb1NVDMRsa5Gn7j/AGdZj/bRtGXj6NfKo/iDIunW6nS4Gx7D4HwqQy4/RL5CumuvnVG2HjNbRykbJVz8o9mS5hkeJU26Jj4r1gfUfrapzgrg50k6ecWYbIux035k22vbbbkL9+18YDtrinzIC4QaiOfYq+Z7/AXPhVOGLTjvybL88+26Hglr5O+lVnHZ68e+pfLSbeXvV2ZDxIuIuvJxzHh3g9oqSrOqtn4J8lSeLZGHnrgmqUqNzTNhHZV3Y3Nr2AA5sT3XIHiSB4i42ktsqSkorbJKlUjEcVzK2xjPgVZfnqNvga9sPx4ftxHzRlYfPSflUCya29bIP6mG9MuNKgsPxlh22L6D+MFP6gL+lTEWKVhdSDUykn0yaNkZfxZ60pSsjMUpSgFKV44jFqguzAAdpIA+Jr1LZ42lyz2pULPxOg91XbxA0j4uQD6VxPxgR/4R/jT+9Sqix/gryyql+Sz0qsxcbJ9tHXxsGH8hJ+VTWBzaKYXjcMPAg/HurGVU4dozhfXP+LOylKVGTClK4cfjdPVXnzJ7FHf4nuHgewGvUtnqWz1xWPVNuZ7AOf8AYDxNhURi81Pa2kdyn82P6AeZqJzTOVjBANyfG5J7yf8APCqnj85LHc+lWYU7JoV7LNiM+RSdPPvG59WO5+NReJz1m5VWJcy38TyHafIdtdcUUgUM8bop5FgVv28jvVlVpE/tpHZFjXSVJFO6sD5j7Q9RcVo2S8TxT9W+l7bqdj5jv9KzIV+aypBUkEG4I2IPeKxnWpnkoKRtFKrvCHEf7RHpbaRLBh39zDwNvkasJNUJRcXplNpp6Z+1xZul4JAPuN/Sa9JcxjXm6j1Fcs2bIwIUM37qsR8bW+dVbbK/FxbRLXCaakkVPiBb2Pf+tVPHxXB8jVszvZEU+8FUHt3CgGoFkvXHp+E3+zqcZ/QjRsizBThY3YgXRCSTbmoPbXtJmwPuAt4+6v8AEef+0GqRgM1EagaRddgeZHlfl6V9YjiBjyray9WetRRq/wDjm5tlkxWP+++33VuB6nmfl5VC47PhbSnIbC2wFQU+PJ5muGbF1r53W3PkvVYcY9nXjMaTuTX7wriWOOiC/j1fu6Tf+bT8qiU1zPoiUu3cOzzPIDzrROC+EP2YGSSxlYb25KPuj9T2+lbDBxX5J/AzLoVVOL7a6LBmuM6OJmAuQNh3sdlHqxA9aomc5mIwxvcnm32nPef0HIXsKtXFE1hGve9/4FZx/Mq1l3E+Ku9u6trkNykoI4HOucE2v0cGLzRnN728BXmmPYcmP5145RlkmKnEUZAOktc3ttYdniRUpjeCMZFzi1jvQhvkbH5UVS10aT2LpL3FtnlHnDjnY104XOyhuhaM/gNh6jkfUGoOQMh0uCp7mBU/A71+hqw9pLrgi922HbNByj2kMhAm66/eAsw815H0+FX/AC3NI50DxsGB7RWAk1KcN8TPg5gwJMZPXXw+8B3j58u61iubXDNliepTUvGzo3WleGCxYkRXU3DAEEdt65s3x/RrZbam2UHlexJJ8AASfAd9qtRTk9I6CU1GPkzzzPN9HVSxe19+SjvY+mwG5ttyJFSzPOFU6nbU3eez91eS+m/eTXPnebiNSAbkkkk82Y82P+bAADYCqNjsxLEknet1j4qS2zncvMlKXiicxnEzE7fOo984c/aqNwGCnxLWhjZ+8jZR5sdvTnU/F7OMaRciMeGtr/JatOyqHDaKix77FtbOEZk3fX3Fmjo2pGKsPtDY+vePA154/IcRh/royB94dZfUjl62rlqVeM1tcorSU65ae0zTOEeOxMRFPZZOw9j+XcfD4eF1Br+eJJbG4JBBuCNiCORHjWz8DZ0cThEdveF1bzUlSfW1/WtPm4yr+uPR0Xp2XK1eE+0TeKnCKSez59wHieXrVUzrMejU3N2PPxJ/Ts8gKns4ltpHiT/CP+orWe8TYu7W7qq0x2ze1x2QeZ5luSTUlw7wPNi7PITFGdxt12HfY+6PO58BXxwRkQxWKLOLxxWNuxnO4v5AXt3la2COMAWFT3W+H0x7JrLPD6Y9kJk3B2Hw3uRjV2sd2P8AuO/pUljsrjlQo6gg110qk5NvbZUcm3szXO+FXw5LL14+/wC0nn3jx+PfULPCRzrYZowykGs9zjLgqsB9hmA8r3H8pA9Kt1WuXDLELN8MgcgzIwYuNr7MQjeTGw+DWPxrUMxxQsL8rX8+Xy/7VjOYta57t/hvWtYrLziMMpU2bTcHs3HI1V9TjN1br7Jmo+cXLoiMZnqoTp5+G1R03ETHlXFjchxSn6ot4qVI/MH5V4Jw5i25QkebIP1rjv6bIn/LZu4Rx4re1/k+5sSWNyb14k10nJJo7dKoW97WN+Xp/lq55UqrKHty8H2WoSjJfS+DnlxIFcsmPHfXXleDjkxSJMLo1xzYdbmOR8CPWtPy/hvDxbxxoPEKL/HnW1xsFWx8tlXJzY4701tmX4TKMTN9XE1j2t1B89z6A1ZMs9mpNjiJL/hS6j1bmfS1X9IwOQr6rbV4VcO+TUW+pWz4jwcOW5NFAumNAo8Bau6lKuJJcI1rk5PbKrxVJ9Ko7o5D66oh+V6yrO3vK1abxU30x8Ih83b/AKKy/MxeRvOtfL7zOc9Sf/pYPZLhtWMlb7saj+Jif+SthK1jvs3zRMNLKZL9bQBZWblq+6D31o68YYc/aP8ABJ/01bjOKWtmwwra1Sk2jux2SQzC0kasO4gH86ped+y1LFsOxQ/dN2T57j0PpVmbi2L7IdvKN/zIA+dR2P4jdwQPol7yVZ/RRdV8yT+7Xk7K9cklyosXK3/vyZljcqaJbt3lSO4qSD57iomY1ZOJMzVrInur437zuTuSSSSe81VcTLVevbOanXFWeMOjY/ZZjC+AUH7DOo8gxt8rD0r6zrH3d27Fui+QsXPq23/tV0cB5S2HwCK4sxBZh3FiWI9L29KrGdYr6G/aRc+bdY/NjW7wa/Jm7ypuuiMX8FVzfHl2J+FenB3CrY+Y6riFD1yNix56AezbcnxHfcRWOath9m+XiPAREDd1DnzfrH8/lW0zLXVX9JQ9OpVs9yJ7LsqjgQJGoUKLAAAAV2WpStA3vs6ZLXR5YjCq6kMAQe+su4w4LaAmSBS0Z5qouU8gPs+HZ5ctWr8ZQedT0Xype0VsnFhkR1L/ACfzvDls0z6IonYn8JAHmx2ArbODchOEwqRk3bcse9iSTbwufhaplcOo5AV6VJkZTuWtaRhjYcaOd7ZCZ+1mX91/+Ss5zzd2rSeI4vow33Tc+R6p/O/pWe5tH1z40oNtUTXsqsFmHb0l/TQlvyNaBWRcN5mcLPr5o1g4HPbkw77XO3ca1TBZgkqhkYEHuNR5EX5bMbl9WzppX5evl5QBuarkAkewJqk5/N9ESftkt6Mer/KFqezDMA4/8vtP3/Afh7z28hzJqicSZvrY2Ow+ZqzTB7Jq48lZzDrHSObEKPMmw/Otzy6LTEo7gKyDhDLTicam3ViPSN5j3B8d/wDaa2dVsLVnlPqJnkPpC1LV+0qmViK4hwuqIkDdOsPTmPUXHrVEzCHe45GtOdbi1ULOsD0bsnZzXy7vTl8K5z1ihqUbl+mbn027uDKxNGb3GxBBB7iNwa03hjOhiIQTsw2YdxHP07R4EVnciV7ZZjngkDxnzHYw7j+hqDCy/Zlz0zY5mN78OO10avSorKOII512Nm7VOxH+d/KpQNXTwsjNbi9nMThKD1JaP2lKVmYFK4p+vb/hx/1y1meP+sbzNaZxV9e3/DT+uWswzFuu3ma1r+8zmvUvx+2fMM5U3BsakI+IZB2j51E4PBTTX6GJnsbHSL2POu1OFcYeWHf10D82qR1KXaKldV6X07OtuJpPD51xYnOXbmx9Nq64uBMcx+pt4l0/Qk1K4P2T4lyOkkRB+EMx+dhXqoXwTrGybOHspk2Jq6cBcBPLIs+IUqikMiMN2I3DMDyA5gevncuH/ZvhsMQ5HSSD7T2JB8ByX0F/GrYiACw2qxGvXZs8X09VvymfDx2Ww7qyrOxZCv3SVP8AtYr+la0aznjXL+jlJ+zLv5OBYj1UA+jVtcGaU9D1StuvyX4M9xSVrvs3zASYGNe2MaCPFdvmLH1rKpo6lOE+IGwc19zG9tYHZ3MB3+Hb6Ctll0u2HHZqfT8lUz+rpm2Urjy7No5kDxsGB7jXWWFc8009M6tSTW0ftKjcxzlU6q9ZyL6b8h95j9lfH0FztVQzri2SI3D791hpPpzt61PXjzs6Kt2XXV2aDSq/wjxQMZETazqbMOdjz2PaDVgqGcHCXiyxXNWRUo9M854QylTuCLVm3EOAaF9LcvsnvHd5j/vWm1x5llaToVcXB+XiD2Gs65+DJoS8WZLUhl+P0HmynvUkH1tz9b11ZzwdNESYx0i+FtY9OR9PhVdknKmzAg9xBB+Bq8tTXBbWpLgusOfHtmb/AOP9Ur8nz1PtMXP4jqH8Pu/KqScbXPLmHZf+/wAKx9lHiqLFm3ETPfew+ZqtO7zSCOMFnY2AH5nuA7TUllvC2KxJFkMa/ekBHwXmfkPGtJ4Z4Piwi7DU5952tqP9h4CkrIVrjsOca1/ccHcMjCQAc3brO3e39hyHgKsFKVr5ScntlNtt7YpSleHgqMzzKRMm2zDdT3Hx8DUnSo7K42RcJdMzhNwkpRMpxURVirCxHMHs/wA768K0TPeHVnFx1XHJh+R7xVBzHL5IDaRbdzD3T69nka5bJwZ0PjlfJ0+LlwuWun8H7BNY/wCAjyPZU1BnxUfWP5HSfmVJqs9NXw+KqpFTi9wbX6LE6Y2fyRb8u4zIlCyG6sQNWwIJ2F7bWvV1Vri9YjGGmlSNPeZgB4d59BvW14dbKB4V03p0rHBqb2aL1KmuuUfDjZTuKvr2/wCEn9clZbmR67eZ/OtO43fRJqP2o7fwsSf6xWV4yW5J86y1/wBsjhfUH9aj/dl/9ji7T/vj+ha00IO6s29jcR6OZuwyWHoi3rSqvQ6N3ifZiflq/aUrItClKUAqOz3KFxERRvQ9qkbgjyNSNK9jJxe0YyipJxfRhmbYF4ZGSQWYfBh2MPA1w1tHEPDMeKSzCzD3WHNT4H9KyzPOFp8MTqUsn31BIt+Ic1/LxroMfLjatPhnK5eBOltx5ifOWZl0Z5sp+8jFT625+t6sCcR3HWmkPhqC/NQD86ownocTU8qoy5ZVhbZBaRbcZxMoUiMc9z4nvJO7HxNVXMMeWJJNzXJLjKmeHeCsRjGBIMcXa7CxI/AD+Z286xbhUtsmhXZfLRavY/hmtNKfdZlUeOkG/wA2t6VplcOTZQmGhWKMWVRYf5213Vz99nuTcjqqK/arUBSlKhJj8IrlxWVRSCzorDxAP5110r1PQ2QjcGYQn6iP+Bf7V1YTh+CL3IkXyUD8hUjSvXOT/Jl5P5PlUA5CvqlKxMRSlKAUpSgFKUoBXlPhlcWYAg99etKa2ep6KzjuA4H3W8Z/AbD4G4+VRx9miE7yyW/2fnpq70qu8apvfiWo5t8VpSZCZJwlDht0W7HmzG7H1PIeA2qbpSpoxUVpFec5Te5PbIbiXh1cXFoJKkbqw5g/qPCqEnshlZ+vMNF/sp1iPUkD51q1KOCb2U7MWqyXnJckfkmSx4WFYoxZVHx7SSe0k73qQpSsiwkktIUpSh6KUpQClKUAr4kiDcxevulAQGY8D4WY3aJbntHVJ8ytiaij7KsJe9n8uke351dKVMr7EtKTIXj1Se3FFey3gPCQnUkS6h2nrEeRa5FT8cQA2Fq+qVHKcpdskjCMeEhSlKxMhShqhYLLH/1qWOaed+quLh04iZEVDLo6F4QdDAEbW5jnz2AvtKrsvtBwCymJsQoYNoJs/Rq/LSZdOgHzauzO+KcPhCgmc6nvoREeWRgOZCICbDv5UBLUqPyXP4MXGXgfWAxVhZlZGHNWVgGU+BFef/5LB+1HC6z0wUtpKSAWChiQ5XQdmHI9tASlKrY9o2X69H7Svvadel+i1crdNp6P+aujOONcJhZOjmm0vpDFVSSQqp5M2hTpG3M2oCcpURj+K8NDAkzygxy2EZQNIZSRcBFQEsbdwr4y7jDDTxyukh+gUtKrJIkkYClrtGyhuQNtt7UBNVF4jinCRuUkxWHRlNmVp4lZT3EFrg1+4PiOCV0SNyWeBcSo0uLwsdKtciw37Dv4VkxkgUHocwjETGRtRy5pWjWd2fXPJY6ZVJ6pa23Mb0Bs+GxKyIHjZXRhdWUhlYHkQRsRXrUZgsygV4sOjgs0PSxhV6rRLpXWGUaObDl37CvWfOokm6FmtJ0TTadLH6NCFY3AtzI2vegPXHZlFAuqaRIlvbVI6otz2XYgX2PwrwwHEOGnbRDiIZWsW0xyxu1gQCbKSbXI38RVT41mw+Jw2Fxi4qOJQWMTSwmVZBMmjqwmzFwBddjax2r79nSxs0rDFR4h1VI9K4ZcM8ai51SKQHLPtc+71BagLzSqxL7S8vXXfEp1HCGwc3Jvuth11FjdhcCx3rtzXNNZjhw+ISOaZTLE5iMyNGhUuRYhdwwt1u24vQE1Ss8nxE7xLLJma9CuKjjbo8HLEzSJOEMd1kuAWGkmxFj3V8NxLK2IMAzbDq+uVdLYFl0GMm6szSgA2BIJtqAJFAaNSqlwZxHEYMNAZZZHcSpHJJG4OJEFtcoJLdU3Fixua5s0zOWdUlgx6RYfEuIIgcHI79I2qMjXrVlu6PZiBbbftoCy4HOllxGIgCsGw5iDE2s3Sx6xpsb7DY3tUjVR4RiOHkxST404holw/Sa1kjWFRCdJJd2U6kGpmB5gk7mujD+0bAu6qJSA7aUkaKVInblZZWUIfjQFmpUTnXFWGwhUTyhWf3UCs7sBzIRAWt42tXxDxjhHw74lZ06FDZ2NxoNwArKRqDEkWBFzcUBM0qHyXi3C4tmWCXUyAMysrxuFP2tLgEjxG24rhT2jYEuFExsW0CQxyiFmvawmK6Dv23tQFmpVN4vziXDyj/8AYRQK4GiI4RsRKbDrEaH1EX/DYVzcC5spOLmfGPiI1KFpXR4cOpOt20dJI2kqrKpUBQAqbEkkgXulV/LuPsFPIscc41v7gZJIxJ+4zqA/oalcNmsck0sKteSHo+kFmGnpFLJuRY3APK9AddKhMw4zwkDSLLLpaJo0YaXJ1SoXRVAXrkqCbLe1t64cwzfDY7ByvFNIVgDSMIZJcPKGRGbS2wdQRfmLG3bagLTSqDwrxLHgsJGMbiWaSdP2pFbppSkUmgJErtdpGBPK99zYWF6s2T8WYbEhzHJYxbyLIrRPGLE3ZZACBYHfltQExSoLAcb4OaOWSOa6QJ0kh0SDSlidQut2FlNit72qZw2IWRFdDdXUMp3F1YAg7+BoD0qk5q5GbzkGxGUsQe4idiDV2rilyaJpWlZAZGiMLNc7xEltNr2tck99AUnhTL5TkhWZcOcO2C1RqiuHJaNnJl1EqWuQbqBvc91c+U4fpv2DocVJh8b/AKbCdRjWWOWHbqkPzYOCeqb259laBBlcaQCBVAiVOjCXNgmnTpve/LbnXBjeDsJNFFFJCpSEBYt3VowABZXUhwLAdu9hQFRiw+ImTMYVMYxsD4eQYjDho/2h1TXGkq35gLpK3t1+XafqfMI8wxWAe3UnwOODrcgqSIlkS43BBDD0q8ZTkkOFj6PDxrGlybL2sebMTux5bkk7V4YHhbCwzPNFAiSSX1sBudRu1uxbnc2tc0BXuE4RNw/EsoDq2FcEECxAD228LDfwvzqV4CbXlmEZt2bDQgk8yAuwJ7eZ+JqVwWUxQwCCNAsSqVCXNgpvcXJv2ntr0wGASGJIol0pGoVVF7Ko2A33oDMMiwsb4fBIJ3w2JGJzEYV1RXQATOJEZX6putgBse7tqQlllSbHQ4noJ5hlsjjExx9HJ0fXHRSrcgXJ1C3d29lvm4QwjwdA0KmLW0gU6uq7MWLK19Sm7HcEczX7l3CeFgikiihVVlBEm7FpAQVszsSx2JHPa5tQFR4P/wD68L/6HB/9oqT9nGEQZLCNIs8chfYdcszglu/aw37ABViwmQQROrxxhWSFcOpu20KnUE3PK/bz8a9svyuOCFYYlCxqCqqCSACSbXJv2mgM14Em0zZUXNg+XTxoT9phMjaR46Re1T2auGzhgpv0eWT67fYLyqVDdxIBNu6p6fhHCPhkwzQqYY7aFOrqEXsVa+pTudwe2vTKeGcNhkdIIlRZPf3Ys+1us7Es2xPM7XoDO8ojZ4MljhKpOcNMUmcF1hRVTpCkVwryG4AJ5AH0+s9wWLixsoeYTSPleN6ORIhFI1tNldUNiVa2kj71aFHwzhlWBREtsMbwcz0RsR1STfke2/IdwrqfK4zMs5UdKiMitc3CsQWFr23Kj4UBX+HMDhHwOGeNImthNCHShYKUAlW/P3idQ7yb86q/BUn0mTXPPA4sC/bZoth6D5VeMHwbg4pjPHh40lOrrKtrahZtI5KSLgkAc6Yjg3CSYePDvAjRRfVqdXU/da+ofGgKAZlOUmxBvnG1iDe+P1C3fdSD5b1L5jgRj8diVl6OPDYJo2kTSvSYhxAWRpXPKNVdgB5+llwvA2BjlWWPDRLIltJC202FgQOWq32rX8a+s34LweKkEk8Cu9gpa7qWUbhX0kax4NegKTwq7GTIi5JP7Ji+fOwjQL/LavHLZ1GV5VdgLZml7kC1sRiL38rj4itKbJoTJFJoGuBWWIi46NXAVgANrWAHLsqNn4DwDyPI+FiZ5L6yV5lveNuQY/eAB8aApXEs9nzlhGsqA5cJFYyBdAj65JiIbq7EgHkDcVPZriD/AKRiTj/2XojCRF+zlzGQY/owuse9r06dPhVmyvIIMNEYoIkSNiSygX1EixLXuWuNt77VG4X2fYCOUSJhkDK2pRdyitzusZYop8hQEBwxhWjzPD9ICJZMpjM1ySTIjxJvfkQLg2tUlh8Oq57MAABLgYnkFtndcQ6BmHaQu16spyyPpxPpHSiMxB7m+gsHK2vb3gDyoMsj6cz6fpTGItdzfQGLhbXt7xJ5UBVeKQgzXBswNjhseH0glmQJG1ttz22Hear2JgkgykTQ4mPFZeI1Iw2KhS7R3Fo+kQg6wdrEcxWlz5ZG80czLeSIOEa5uocAPbe29hz7qiE4AwIm6UYZNYbWPe0B/vCO+gHx00BAYCPEPnOJeAQqFiwKv0yyF0iZWYpFoICnZr32vp8aieKsEh/1wWsFjwc4A2HSiNm12GxJIBN+fbWmQZZGkskyraSUIHa5uwjBCX3tsCeXfXPieHMPJ0+uMH9pVEm3b6RUBVQbHawJ5WoCv+0SMHJ3cgao1hkRu1HEkdmU/ZO55d9eWDw/SZjmsBkaJ5ocIVZDpkC9A6GSM/hbtHbVsx+UxTQmGVA0bAAqSQCAQQLg35gdvZXJnXCmGxZU4iIOUuFa7I6g8wHQhreF7UBVuBMFJ/qGPZ8R+0KhgjLmNAJJViG9xyaNboQDvrud6ZutswzK22rKlY27SOnUE95sLVdMrymLDRCKCNY0XkqiwueZPaSe8718TZJC8kkjIC8sXQubt1o+t1Tvy6zct96Ao3DWHVsblhYAlMoVlv8AZa8S3HjZmHqa6+IlT/VJdasytlGI6RU991EwuB+KxIHnVswuQwRvG6RgNFD0CG7dWK4Ojc8rqNzvtXscrj6cT6R0ojMQe5voLBytr294A8qAoeFxTrw1K2IkjYNhZViIIP0ZjKwozDZnGy7Ad3MEm7cPxFcJh1YWKwxAg8wRGoI+NRyez/AibpRhk1htY97QH+8I76Ab9umrDQClKUApSlAKUpQClKUApSlAKUpQClKUApSlAKUpQClKUApSlAKUpQClKUApSlAKUpQClKUApSlAKUpQClKUB//Z"/>
          <p:cNvSpPr>
            <a:spLocks noChangeAspect="1" noChangeArrowheads="1"/>
          </p:cNvSpPr>
          <p:nvPr/>
        </p:nvSpPr>
        <p:spPr bwMode="auto">
          <a:xfrm>
            <a:off x="63500" y="-766763"/>
            <a:ext cx="2886075" cy="158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h-TH"/>
          </a:p>
        </p:txBody>
      </p:sp>
      <p:pic>
        <p:nvPicPr>
          <p:cNvPr id="26628" name="Picture 8" descr="http://www.techz500.com/wp-content/uploads/2012/06/OTPC.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3038" y="0"/>
            <a:ext cx="3606800" cy="197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10" descr="http://www.fckphone.com/wp-content/uploads/2012/08/tablet-thai-sap.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05250" y="227013"/>
            <a:ext cx="5238750"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Box 5"/>
          <p:cNvSpPr txBox="1">
            <a:spLocks noChangeArrowheads="1"/>
          </p:cNvSpPr>
          <p:nvPr/>
        </p:nvSpPr>
        <p:spPr bwMode="auto">
          <a:xfrm>
            <a:off x="376238" y="1954213"/>
            <a:ext cx="340360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r>
              <a:rPr lang="en-US" sz="2000">
                <a:latin typeface="Times New Roman" pitchFamily="18" charset="0"/>
                <a:cs typeface="Times New Roman" pitchFamily="18" charset="0"/>
              </a:rPr>
              <a:t>2012 1 Million Tablets</a:t>
            </a:r>
          </a:p>
          <a:p>
            <a:pPr eaLnBrk="1" hangingPunct="1"/>
            <a:r>
              <a:rPr lang="en-US" sz="2000">
                <a:latin typeface="Times New Roman" pitchFamily="18" charset="0"/>
                <a:cs typeface="Times New Roman" pitchFamily="18" charset="0"/>
              </a:rPr>
              <a:t>2013 3 Million Tablets</a:t>
            </a:r>
          </a:p>
          <a:p>
            <a:pPr eaLnBrk="1" hangingPunct="1"/>
            <a:r>
              <a:rPr lang="en-US" sz="2000">
                <a:latin typeface="Times New Roman" pitchFamily="18" charset="0"/>
                <a:cs typeface="Times New Roman" pitchFamily="18" charset="0"/>
              </a:rPr>
              <a:t>Target  10 Million Tablets</a:t>
            </a:r>
            <a:endParaRPr lang="th-TH" sz="2000">
              <a:latin typeface="Times New Roman" pitchFamily="18" charset="0"/>
            </a:endParaRPr>
          </a:p>
        </p:txBody>
      </p:sp>
      <p:pic>
        <p:nvPicPr>
          <p:cNvPr id="13320"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45175" y="3429000"/>
            <a:ext cx="3276600" cy="228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4681165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Cloud Service</a:t>
            </a:r>
            <a:endParaRPr lang="th-TH" dirty="0"/>
          </a:p>
        </p:txBody>
      </p:sp>
      <p:sp>
        <p:nvSpPr>
          <p:cNvPr id="3" name="Content Placeholder 2"/>
          <p:cNvSpPr>
            <a:spLocks noGrp="1"/>
          </p:cNvSpPr>
          <p:nvPr>
            <p:ph sz="quarter" idx="1"/>
          </p:nvPr>
        </p:nvSpPr>
        <p:spPr>
          <a:xfrm>
            <a:off x="457200" y="1219200"/>
            <a:ext cx="3898776" cy="4937760"/>
          </a:xfrm>
        </p:spPr>
        <p:txBody>
          <a:bodyPr>
            <a:normAutofit fontScale="92500" lnSpcReduction="10000"/>
          </a:bodyPr>
          <a:lstStyle/>
          <a:p>
            <a:r>
              <a:rPr lang="en-US" dirty="0" smtClean="0"/>
              <a:t>Vision</a:t>
            </a:r>
          </a:p>
          <a:p>
            <a:pPr lvl="1"/>
            <a:r>
              <a:rPr lang="en-US" dirty="0" smtClean="0"/>
              <a:t>Driving research and education using cloud, internet, and mobile computing technology</a:t>
            </a:r>
          </a:p>
          <a:p>
            <a:r>
              <a:rPr lang="en-US" dirty="0" smtClean="0"/>
              <a:t>Leverage the emerging cloud computing technology to provide a </a:t>
            </a:r>
          </a:p>
          <a:p>
            <a:pPr lvl="1"/>
            <a:r>
              <a:rPr lang="en-US" dirty="0" smtClean="0"/>
              <a:t>Rich educational content environment</a:t>
            </a:r>
          </a:p>
          <a:p>
            <a:pPr lvl="1"/>
            <a:r>
              <a:rPr lang="en-US" dirty="0" smtClean="0"/>
              <a:t>Internet services, Computing service</a:t>
            </a:r>
          </a:p>
          <a:p>
            <a:pPr lvl="1"/>
            <a:r>
              <a:rPr lang="en-US" dirty="0" smtClean="0"/>
              <a:t>Mobile learning support</a:t>
            </a:r>
          </a:p>
          <a:p>
            <a:pPr lvl="1"/>
            <a:r>
              <a:rPr lang="en-US" dirty="0" smtClean="0"/>
              <a:t>Storage service</a:t>
            </a:r>
          </a:p>
        </p:txBody>
      </p:sp>
      <p:pic>
        <p:nvPicPr>
          <p:cNvPr id="59394" name="Picture 2" descr="http://www.siamget.com/sites/siamget.com/files/imagepicker/4/400px-cloud_computing.svg.png"/>
          <p:cNvPicPr>
            <a:picLocks noChangeAspect="1" noChangeArrowheads="1"/>
          </p:cNvPicPr>
          <p:nvPr/>
        </p:nvPicPr>
        <p:blipFill>
          <a:blip r:embed="rId3" cstate="print"/>
          <a:srcRect/>
          <a:stretch>
            <a:fillRect/>
          </a:stretch>
        </p:blipFill>
        <p:spPr bwMode="auto">
          <a:xfrm>
            <a:off x="4283968" y="1628800"/>
            <a:ext cx="4376176" cy="396044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pPr eaLnBrk="1" hangingPunct="1">
              <a:defRPr/>
            </a:pPr>
            <a:r>
              <a:rPr lang="en-US" altLang="zh-CN" sz="3200" b="1" dirty="0">
                <a:latin typeface="Times New Roman" charset="0"/>
                <a:ea typeface="SimSun" charset="0"/>
                <a:cs typeface="Times New Roman" charset="0"/>
              </a:rPr>
              <a:t>Learning </a:t>
            </a:r>
            <a:r>
              <a:rPr lang="en-US" altLang="zh-CN" sz="3200" b="1" dirty="0" smtClean="0">
                <a:latin typeface="Times New Roman" charset="0"/>
                <a:ea typeface="SimSun" charset="0"/>
                <a:cs typeface="Times New Roman" charset="0"/>
              </a:rPr>
              <a:t>Cloud </a:t>
            </a:r>
            <a:r>
              <a:rPr lang="en-US" altLang="zh-CN" b="1" dirty="0">
                <a:latin typeface="Times New Roman" charset="0"/>
                <a:ea typeface="SimSun" charset="0"/>
                <a:cs typeface="Times New Roman" charset="0"/>
              </a:rPr>
              <a:t>S</a:t>
            </a:r>
            <a:r>
              <a:rPr lang="en-US" altLang="zh-CN" sz="3200" b="1" dirty="0" smtClean="0">
                <a:latin typeface="Times New Roman" charset="0"/>
                <a:ea typeface="SimSun" charset="0"/>
                <a:cs typeface="Times New Roman" charset="0"/>
              </a:rPr>
              <a:t>ervice </a:t>
            </a:r>
            <a:r>
              <a:rPr lang="en-US" altLang="zh-CN" b="1" dirty="0">
                <a:latin typeface="Times New Roman" charset="0"/>
                <a:ea typeface="SimSun" charset="0"/>
                <a:cs typeface="Times New Roman" charset="0"/>
              </a:rPr>
              <a:t>M</a:t>
            </a:r>
            <a:r>
              <a:rPr lang="en-US" altLang="zh-CN" sz="3200" b="1" dirty="0" smtClean="0">
                <a:latin typeface="Times New Roman" charset="0"/>
                <a:ea typeface="SimSun" charset="0"/>
                <a:cs typeface="Times New Roman" charset="0"/>
              </a:rPr>
              <a:t>odel</a:t>
            </a:r>
            <a:r>
              <a:rPr lang="en-US" altLang="zh-CN" dirty="0" smtClean="0">
                <a:ea typeface="SimSun" charset="0"/>
                <a:cs typeface="Times New Roman" charset="0"/>
              </a:rPr>
              <a:t> </a:t>
            </a:r>
            <a:endParaRPr lang="en-US" dirty="0">
              <a:ea typeface="SimSun" charset="0"/>
              <a:cs typeface="Times New Roman" charset="0"/>
            </a:endParaRPr>
          </a:p>
        </p:txBody>
      </p:sp>
      <p:sp>
        <p:nvSpPr>
          <p:cNvPr id="17411" name="Rectangle 6"/>
          <p:cNvSpPr>
            <a:spLocks noChangeArrowheads="1"/>
          </p:cNvSpPr>
          <p:nvPr/>
        </p:nvSpPr>
        <p:spPr bwMode="auto">
          <a:xfrm>
            <a:off x="0"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th-TH">
              <a:latin typeface="Arial" charset="0"/>
              <a:ea typeface="ＭＳ Ｐゴシック" charset="0"/>
            </a:endParaRPr>
          </a:p>
        </p:txBody>
      </p:sp>
      <p:graphicFrame>
        <p:nvGraphicFramePr>
          <p:cNvPr id="30723" name="Object 5"/>
          <p:cNvGraphicFramePr>
            <a:graphicFrameLocks noChangeAspect="1"/>
          </p:cNvGraphicFramePr>
          <p:nvPr/>
        </p:nvGraphicFramePr>
        <p:xfrm>
          <a:off x="1042988" y="1628775"/>
          <a:ext cx="7632700" cy="4724400"/>
        </p:xfrm>
        <a:graphic>
          <a:graphicData uri="http://schemas.openxmlformats.org/presentationml/2006/ole">
            <mc:AlternateContent xmlns:mc="http://schemas.openxmlformats.org/markup-compatibility/2006">
              <mc:Choice xmlns:v="urn:schemas-microsoft-com:vml" Requires="v">
                <p:oleObj spid="_x0000_s4126" name="Visio" r:id="rId4" imgW="5839724" imgH="3184753" progId="">
                  <p:embed/>
                </p:oleObj>
              </mc:Choice>
              <mc:Fallback>
                <p:oleObj name="Visio" r:id="rId4" imgW="5839724" imgH="3184753"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1628775"/>
                        <a:ext cx="7632700" cy="472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928099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Autofit/>
          </a:bodyPr>
          <a:lstStyle/>
          <a:p>
            <a:pPr eaLnBrk="1" hangingPunct="1">
              <a:defRPr/>
            </a:pPr>
            <a:r>
              <a:rPr lang="en-US" altLang="zh-CN" i="1" dirty="0">
                <a:solidFill>
                  <a:srgbClr val="002060"/>
                </a:solidFill>
                <a:ea typeface="SimSun" charset="0"/>
                <a:cs typeface="Times New Roman" charset="0"/>
              </a:rPr>
              <a:t>Learning </a:t>
            </a:r>
            <a:r>
              <a:rPr lang="en-US" altLang="zh-CN" i="1" dirty="0" smtClean="0">
                <a:solidFill>
                  <a:srgbClr val="002060"/>
                </a:solidFill>
                <a:ea typeface="SimSun" charset="0"/>
                <a:cs typeface="Times New Roman" charset="0"/>
              </a:rPr>
              <a:t>Cloud Services</a:t>
            </a:r>
            <a:endParaRPr lang="en-US" sz="4000" i="1" dirty="0">
              <a:solidFill>
                <a:srgbClr val="002060"/>
              </a:solidFill>
              <a:ea typeface="SimSun" charset="0"/>
              <a:cs typeface="Times New Roman" charset="0"/>
            </a:endParaRPr>
          </a:p>
        </p:txBody>
      </p:sp>
      <p:graphicFrame>
        <p:nvGraphicFramePr>
          <p:cNvPr id="5" name="Diagram 4"/>
          <p:cNvGraphicFramePr/>
          <p:nvPr/>
        </p:nvGraphicFramePr>
        <p:xfrm>
          <a:off x="1187624" y="1484784"/>
          <a:ext cx="6768752"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26136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89992"/>
            <a:ext cx="8229600" cy="1066800"/>
          </a:xfrm>
        </p:spPr>
        <p:txBody>
          <a:bodyPr>
            <a:noAutofit/>
          </a:bodyPr>
          <a:lstStyle/>
          <a:p>
            <a:pPr fontAlgn="auto">
              <a:spcAft>
                <a:spcPts val="0"/>
              </a:spcAft>
              <a:defRPr/>
            </a:pPr>
            <a:r>
              <a:rPr lang="en-US" sz="3600" b="1" i="1" dirty="0" smtClean="0">
                <a:solidFill>
                  <a:schemeClr val="tx1">
                    <a:lumMod val="50000"/>
                    <a:lumOff val="50000"/>
                  </a:schemeClr>
                </a:solidFill>
              </a:rPr>
              <a:t>UniNet Services</a:t>
            </a:r>
            <a:r>
              <a:rPr lang="th-TH" sz="3600" b="1" i="1" dirty="0" smtClean="0">
                <a:solidFill>
                  <a:schemeClr val="tx1">
                    <a:lumMod val="50000"/>
                    <a:lumOff val="50000"/>
                  </a:schemeClr>
                </a:solidFill>
              </a:rPr>
              <a:t/>
            </a:r>
            <a:br>
              <a:rPr lang="th-TH" sz="3600" b="1" i="1" dirty="0" smtClean="0">
                <a:solidFill>
                  <a:schemeClr val="tx1">
                    <a:lumMod val="50000"/>
                    <a:lumOff val="50000"/>
                  </a:schemeClr>
                </a:solidFill>
              </a:rPr>
            </a:br>
            <a:endParaRPr lang="th-TH" sz="3600" b="1" i="1" dirty="0">
              <a:solidFill>
                <a:schemeClr val="tx1">
                  <a:lumMod val="50000"/>
                  <a:lumOff val="50000"/>
                </a:schemeClr>
              </a:solidFill>
            </a:endParaRPr>
          </a:p>
        </p:txBody>
      </p:sp>
      <p:sp>
        <p:nvSpPr>
          <p:cNvPr id="3" name="Content Placeholder 2"/>
          <p:cNvSpPr>
            <a:spLocks noGrp="1"/>
          </p:cNvSpPr>
          <p:nvPr>
            <p:ph idx="1"/>
          </p:nvPr>
        </p:nvSpPr>
        <p:spPr>
          <a:xfrm>
            <a:off x="323528" y="1340768"/>
            <a:ext cx="8445500" cy="4325937"/>
          </a:xfrm>
        </p:spPr>
        <p:txBody>
          <a:bodyPr rtlCol="0">
            <a:normAutofit/>
          </a:bodyPr>
          <a:lstStyle/>
          <a:p>
            <a:pPr marL="633413" indent="-457200" fontAlgn="auto">
              <a:lnSpc>
                <a:spcPct val="150000"/>
              </a:lnSpc>
              <a:buFont typeface="Arial" pitchFamily="34" charset="0"/>
              <a:buChar char="•"/>
              <a:defRPr/>
            </a:pPr>
            <a:r>
              <a:rPr lang="en-US" sz="3200" dirty="0" smtClean="0">
                <a:solidFill>
                  <a:schemeClr val="tx1">
                    <a:lumMod val="50000"/>
                    <a:lumOff val="50000"/>
                  </a:schemeClr>
                </a:solidFill>
              </a:rPr>
              <a:t>Currently, UniNet provides self learning centre and sharing educational resources</a:t>
            </a:r>
            <a:endParaRPr lang="en-US" sz="3200" dirty="0" smtClean="0">
              <a:solidFill>
                <a:srgbClr val="002060"/>
              </a:solidFill>
            </a:endParaRPr>
          </a:p>
          <a:p>
            <a:pPr marL="907733" lvl="1" indent="-457200">
              <a:lnSpc>
                <a:spcPct val="150000"/>
              </a:lnSpc>
              <a:buFont typeface="Arial" pitchFamily="34" charset="0"/>
              <a:buChar char="•"/>
              <a:defRPr/>
            </a:pPr>
            <a:r>
              <a:rPr lang="en-US" sz="2900" dirty="0" smtClean="0">
                <a:solidFill>
                  <a:srgbClr val="002060"/>
                </a:solidFill>
              </a:rPr>
              <a:t>Thai Library Integrated System: </a:t>
            </a:r>
            <a:r>
              <a:rPr lang="en-US" sz="2900" dirty="0" err="1" smtClean="0">
                <a:solidFill>
                  <a:srgbClr val="002060"/>
                </a:solidFill>
              </a:rPr>
              <a:t>ThaiLIS</a:t>
            </a:r>
            <a:endParaRPr lang="en-US" sz="2900" dirty="0" smtClean="0">
              <a:solidFill>
                <a:srgbClr val="002060"/>
              </a:solidFill>
            </a:endParaRPr>
          </a:p>
          <a:p>
            <a:pPr marL="907733" lvl="1" indent="-457200">
              <a:lnSpc>
                <a:spcPct val="150000"/>
              </a:lnSpc>
              <a:buFont typeface="Arial" pitchFamily="34" charset="0"/>
              <a:buChar char="•"/>
              <a:defRPr/>
            </a:pPr>
            <a:r>
              <a:rPr lang="en-US" sz="2900" dirty="0" smtClean="0">
                <a:solidFill>
                  <a:srgbClr val="002060"/>
                </a:solidFill>
              </a:rPr>
              <a:t>Thai Cyber University: TCU </a:t>
            </a:r>
          </a:p>
          <a:p>
            <a:pPr marL="907733" lvl="1" indent="-457200">
              <a:lnSpc>
                <a:spcPct val="150000"/>
              </a:lnSpc>
              <a:buFont typeface="Arial" pitchFamily="34" charset="0"/>
              <a:buChar char="•"/>
              <a:defRPr/>
            </a:pPr>
            <a:r>
              <a:rPr lang="en-US" sz="2900" dirty="0" smtClean="0">
                <a:solidFill>
                  <a:srgbClr val="002060"/>
                </a:solidFill>
              </a:rPr>
              <a:t>Thai Teacher TV</a:t>
            </a:r>
          </a:p>
          <a:p>
            <a:pPr fontAlgn="auto">
              <a:lnSpc>
                <a:spcPct val="150000"/>
              </a:lnSpc>
              <a:defRPr/>
            </a:pPr>
            <a:endParaRPr lang="th-TH" sz="3200" dirty="0">
              <a:solidFill>
                <a:srgbClr val="002060"/>
              </a:solidFill>
            </a:endParaRPr>
          </a:p>
        </p:txBody>
      </p:sp>
    </p:spTree>
    <p:extLst>
      <p:ext uri="{BB962C8B-B14F-4D97-AF65-F5344CB8AC3E}">
        <p14:creationId xmlns:p14="http://schemas.microsoft.com/office/powerpoint/2010/main" val="40582530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899592" y="260648"/>
            <a:ext cx="7772400" cy="4572000"/>
          </a:xfrm>
        </p:spPr>
        <p:txBody>
          <a:bodyPr anchor="ctr"/>
          <a:lstStyle/>
          <a:p>
            <a:pPr fontAlgn="auto">
              <a:spcAft>
                <a:spcPts val="0"/>
              </a:spcAft>
              <a:defRPr/>
            </a:pPr>
            <a:r>
              <a:rPr lang="en-US" sz="2800" b="1" cap="none" dirty="0" smtClean="0"/>
              <a:t>“Make a collaboration with University Libraries in Thailand and support and service academic content”</a:t>
            </a:r>
            <a:endParaRPr lang="th-TH" sz="2800" b="1" cap="none" dirty="0"/>
          </a:p>
        </p:txBody>
      </p:sp>
      <p:sp>
        <p:nvSpPr>
          <p:cNvPr id="5" name="Text Placeholder 4"/>
          <p:cNvSpPr>
            <a:spLocks noGrp="1"/>
          </p:cNvSpPr>
          <p:nvPr>
            <p:ph type="subTitle" idx="4294967295"/>
          </p:nvPr>
        </p:nvSpPr>
        <p:spPr>
          <a:xfrm>
            <a:off x="467544" y="620688"/>
            <a:ext cx="8064896" cy="533400"/>
          </a:xfrm>
        </p:spPr>
        <p:txBody>
          <a:bodyPr rtlCol="0">
            <a:noAutofit/>
          </a:bodyPr>
          <a:lstStyle/>
          <a:p>
            <a:pPr marL="0" indent="0" fontAlgn="auto">
              <a:buNone/>
              <a:defRPr/>
            </a:pPr>
            <a:r>
              <a:rPr lang="en-US" sz="3200" b="1" cap="none" dirty="0" smtClean="0">
                <a:solidFill>
                  <a:srgbClr val="C00000"/>
                </a:solidFill>
              </a:rPr>
              <a:t>Thai Library </a:t>
            </a:r>
            <a:r>
              <a:rPr lang="en-US" sz="3200" b="1" cap="none" dirty="0">
                <a:solidFill>
                  <a:srgbClr val="C00000"/>
                </a:solidFill>
              </a:rPr>
              <a:t>Integrated System: </a:t>
            </a:r>
            <a:r>
              <a:rPr lang="en-US" sz="3200" b="1" cap="none" dirty="0" err="1" smtClean="0">
                <a:solidFill>
                  <a:srgbClr val="C00000"/>
                </a:solidFill>
              </a:rPr>
              <a:t>ThaiLIS</a:t>
            </a:r>
            <a:r>
              <a:rPr lang="en-US" sz="3200" b="1" cap="none" dirty="0" smtClean="0">
                <a:solidFill>
                  <a:srgbClr val="C00000"/>
                </a:solidFill>
              </a:rPr>
              <a:t> </a:t>
            </a:r>
            <a:endParaRPr lang="th-TH" sz="3200" b="1" cap="none" dirty="0">
              <a:solidFill>
                <a:srgbClr val="C00000"/>
              </a:solidFill>
            </a:endParaRPr>
          </a:p>
        </p:txBody>
      </p:sp>
    </p:spTree>
    <p:extLst>
      <p:ext uri="{BB962C8B-B14F-4D97-AF65-F5344CB8AC3E}">
        <p14:creationId xmlns:p14="http://schemas.microsoft.com/office/powerpoint/2010/main" val="2264235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a:bodyPr>
          <a:lstStyle/>
          <a:p>
            <a:pPr eaLnBrk="1" hangingPunct="1"/>
            <a:r>
              <a:rPr lang="en-US" sz="4000" b="1" i="1" dirty="0" smtClean="0"/>
              <a:t>Agenda</a:t>
            </a:r>
          </a:p>
        </p:txBody>
      </p:sp>
      <p:sp>
        <p:nvSpPr>
          <p:cNvPr id="3075" name="Rectangle 3"/>
          <p:cNvSpPr>
            <a:spLocks noGrp="1" noChangeArrowheads="1"/>
          </p:cNvSpPr>
          <p:nvPr>
            <p:ph type="body" idx="1"/>
          </p:nvPr>
        </p:nvSpPr>
        <p:spPr/>
        <p:txBody>
          <a:bodyPr>
            <a:normAutofit/>
          </a:bodyPr>
          <a:lstStyle/>
          <a:p>
            <a:pPr eaLnBrk="1" hangingPunct="1">
              <a:lnSpc>
                <a:spcPct val="150000"/>
              </a:lnSpc>
            </a:pPr>
            <a:r>
              <a:rPr lang="en-US" sz="3200" dirty="0" smtClean="0">
                <a:latin typeface="+mj-lt"/>
              </a:rPr>
              <a:t>Introduction to UniNet</a:t>
            </a:r>
          </a:p>
          <a:p>
            <a:pPr eaLnBrk="1" hangingPunct="1">
              <a:lnSpc>
                <a:spcPct val="150000"/>
              </a:lnSpc>
            </a:pPr>
            <a:r>
              <a:rPr lang="en-US" sz="3200" dirty="0" smtClean="0">
                <a:latin typeface="+mj-lt"/>
              </a:rPr>
              <a:t>From UniNet to </a:t>
            </a:r>
            <a:r>
              <a:rPr lang="en-US" sz="3200" dirty="0" err="1" smtClean="0">
                <a:latin typeface="+mj-lt"/>
              </a:rPr>
              <a:t>NEdNet</a:t>
            </a:r>
            <a:endParaRPr lang="en-US" sz="3200" dirty="0" smtClean="0">
              <a:latin typeface="+mj-lt"/>
            </a:endParaRPr>
          </a:p>
          <a:p>
            <a:pPr eaLnBrk="1" hangingPunct="1">
              <a:lnSpc>
                <a:spcPct val="150000"/>
              </a:lnSpc>
            </a:pPr>
            <a:r>
              <a:rPr lang="en-US" sz="3200" dirty="0" smtClean="0">
                <a:latin typeface="+mj-lt"/>
              </a:rPr>
              <a:t>Education Information Service</a:t>
            </a:r>
          </a:p>
          <a:p>
            <a:pPr eaLnBrk="1" hangingPunct="1">
              <a:lnSpc>
                <a:spcPct val="150000"/>
              </a:lnSpc>
            </a:pPr>
            <a:r>
              <a:rPr lang="en-US" sz="3200" dirty="0" smtClean="0">
                <a:latin typeface="+mj-lt"/>
              </a:rPr>
              <a:t>Research and Education Activities</a:t>
            </a:r>
          </a:p>
          <a:p>
            <a:pPr>
              <a:lnSpc>
                <a:spcPct val="150000"/>
              </a:lnSpc>
            </a:pPr>
            <a:r>
              <a:rPr lang="en-US" sz="3200" dirty="0" smtClean="0">
                <a:latin typeface="+mj-lt"/>
              </a:rPr>
              <a:t>Self </a:t>
            </a:r>
            <a:r>
              <a:rPr lang="en-US" sz="3200" dirty="0">
                <a:latin typeface="+mj-lt"/>
              </a:rPr>
              <a:t>learning Centre and Sharing Educational Resources</a:t>
            </a:r>
            <a:endParaRPr lang="th-TH" sz="3200" dirty="0">
              <a:latin typeface="+mj-lt"/>
            </a:endParaRPr>
          </a:p>
          <a:p>
            <a:pPr eaLnBrk="1" hangingPunct="1">
              <a:lnSpc>
                <a:spcPct val="150000"/>
              </a:lnSpc>
            </a:pPr>
            <a:endParaRPr lang="en-US" sz="3200" dirty="0" smtClean="0">
              <a:latin typeface="+mj-lt"/>
            </a:endParaRPr>
          </a:p>
          <a:p>
            <a:pPr eaLnBrk="1" hangingPunct="1">
              <a:lnSpc>
                <a:spcPct val="150000"/>
              </a:lnSpc>
            </a:pPr>
            <a:endParaRPr lang="en-US" sz="3600" dirty="0" smtClean="0">
              <a:latin typeface="+mj-lt"/>
            </a:endParaRPr>
          </a:p>
        </p:txBody>
      </p:sp>
    </p:spTree>
    <p:extLst>
      <p:ext uri="{BB962C8B-B14F-4D97-AF65-F5344CB8AC3E}">
        <p14:creationId xmlns:p14="http://schemas.microsoft.com/office/powerpoint/2010/main" val="42664914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56" y="-14064"/>
            <a:ext cx="8229600" cy="1066800"/>
          </a:xfrm>
        </p:spPr>
        <p:txBody>
          <a:bodyPr/>
          <a:lstStyle/>
          <a:p>
            <a:pPr fontAlgn="auto">
              <a:spcAft>
                <a:spcPts val="0"/>
              </a:spcAft>
              <a:defRPr/>
            </a:pPr>
            <a:r>
              <a:rPr lang="en-US" b="1" dirty="0" smtClean="0">
                <a:solidFill>
                  <a:srgbClr val="C00000"/>
                </a:solidFill>
                <a:effectLst>
                  <a:outerShdw blurRad="38100" dist="38100" dir="2700000" algn="tl">
                    <a:srgbClr val="000000">
                      <a:alpha val="43137"/>
                    </a:srgbClr>
                  </a:outerShdw>
                </a:effectLst>
                <a:latin typeface="Georgia (Body)"/>
              </a:rPr>
              <a:t>1.Union Catalog</a:t>
            </a:r>
            <a:endParaRPr lang="th-TH" b="1" dirty="0">
              <a:solidFill>
                <a:srgbClr val="C00000"/>
              </a:solidFill>
              <a:effectLst>
                <a:outerShdw blurRad="38100" dist="38100" dir="2700000" algn="tl">
                  <a:srgbClr val="000000">
                    <a:alpha val="43137"/>
                  </a:srgbClr>
                </a:outerShdw>
              </a:effectLst>
              <a:latin typeface="Georgia (Body)"/>
            </a:endParaRPr>
          </a:p>
        </p:txBody>
      </p:sp>
      <p:sp>
        <p:nvSpPr>
          <p:cNvPr id="3" name="Content Placeholder 2"/>
          <p:cNvSpPr>
            <a:spLocks noGrp="1"/>
          </p:cNvSpPr>
          <p:nvPr>
            <p:ph idx="1"/>
          </p:nvPr>
        </p:nvSpPr>
        <p:spPr>
          <a:xfrm>
            <a:off x="312489" y="1412875"/>
            <a:ext cx="8435975" cy="4324350"/>
          </a:xfrm>
        </p:spPr>
        <p:txBody>
          <a:bodyPr rtlCol="0">
            <a:noAutofit/>
          </a:bodyPr>
          <a:lstStyle/>
          <a:p>
            <a:pPr marL="530225" indent="-354013">
              <a:lnSpc>
                <a:spcPct val="120000"/>
              </a:lnSpc>
              <a:spcBef>
                <a:spcPct val="0"/>
              </a:spcBef>
              <a:buClr>
                <a:srgbClr val="002060"/>
              </a:buClr>
              <a:defRPr/>
            </a:pPr>
            <a:r>
              <a:rPr lang="en-US" altLang="ko-KR" sz="3200" b="0" dirty="0">
                <a:ea typeface="HY견고딕" pitchFamily="18" charset="-127"/>
              </a:rPr>
              <a:t>Bibliographic data of </a:t>
            </a:r>
            <a:r>
              <a:rPr lang="en-US" altLang="ko-KR" sz="3200" b="0" dirty="0" smtClean="0">
                <a:ea typeface="HY견고딕" pitchFamily="18" charset="-127"/>
              </a:rPr>
              <a:t>university libraries </a:t>
            </a:r>
            <a:r>
              <a:rPr lang="en-US" altLang="ko-KR" sz="3200" b="0" dirty="0">
                <a:ea typeface="HY견고딕" pitchFamily="18" charset="-127"/>
              </a:rPr>
              <a:t>in </a:t>
            </a:r>
            <a:r>
              <a:rPr lang="en-US" altLang="ko-KR" sz="3200" b="0" dirty="0" smtClean="0">
                <a:ea typeface="HY견고딕" pitchFamily="18" charset="-127"/>
              </a:rPr>
              <a:t>Thailand 3.4 </a:t>
            </a:r>
            <a:r>
              <a:rPr lang="en-US" altLang="ko-KR" sz="3200" b="0" dirty="0">
                <a:ea typeface="HY견고딕" pitchFamily="18" charset="-127"/>
              </a:rPr>
              <a:t>M Bibliographic records located at </a:t>
            </a:r>
            <a:r>
              <a:rPr lang="en-US" altLang="ko-KR" sz="3200" b="0" dirty="0" smtClean="0">
                <a:ea typeface="HY견고딕" pitchFamily="18" charset="-127"/>
              </a:rPr>
              <a:t>24 University libraries</a:t>
            </a:r>
          </a:p>
          <a:p>
            <a:pPr marL="530225" indent="-354013">
              <a:lnSpc>
                <a:spcPct val="120000"/>
              </a:lnSpc>
              <a:spcBef>
                <a:spcPct val="0"/>
              </a:spcBef>
              <a:buClr>
                <a:srgbClr val="002060"/>
              </a:buClr>
              <a:defRPr/>
            </a:pPr>
            <a:r>
              <a:rPr lang="en-US" altLang="ko-KR" sz="3200" b="0" dirty="0" smtClean="0">
                <a:ea typeface="HY견고딕" pitchFamily="18" charset="-127"/>
              </a:rPr>
              <a:t>Operated </a:t>
            </a:r>
            <a:r>
              <a:rPr lang="en-US" altLang="ko-KR" sz="3200" b="0" dirty="0">
                <a:ea typeface="HY견고딕" pitchFamily="18" charset="-127"/>
              </a:rPr>
              <a:t>the MARC Standardization </a:t>
            </a:r>
            <a:endParaRPr lang="en-US" altLang="ko-KR" sz="3200" b="0" dirty="0" smtClean="0">
              <a:ea typeface="HY견고딕" pitchFamily="18" charset="-127"/>
            </a:endParaRPr>
          </a:p>
          <a:p>
            <a:pPr marL="530225" indent="-354013">
              <a:lnSpc>
                <a:spcPct val="120000"/>
              </a:lnSpc>
              <a:spcBef>
                <a:spcPct val="0"/>
              </a:spcBef>
              <a:buClr>
                <a:srgbClr val="002060"/>
              </a:buClr>
              <a:defRPr/>
            </a:pPr>
            <a:r>
              <a:rPr lang="en-US" altLang="ko-KR" sz="3200" b="0" dirty="0" smtClean="0">
                <a:ea typeface="HY견고딕" pitchFamily="18" charset="-127"/>
              </a:rPr>
              <a:t>Distributes </a:t>
            </a:r>
            <a:r>
              <a:rPr lang="en-US" altLang="ko-KR" sz="3200" b="0" dirty="0">
                <a:ea typeface="HY견고딕" pitchFamily="18" charset="-127"/>
              </a:rPr>
              <a:t>Web based Union Catalog </a:t>
            </a:r>
            <a:r>
              <a:rPr lang="en-US" altLang="ko-KR" sz="3200" b="0" dirty="0" smtClean="0">
                <a:ea typeface="HY견고딕" pitchFamily="18" charset="-127"/>
              </a:rPr>
              <a:t>and service for Inter Library Loan (ILL)</a:t>
            </a:r>
            <a:endParaRPr lang="en-US" altLang="ko-KR" sz="3200" b="0" dirty="0">
              <a:ea typeface="HY견고딕" pitchFamily="18" charset="-127"/>
            </a:endParaRPr>
          </a:p>
          <a:p>
            <a:pPr fontAlgn="auto">
              <a:lnSpc>
                <a:spcPct val="120000"/>
              </a:lnSpc>
              <a:spcBef>
                <a:spcPct val="0"/>
              </a:spcBef>
              <a:buClr>
                <a:schemeClr val="tx2">
                  <a:lumMod val="20000"/>
                  <a:lumOff val="80000"/>
                </a:schemeClr>
              </a:buClr>
              <a:buFont typeface="Wingdings" pitchFamily="2" charset="2"/>
              <a:buChar char="§"/>
              <a:defRPr/>
            </a:pPr>
            <a:endParaRPr lang="en-US" altLang="ko-KR" sz="3200" b="0" dirty="0">
              <a:ea typeface="HY견고딕" pitchFamily="18" charset="-127"/>
            </a:endParaRPr>
          </a:p>
          <a:p>
            <a:pPr fontAlgn="auto">
              <a:defRPr/>
            </a:pPr>
            <a:endParaRPr lang="th-TH" sz="3200" b="0" dirty="0"/>
          </a:p>
        </p:txBody>
      </p:sp>
    </p:spTree>
    <p:extLst>
      <p:ext uri="{BB962C8B-B14F-4D97-AF65-F5344CB8AC3E}">
        <p14:creationId xmlns:p14="http://schemas.microsoft.com/office/powerpoint/2010/main" val="29493516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850" y="1412875"/>
            <a:ext cx="8424863" cy="4324350"/>
          </a:xfrm>
        </p:spPr>
        <p:txBody>
          <a:bodyPr rtlCol="0">
            <a:noAutofit/>
          </a:bodyPr>
          <a:lstStyle/>
          <a:p>
            <a:pPr marL="633413" indent="-633413" fontAlgn="auto">
              <a:lnSpc>
                <a:spcPct val="120000"/>
              </a:lnSpc>
              <a:spcBef>
                <a:spcPct val="0"/>
              </a:spcBef>
              <a:buClr>
                <a:schemeClr val="tx2"/>
              </a:buClr>
              <a:buFont typeface="Wingdings" pitchFamily="2" charset="2"/>
              <a:buChar char="q"/>
              <a:defRPr/>
            </a:pPr>
            <a:r>
              <a:rPr lang="en-US" sz="3200" b="0" dirty="0" err="1" smtClean="0">
                <a:latin typeface="+mj-lt"/>
              </a:rPr>
              <a:t>Fulltext</a:t>
            </a:r>
            <a:r>
              <a:rPr lang="en-US" sz="3200" b="0" dirty="0" smtClean="0">
                <a:latin typeface="+mj-lt"/>
              </a:rPr>
              <a:t> collection more than </a:t>
            </a:r>
            <a:r>
              <a:rPr lang="en-US" sz="3200" b="0" dirty="0" smtClean="0">
                <a:latin typeface="+mj-lt"/>
                <a:ea typeface="HY견고딕" pitchFamily="18" charset="-127"/>
              </a:rPr>
              <a:t>30</a:t>
            </a:r>
            <a:r>
              <a:rPr lang="en-US" altLang="ko-KR" sz="3200" b="0" dirty="0" smtClean="0">
                <a:latin typeface="+mj-lt"/>
                <a:ea typeface="HY견고딕" pitchFamily="18" charset="-127"/>
              </a:rPr>
              <a:t>0,000 </a:t>
            </a:r>
            <a:r>
              <a:rPr lang="en-US" altLang="ko-KR" sz="3200" b="0" dirty="0" err="1" smtClean="0">
                <a:latin typeface="+mj-lt"/>
                <a:ea typeface="HY견고딕" pitchFamily="18" charset="-127"/>
              </a:rPr>
              <a:t>fulltext</a:t>
            </a:r>
            <a:r>
              <a:rPr lang="en-US" altLang="ko-KR" sz="3200" b="0" dirty="0" smtClean="0">
                <a:latin typeface="+mj-lt"/>
                <a:ea typeface="HY견고딕" pitchFamily="18" charset="-127"/>
              </a:rPr>
              <a:t> files </a:t>
            </a:r>
            <a:r>
              <a:rPr lang="en-US" altLang="ko-KR" sz="3200" b="0" dirty="0">
                <a:latin typeface="+mj-lt"/>
                <a:ea typeface="HY견고딕" pitchFamily="18" charset="-127"/>
              </a:rPr>
              <a:t>located </a:t>
            </a:r>
            <a:r>
              <a:rPr lang="en-US" altLang="ko-KR" sz="3200" b="0" dirty="0" smtClean="0">
                <a:latin typeface="+mj-lt"/>
                <a:ea typeface="HY견고딕" pitchFamily="18" charset="-127"/>
              </a:rPr>
              <a:t>by 140 University libraries in Thailand </a:t>
            </a:r>
          </a:p>
          <a:p>
            <a:pPr marL="633413" indent="-633413" fontAlgn="auto">
              <a:lnSpc>
                <a:spcPct val="120000"/>
              </a:lnSpc>
              <a:spcBef>
                <a:spcPct val="0"/>
              </a:spcBef>
              <a:buClr>
                <a:schemeClr val="tx2"/>
              </a:buClr>
              <a:buFont typeface="Wingdings" pitchFamily="2" charset="2"/>
              <a:buChar char="q"/>
              <a:defRPr/>
            </a:pPr>
            <a:r>
              <a:rPr lang="en-US" altLang="ko-KR" sz="3200" b="0" dirty="0" smtClean="0">
                <a:latin typeface="+mj-lt"/>
                <a:ea typeface="HY견고딕" pitchFamily="18" charset="-127"/>
              </a:rPr>
              <a:t>Operated </a:t>
            </a:r>
            <a:r>
              <a:rPr lang="en-US" altLang="ko-KR" sz="3200" b="0" dirty="0">
                <a:latin typeface="+mj-lt"/>
                <a:ea typeface="HY견고딕" pitchFamily="18" charset="-127"/>
              </a:rPr>
              <a:t>the Metadata Duplin core </a:t>
            </a:r>
            <a:r>
              <a:rPr lang="en-US" altLang="ko-KR" sz="3200" b="0" dirty="0" smtClean="0">
                <a:latin typeface="+mj-lt"/>
                <a:ea typeface="HY견고딕" pitchFamily="18" charset="-127"/>
              </a:rPr>
              <a:t>Standardization</a:t>
            </a:r>
          </a:p>
          <a:p>
            <a:pPr marL="633413" indent="-633413" fontAlgn="auto">
              <a:lnSpc>
                <a:spcPct val="120000"/>
              </a:lnSpc>
              <a:spcBef>
                <a:spcPct val="0"/>
              </a:spcBef>
              <a:buClr>
                <a:schemeClr val="tx2"/>
              </a:buClr>
              <a:buFont typeface="Wingdings" pitchFamily="2" charset="2"/>
              <a:buChar char="q"/>
              <a:defRPr/>
            </a:pPr>
            <a:r>
              <a:rPr lang="en-US" altLang="ko-KR" sz="3200" b="0" dirty="0" smtClean="0">
                <a:latin typeface="+mj-lt"/>
                <a:ea typeface="HY견고딕" pitchFamily="18" charset="-127"/>
              </a:rPr>
              <a:t>Distributes </a:t>
            </a:r>
            <a:r>
              <a:rPr lang="en-US" altLang="ko-KR" sz="3200" b="0" dirty="0">
                <a:latin typeface="+mj-lt"/>
                <a:ea typeface="HY견고딕" pitchFamily="18" charset="-127"/>
              </a:rPr>
              <a:t>Web based Thai Digital </a:t>
            </a:r>
            <a:r>
              <a:rPr lang="en-US" altLang="ko-KR" sz="3200" b="0" dirty="0" smtClean="0">
                <a:latin typeface="+mj-lt"/>
                <a:ea typeface="HY견고딕" pitchFamily="18" charset="-127"/>
              </a:rPr>
              <a:t>collection and </a:t>
            </a:r>
            <a:r>
              <a:rPr lang="en-US" sz="3200" b="0" dirty="0">
                <a:latin typeface="+mj-lt"/>
              </a:rPr>
              <a:t>allow network-user to access full-text immediately</a:t>
            </a:r>
            <a:endParaRPr lang="en-US" altLang="ko-KR" sz="3200" b="0" dirty="0">
              <a:effectLst>
                <a:outerShdw blurRad="38100" dist="38100" dir="2700000" algn="tl">
                  <a:srgbClr val="000000">
                    <a:alpha val="43137"/>
                  </a:srgbClr>
                </a:outerShdw>
              </a:effectLst>
              <a:latin typeface="+mj-lt"/>
              <a:ea typeface="HY견고딕" pitchFamily="18" charset="-127"/>
            </a:endParaRPr>
          </a:p>
          <a:p>
            <a:pPr marL="457200" indent="-457200" fontAlgn="auto">
              <a:lnSpc>
                <a:spcPct val="120000"/>
              </a:lnSpc>
              <a:spcBef>
                <a:spcPct val="0"/>
              </a:spcBef>
              <a:buClr>
                <a:schemeClr val="tx2"/>
              </a:buClr>
              <a:buFont typeface="Wingdings" pitchFamily="2" charset="2"/>
              <a:buChar char="q"/>
              <a:defRPr/>
            </a:pPr>
            <a:endParaRPr lang="en-US" altLang="ko-KR" sz="3200" b="0" dirty="0">
              <a:latin typeface="+mj-lt"/>
              <a:ea typeface="HY견고딕" pitchFamily="18" charset="-127"/>
            </a:endParaRPr>
          </a:p>
          <a:p>
            <a:pPr fontAlgn="auto">
              <a:lnSpc>
                <a:spcPct val="120000"/>
              </a:lnSpc>
              <a:spcBef>
                <a:spcPct val="0"/>
              </a:spcBef>
              <a:buClr>
                <a:srgbClr val="000066"/>
              </a:buClr>
              <a:defRPr/>
            </a:pPr>
            <a:r>
              <a:rPr lang="en-US" altLang="ko-KR" sz="3200" b="0" dirty="0">
                <a:solidFill>
                  <a:srgbClr val="3366CC"/>
                </a:solidFill>
                <a:latin typeface="+mj-lt"/>
                <a:ea typeface="HY견고딕" pitchFamily="18" charset="-127"/>
              </a:rPr>
              <a:t>    </a:t>
            </a:r>
            <a:endParaRPr lang="en-US" altLang="ko-KR" sz="3200" b="0" dirty="0">
              <a:latin typeface="+mj-lt"/>
              <a:ea typeface="HY견고딕" pitchFamily="18" charset="-127"/>
            </a:endParaRPr>
          </a:p>
          <a:p>
            <a:pPr fontAlgn="auto">
              <a:lnSpc>
                <a:spcPct val="120000"/>
              </a:lnSpc>
              <a:spcBef>
                <a:spcPct val="0"/>
              </a:spcBef>
              <a:buClr>
                <a:schemeClr val="tx2">
                  <a:lumMod val="20000"/>
                  <a:lumOff val="80000"/>
                </a:schemeClr>
              </a:buClr>
              <a:buFont typeface="Wingdings" pitchFamily="2" charset="2"/>
              <a:buChar char="§"/>
              <a:defRPr/>
            </a:pPr>
            <a:endParaRPr lang="en-US" altLang="ko-KR" sz="3200" b="0" dirty="0">
              <a:latin typeface="+mj-lt"/>
              <a:ea typeface="HY견고딕" pitchFamily="18" charset="-127"/>
            </a:endParaRPr>
          </a:p>
          <a:p>
            <a:pPr fontAlgn="auto">
              <a:defRPr/>
            </a:pPr>
            <a:endParaRPr lang="th-TH" sz="3200" b="0" dirty="0">
              <a:latin typeface="+mj-lt"/>
            </a:endParaRPr>
          </a:p>
        </p:txBody>
      </p:sp>
      <p:sp>
        <p:nvSpPr>
          <p:cNvPr id="5" name="Title 1"/>
          <p:cNvSpPr txBox="1">
            <a:spLocks/>
          </p:cNvSpPr>
          <p:nvPr/>
        </p:nvSpPr>
        <p:spPr>
          <a:xfrm>
            <a:off x="395288" y="115888"/>
            <a:ext cx="8229600" cy="1066800"/>
          </a:xfrm>
          <a:prstGeom prst="rect">
            <a:avLst/>
          </a:prstGeom>
        </p:spPr>
        <p:txBody>
          <a:bodyPr anchor="ctr"/>
          <a:lstStyle>
            <a:lvl1pPr algn="l" rtl="0" eaLnBrk="1" latinLnBrk="0" hangingPunct="1">
              <a:spcBef>
                <a:spcPct val="0"/>
              </a:spcBef>
              <a:buNone/>
              <a:defRPr kumimoji="0" sz="4000" kern="1200">
                <a:solidFill>
                  <a:schemeClr val="tx2"/>
                </a:solidFill>
                <a:latin typeface="+mj-lt"/>
                <a:ea typeface="+mj-ea"/>
                <a:cs typeface="+mj-cs"/>
              </a:defRPr>
            </a:lvl1pPr>
          </a:lstStyle>
          <a:p>
            <a:pPr fontAlgn="auto">
              <a:spcAft>
                <a:spcPts val="0"/>
              </a:spcAft>
              <a:tabLst>
                <a:tab pos="628650" algn="l"/>
              </a:tabLst>
              <a:defRPr/>
            </a:pPr>
            <a:r>
              <a:rPr lang="en-US" sz="3200" b="1" dirty="0" smtClean="0">
                <a:solidFill>
                  <a:srgbClr val="C00000"/>
                </a:solidFill>
                <a:effectLst>
                  <a:outerShdw blurRad="38100" dist="38100" dir="2700000" algn="tl">
                    <a:srgbClr val="000000">
                      <a:alpha val="43137"/>
                    </a:srgbClr>
                  </a:outerShdw>
                </a:effectLst>
                <a:latin typeface="Georgia (Body)"/>
              </a:rPr>
              <a:t>2. Thai Digital collection</a:t>
            </a:r>
            <a:r>
              <a:rPr lang="en-US" sz="3200" b="1" dirty="0">
                <a:solidFill>
                  <a:srgbClr val="C00000"/>
                </a:solidFill>
                <a:effectLst>
                  <a:outerShdw blurRad="38100" dist="38100" dir="2700000" algn="tl">
                    <a:srgbClr val="000000">
                      <a:alpha val="43137"/>
                    </a:srgbClr>
                  </a:outerShdw>
                </a:effectLst>
                <a:latin typeface="Georgia (Body)"/>
              </a:rPr>
              <a:t> </a:t>
            </a:r>
            <a:r>
              <a:rPr lang="en-US" sz="3200" b="1" dirty="0" err="1" smtClean="0">
                <a:solidFill>
                  <a:srgbClr val="C00000"/>
                </a:solidFill>
                <a:effectLst>
                  <a:outerShdw blurRad="38100" dist="38100" dir="2700000" algn="tl">
                    <a:srgbClr val="000000">
                      <a:alpha val="43137"/>
                    </a:srgbClr>
                  </a:outerShdw>
                </a:effectLst>
                <a:latin typeface="Georgia (Body)"/>
              </a:rPr>
              <a:t>Fulltext</a:t>
            </a:r>
            <a:r>
              <a:rPr lang="en-US" sz="3200" b="1" dirty="0" smtClean="0">
                <a:solidFill>
                  <a:srgbClr val="C00000"/>
                </a:solidFill>
                <a:effectLst>
                  <a:outerShdw blurRad="38100" dist="38100" dir="2700000" algn="tl">
                    <a:srgbClr val="000000">
                      <a:alpha val="43137"/>
                    </a:srgbClr>
                  </a:outerShdw>
                </a:effectLst>
                <a:latin typeface="Georgia (Body)"/>
              </a:rPr>
              <a:t> Service </a:t>
            </a:r>
            <a:endParaRPr lang="th-TH" sz="3200" b="1" dirty="0">
              <a:solidFill>
                <a:srgbClr val="C00000"/>
              </a:solidFill>
              <a:effectLst>
                <a:outerShdw blurRad="38100" dist="38100" dir="2700000" algn="tl">
                  <a:srgbClr val="000000">
                    <a:alpha val="43137"/>
                  </a:srgbClr>
                </a:outerShdw>
              </a:effectLst>
              <a:latin typeface="Georgia (Body)"/>
            </a:endParaRPr>
          </a:p>
        </p:txBody>
      </p:sp>
    </p:spTree>
    <p:extLst>
      <p:ext uri="{BB962C8B-B14F-4D97-AF65-F5344CB8AC3E}">
        <p14:creationId xmlns:p14="http://schemas.microsoft.com/office/powerpoint/2010/main" val="1559983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458"/>
            <a:ext cx="8229600" cy="1066800"/>
          </a:xfrm>
        </p:spPr>
        <p:txBody>
          <a:bodyPr>
            <a:noAutofit/>
          </a:bodyPr>
          <a:lstStyle/>
          <a:p>
            <a:pPr fontAlgn="auto">
              <a:spcAft>
                <a:spcPts val="0"/>
              </a:spcAft>
              <a:tabLst>
                <a:tab pos="628650" algn="l"/>
              </a:tabLst>
              <a:defRPr/>
            </a:pPr>
            <a:r>
              <a:rPr lang="en-US" b="1" dirty="0" smtClean="0">
                <a:solidFill>
                  <a:srgbClr val="C00000"/>
                </a:solidFill>
                <a:effectLst>
                  <a:outerShdw blurRad="38100" dist="38100" dir="2700000" algn="tl">
                    <a:srgbClr val="000000">
                      <a:alpha val="43137"/>
                    </a:srgbClr>
                  </a:outerShdw>
                </a:effectLst>
                <a:latin typeface="Georgia (Body)"/>
              </a:rPr>
              <a:t>Type of Digital collection: </a:t>
            </a:r>
            <a:r>
              <a:rPr lang="en-US" b="1" dirty="0" err="1" smtClean="0">
                <a:solidFill>
                  <a:srgbClr val="C00000"/>
                </a:solidFill>
                <a:effectLst>
                  <a:outerShdw blurRad="38100" dist="38100" dir="2700000" algn="tl">
                    <a:srgbClr val="000000">
                      <a:alpha val="43137"/>
                    </a:srgbClr>
                  </a:outerShdw>
                </a:effectLst>
                <a:latin typeface="Georgia (Body)"/>
              </a:rPr>
              <a:t>Fulltext</a:t>
            </a:r>
            <a:r>
              <a:rPr lang="en-US" b="1" dirty="0" smtClean="0">
                <a:solidFill>
                  <a:srgbClr val="C00000"/>
                </a:solidFill>
                <a:effectLst>
                  <a:outerShdw blurRad="38100" dist="38100" dir="2700000" algn="tl">
                    <a:srgbClr val="000000">
                      <a:alpha val="43137"/>
                    </a:srgbClr>
                  </a:outerShdw>
                </a:effectLst>
                <a:latin typeface="Georgia (Body)"/>
              </a:rPr>
              <a:t> Service </a:t>
            </a:r>
            <a:endParaRPr lang="th-TH" b="1" dirty="0">
              <a:solidFill>
                <a:srgbClr val="C00000"/>
              </a:solidFill>
              <a:effectLst>
                <a:outerShdw blurRad="38100" dist="38100" dir="2700000" algn="tl">
                  <a:srgbClr val="000000">
                    <a:alpha val="43137"/>
                  </a:srgbClr>
                </a:outerShdw>
              </a:effectLst>
              <a:latin typeface="Georgia (Body)"/>
            </a:endParaRPr>
          </a:p>
        </p:txBody>
      </p:sp>
      <p:sp>
        <p:nvSpPr>
          <p:cNvPr id="3" name="Content Placeholder 2"/>
          <p:cNvSpPr>
            <a:spLocks noGrp="1"/>
          </p:cNvSpPr>
          <p:nvPr>
            <p:ph idx="1"/>
          </p:nvPr>
        </p:nvSpPr>
        <p:spPr>
          <a:xfrm>
            <a:off x="457200" y="1552922"/>
            <a:ext cx="8229600" cy="4324350"/>
          </a:xfrm>
        </p:spPr>
        <p:txBody>
          <a:bodyPr rtlCol="0">
            <a:normAutofit/>
          </a:bodyPr>
          <a:lstStyle/>
          <a:p>
            <a:pPr fontAlgn="auto">
              <a:defRPr/>
            </a:pPr>
            <a:r>
              <a:rPr lang="en-US" altLang="ko-KR" sz="3200" dirty="0">
                <a:latin typeface="Georgia (Body)"/>
                <a:ea typeface="HY견고딕" pitchFamily="18" charset="-127"/>
              </a:rPr>
              <a:t>Integrated search of digitized as</a:t>
            </a:r>
            <a:r>
              <a:rPr lang="en-US" altLang="ko-KR" sz="3200" dirty="0">
                <a:effectLst>
                  <a:outerShdw blurRad="38100" dist="38100" dir="2700000" algn="tl">
                    <a:srgbClr val="000000">
                      <a:alpha val="43137"/>
                    </a:srgbClr>
                  </a:outerShdw>
                </a:effectLst>
                <a:latin typeface="Georgia (Body)"/>
                <a:ea typeface="HY견고딕" pitchFamily="18" charset="-127"/>
              </a:rPr>
              <a:t>: </a:t>
            </a:r>
          </a:p>
          <a:p>
            <a:pPr marL="633413" lvl="1" indent="-358775" fontAlgn="auto">
              <a:spcAft>
                <a:spcPts val="0"/>
              </a:spcAft>
              <a:defRPr/>
            </a:pPr>
            <a:r>
              <a:rPr lang="en-US" altLang="ko-KR" sz="3200" dirty="0" smtClean="0">
                <a:latin typeface="Georgia (Body)"/>
                <a:ea typeface="HY견고딕" pitchFamily="18" charset="-127"/>
              </a:rPr>
              <a:t>Theses &amp; Dissertations</a:t>
            </a:r>
          </a:p>
          <a:p>
            <a:pPr marL="633413" lvl="1" indent="-358775" fontAlgn="auto">
              <a:spcAft>
                <a:spcPts val="0"/>
              </a:spcAft>
              <a:defRPr/>
            </a:pPr>
            <a:r>
              <a:rPr lang="en-US" altLang="ko-KR" sz="3200" dirty="0" smtClean="0">
                <a:latin typeface="Georgia (Body)"/>
                <a:ea typeface="HY견고딕" pitchFamily="18" charset="-127"/>
              </a:rPr>
              <a:t>Research</a:t>
            </a:r>
          </a:p>
          <a:p>
            <a:pPr marL="633413" lvl="1" indent="-358775" fontAlgn="auto">
              <a:spcAft>
                <a:spcPts val="0"/>
              </a:spcAft>
              <a:defRPr/>
            </a:pPr>
            <a:r>
              <a:rPr lang="en-US" altLang="ko-KR" sz="3200" dirty="0" smtClean="0">
                <a:latin typeface="Georgia (Body)"/>
                <a:ea typeface="HY견고딕" pitchFamily="18" charset="-127"/>
              </a:rPr>
              <a:t>Journal Articles</a:t>
            </a:r>
          </a:p>
          <a:p>
            <a:pPr marL="633413" lvl="1" indent="-358775" fontAlgn="auto">
              <a:spcAft>
                <a:spcPts val="0"/>
              </a:spcAft>
              <a:defRPr/>
            </a:pPr>
            <a:r>
              <a:rPr lang="en-US" altLang="ko-KR" sz="3200" dirty="0" smtClean="0">
                <a:latin typeface="Georgia (Body)"/>
                <a:ea typeface="HY견고딕" pitchFamily="18" charset="-127"/>
              </a:rPr>
              <a:t>Rare book  </a:t>
            </a:r>
          </a:p>
          <a:p>
            <a:pPr marL="633413" lvl="1" indent="-358775" fontAlgn="auto">
              <a:spcAft>
                <a:spcPts val="0"/>
              </a:spcAft>
              <a:defRPr/>
            </a:pPr>
            <a:r>
              <a:rPr lang="en-US" sz="3200" dirty="0" smtClean="0">
                <a:latin typeface="Georgia (Body)"/>
              </a:rPr>
              <a:t>E-books </a:t>
            </a:r>
          </a:p>
          <a:p>
            <a:pPr marL="633413" lvl="1" indent="-358775" fontAlgn="auto">
              <a:spcAft>
                <a:spcPts val="0"/>
              </a:spcAft>
              <a:defRPr/>
            </a:pPr>
            <a:r>
              <a:rPr lang="en-US" sz="3200" dirty="0" smtClean="0">
                <a:latin typeface="Georgia (Body)"/>
              </a:rPr>
              <a:t>Proceeding</a:t>
            </a:r>
          </a:p>
        </p:txBody>
      </p:sp>
    </p:spTree>
    <p:extLst>
      <p:ext uri="{BB962C8B-B14F-4D97-AF65-F5344CB8AC3E}">
        <p14:creationId xmlns:p14="http://schemas.microsoft.com/office/powerpoint/2010/main" val="19050308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5288" y="201613"/>
            <a:ext cx="8229600" cy="1066800"/>
          </a:xfrm>
        </p:spPr>
        <p:txBody>
          <a:bodyPr>
            <a:noAutofit/>
          </a:bodyPr>
          <a:lstStyle/>
          <a:p>
            <a:pPr fontAlgn="auto">
              <a:spcAft>
                <a:spcPts val="0"/>
              </a:spcAft>
              <a:defRPr/>
            </a:pPr>
            <a:r>
              <a:rPr lang="en-US" sz="3200" b="1" dirty="0">
                <a:solidFill>
                  <a:srgbClr val="C00000"/>
                </a:solidFill>
                <a:effectLst>
                  <a:outerShdw blurRad="38100" dist="38100" dir="2700000" algn="tl">
                    <a:srgbClr val="000000">
                      <a:alpha val="43137"/>
                    </a:srgbClr>
                  </a:outerShdw>
                </a:effectLst>
                <a:latin typeface="Georgia (Body)"/>
                <a:cs typeface="Angsana New" pitchFamily="18" charset="-34"/>
              </a:rPr>
              <a:t>3. </a:t>
            </a:r>
            <a:r>
              <a:rPr lang="en-US" altLang="ko-KR" sz="3200" b="1" dirty="0">
                <a:solidFill>
                  <a:srgbClr val="C00000"/>
                </a:solidFill>
                <a:effectLst>
                  <a:outerShdw blurRad="38100" dist="38100" dir="2700000" algn="tl">
                    <a:srgbClr val="000000">
                      <a:alpha val="43137"/>
                    </a:srgbClr>
                  </a:outerShdw>
                </a:effectLst>
                <a:latin typeface="Georgia (Body)"/>
                <a:cs typeface="Angsana New" pitchFamily="18" charset="-34"/>
              </a:rPr>
              <a:t>Foreign Research Database: </a:t>
            </a:r>
            <a:r>
              <a:rPr lang="en-US" altLang="ko-KR" sz="3200" b="1" dirty="0" smtClean="0">
                <a:solidFill>
                  <a:srgbClr val="C00000"/>
                </a:solidFill>
                <a:effectLst>
                  <a:outerShdw blurRad="38100" dist="38100" dir="2700000" algn="tl">
                    <a:srgbClr val="000000">
                      <a:alpha val="43137"/>
                    </a:srgbClr>
                  </a:outerShdw>
                </a:effectLst>
                <a:latin typeface="Georgia (Body)"/>
                <a:cs typeface="Angsana New" pitchFamily="18" charset="-34"/>
              </a:rPr>
              <a:t>Project </a:t>
            </a:r>
            <a:r>
              <a:rPr lang="en-US" sz="3200" b="1" dirty="0" smtClean="0">
                <a:solidFill>
                  <a:srgbClr val="C00000"/>
                </a:solidFill>
                <a:effectLst>
                  <a:outerShdw blurRad="38100" dist="38100" dir="2700000" algn="tl">
                    <a:srgbClr val="000000">
                      <a:alpha val="43137"/>
                    </a:srgbClr>
                  </a:outerShdw>
                </a:effectLst>
                <a:latin typeface="Georgia (Body)"/>
                <a:cs typeface="Angsana New" pitchFamily="18" charset="-34"/>
              </a:rPr>
              <a:t>Reference Database</a:t>
            </a:r>
            <a:endParaRPr lang="th-TH" sz="3200" dirty="0">
              <a:solidFill>
                <a:srgbClr val="C00000"/>
              </a:solidFill>
              <a:latin typeface="Georgia (Body)"/>
            </a:endParaRPr>
          </a:p>
        </p:txBody>
      </p:sp>
      <p:graphicFrame>
        <p:nvGraphicFramePr>
          <p:cNvPr id="4" name="Content Placeholder 3"/>
          <p:cNvGraphicFramePr>
            <a:graphicFrameLocks noGrp="1"/>
          </p:cNvGraphicFramePr>
          <p:nvPr>
            <p:ph idx="1"/>
          </p:nvPr>
        </p:nvGraphicFramePr>
        <p:xfrm>
          <a:off x="467544" y="2060848"/>
          <a:ext cx="8219256" cy="47853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700" name="TextBox 33"/>
          <p:cNvSpPr txBox="1">
            <a:spLocks noChangeArrowheads="1"/>
          </p:cNvSpPr>
          <p:nvPr/>
        </p:nvSpPr>
        <p:spPr bwMode="auto">
          <a:xfrm>
            <a:off x="4716463" y="3594100"/>
            <a:ext cx="1016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sz="1600" b="1">
                <a:latin typeface="Georgia (Body)"/>
                <a:cs typeface="TH SarabunPSK" pitchFamily="34" charset="-34"/>
              </a:rPr>
              <a:t>IEEE/IEL</a:t>
            </a:r>
            <a:endParaRPr lang="th-TH" sz="1600" b="1">
              <a:latin typeface="Georgia (Body)"/>
              <a:cs typeface="TH SarabunPSK" pitchFamily="34" charset="-34"/>
            </a:endParaRPr>
          </a:p>
        </p:txBody>
      </p:sp>
      <p:sp>
        <p:nvSpPr>
          <p:cNvPr id="29701" name="TextBox 34"/>
          <p:cNvSpPr txBox="1">
            <a:spLocks noChangeArrowheads="1"/>
          </p:cNvSpPr>
          <p:nvPr/>
        </p:nvSpPr>
        <p:spPr bwMode="auto">
          <a:xfrm>
            <a:off x="5880100" y="2771775"/>
            <a:ext cx="13668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r>
              <a:rPr lang="en-US" sz="1600" b="1">
                <a:latin typeface="Georgia (Body)"/>
                <a:cs typeface="TH SarabunPSK" pitchFamily="34" charset="-34"/>
              </a:rPr>
              <a:t>SpringerLink</a:t>
            </a:r>
            <a:br>
              <a:rPr lang="en-US" sz="1600" b="1">
                <a:latin typeface="Georgia (Body)"/>
                <a:cs typeface="TH SarabunPSK" pitchFamily="34" charset="-34"/>
              </a:rPr>
            </a:br>
            <a:r>
              <a:rPr lang="en-US" sz="1600" b="1">
                <a:latin typeface="Georgia (Body)"/>
                <a:cs typeface="TH SarabunPSK" pitchFamily="34" charset="-34"/>
              </a:rPr>
              <a:t>Journal</a:t>
            </a:r>
            <a:endParaRPr lang="th-TH" sz="1600">
              <a:latin typeface="Georgia (Body)"/>
              <a:cs typeface="TH SarabunPSK" pitchFamily="34" charset="-34"/>
            </a:endParaRPr>
          </a:p>
        </p:txBody>
      </p:sp>
      <p:pic>
        <p:nvPicPr>
          <p:cNvPr id="29702" name="Picture 35"/>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48038" y="2770188"/>
            <a:ext cx="10795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3" name="TextBox 41"/>
          <p:cNvSpPr txBox="1">
            <a:spLocks noChangeArrowheads="1"/>
          </p:cNvSpPr>
          <p:nvPr/>
        </p:nvSpPr>
        <p:spPr bwMode="auto">
          <a:xfrm>
            <a:off x="1763713" y="3573463"/>
            <a:ext cx="16557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r>
              <a:rPr lang="en-US" sz="1600" b="1">
                <a:latin typeface="Georgia (Body)"/>
                <a:cs typeface="TH SarabunPSK" pitchFamily="34" charset="-34"/>
              </a:rPr>
              <a:t>ScienceDirect</a:t>
            </a:r>
            <a:endParaRPr lang="th-TH" sz="1600">
              <a:latin typeface="Georgia (Body)"/>
              <a:cs typeface="TH SarabunPSK" pitchFamily="34" charset="-34"/>
            </a:endParaRPr>
          </a:p>
        </p:txBody>
      </p:sp>
      <p:sp>
        <p:nvSpPr>
          <p:cNvPr id="29704" name="TextBox 42"/>
          <p:cNvSpPr txBox="1">
            <a:spLocks noChangeArrowheads="1"/>
          </p:cNvSpPr>
          <p:nvPr/>
        </p:nvSpPr>
        <p:spPr bwMode="auto">
          <a:xfrm>
            <a:off x="395288" y="4038600"/>
            <a:ext cx="16557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r>
              <a:rPr lang="en-US" sz="1600" b="1">
                <a:latin typeface="Georgia (Body)"/>
                <a:cs typeface="TH SarabunPSK" pitchFamily="34" charset="-34"/>
              </a:rPr>
              <a:t>American Chemical Society </a:t>
            </a:r>
            <a:endParaRPr lang="th-TH" sz="1600">
              <a:latin typeface="Georgia (Body)"/>
              <a:cs typeface="TH SarabunPSK" pitchFamily="34" charset="-34"/>
            </a:endParaRPr>
          </a:p>
        </p:txBody>
      </p:sp>
      <p:sp>
        <p:nvSpPr>
          <p:cNvPr id="29705" name="TextBox 43"/>
          <p:cNvSpPr txBox="1">
            <a:spLocks noChangeArrowheads="1"/>
          </p:cNvSpPr>
          <p:nvPr/>
        </p:nvSpPr>
        <p:spPr bwMode="auto">
          <a:xfrm>
            <a:off x="1763713" y="4849813"/>
            <a:ext cx="16557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r>
              <a:rPr lang="en-US" sz="1600" b="1">
                <a:latin typeface="Georgia (Body)"/>
                <a:cs typeface="TH SarabunPSK" pitchFamily="34" charset="-34"/>
              </a:rPr>
              <a:t>Academic Search Premier</a:t>
            </a:r>
            <a:endParaRPr lang="th-TH" sz="1600">
              <a:latin typeface="Georgia (Body)"/>
              <a:cs typeface="TH SarabunPSK" pitchFamily="34" charset="-34"/>
            </a:endParaRPr>
          </a:p>
        </p:txBody>
      </p:sp>
      <p:sp>
        <p:nvSpPr>
          <p:cNvPr id="29706" name="TextBox 44"/>
          <p:cNvSpPr txBox="1">
            <a:spLocks noChangeArrowheads="1"/>
          </p:cNvSpPr>
          <p:nvPr/>
        </p:nvSpPr>
        <p:spPr bwMode="auto">
          <a:xfrm>
            <a:off x="7092950" y="4860925"/>
            <a:ext cx="16557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r>
              <a:rPr lang="en-US" sz="1600" b="1">
                <a:latin typeface="Georgia (Body)"/>
                <a:cs typeface="TH SarabunPSK" pitchFamily="34" charset="-34"/>
              </a:rPr>
              <a:t>Emerald Management  </a:t>
            </a:r>
            <a:endParaRPr lang="th-TH" sz="1600" b="1">
              <a:latin typeface="Georgia (Body)"/>
              <a:cs typeface="TH SarabunPSK" pitchFamily="34" charset="-34"/>
            </a:endParaRPr>
          </a:p>
        </p:txBody>
      </p:sp>
      <p:sp>
        <p:nvSpPr>
          <p:cNvPr id="29707" name="TextBox 45"/>
          <p:cNvSpPr txBox="1">
            <a:spLocks noChangeArrowheads="1"/>
          </p:cNvSpPr>
          <p:nvPr/>
        </p:nvSpPr>
        <p:spPr bwMode="auto">
          <a:xfrm>
            <a:off x="4427538" y="4757738"/>
            <a:ext cx="16573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r>
              <a:rPr lang="en-US" sz="1600" b="1">
                <a:latin typeface="Georgia (Body)"/>
                <a:cs typeface="TH SarabunPSK" pitchFamily="34" charset="-34"/>
              </a:rPr>
              <a:t>Education Research Complete  </a:t>
            </a:r>
            <a:endParaRPr lang="th-TH" sz="1600" b="1">
              <a:latin typeface="Georgia (Body)"/>
              <a:cs typeface="TH SarabunPSK" pitchFamily="34" charset="-34"/>
            </a:endParaRPr>
          </a:p>
        </p:txBody>
      </p:sp>
      <p:sp>
        <p:nvSpPr>
          <p:cNvPr id="29708" name="TextBox 48"/>
          <p:cNvSpPr txBox="1">
            <a:spLocks noChangeArrowheads="1"/>
          </p:cNvSpPr>
          <p:nvPr/>
        </p:nvSpPr>
        <p:spPr bwMode="auto">
          <a:xfrm>
            <a:off x="3059113" y="4038600"/>
            <a:ext cx="16573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r>
              <a:rPr lang="en-US" sz="1600" b="1">
                <a:latin typeface="Georgia (Body)"/>
                <a:cs typeface="TH SarabunPSK" pitchFamily="34" charset="-34"/>
              </a:rPr>
              <a:t>Computer Applied Science</a:t>
            </a:r>
          </a:p>
          <a:p>
            <a:pPr algn="ctr"/>
            <a:r>
              <a:rPr lang="en-US" sz="1600" b="1">
                <a:latin typeface="Georgia (Body)"/>
                <a:cs typeface="TH SarabunPSK" pitchFamily="34" charset="-34"/>
              </a:rPr>
              <a:t>Complete </a:t>
            </a:r>
            <a:endParaRPr lang="th-TH" sz="1600">
              <a:latin typeface="Georgia (Body)"/>
              <a:cs typeface="TH SarabunPSK" pitchFamily="34" charset="-34"/>
            </a:endParaRPr>
          </a:p>
        </p:txBody>
      </p:sp>
      <p:sp>
        <p:nvSpPr>
          <p:cNvPr id="29709" name="TextBox 49"/>
          <p:cNvSpPr txBox="1">
            <a:spLocks noChangeArrowheads="1"/>
          </p:cNvSpPr>
          <p:nvPr/>
        </p:nvSpPr>
        <p:spPr bwMode="auto">
          <a:xfrm>
            <a:off x="5940425" y="4211638"/>
            <a:ext cx="127158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r>
              <a:rPr lang="en-US" sz="1600" b="1">
                <a:latin typeface="Georgia (Body)"/>
                <a:cs typeface="TH SarabunPSK" pitchFamily="34" charset="-34"/>
              </a:rPr>
              <a:t>ProQuest</a:t>
            </a:r>
            <a:br>
              <a:rPr lang="en-US" sz="1600" b="1">
                <a:latin typeface="Georgia (Body)"/>
                <a:cs typeface="TH SarabunPSK" pitchFamily="34" charset="-34"/>
              </a:rPr>
            </a:br>
            <a:r>
              <a:rPr lang="en-US" sz="1600" b="1">
                <a:latin typeface="Georgia (Body)"/>
                <a:cs typeface="TH SarabunPSK" pitchFamily="34" charset="-34"/>
              </a:rPr>
              <a:t>Dissertation</a:t>
            </a:r>
            <a:endParaRPr lang="th-TH" sz="1600" b="1">
              <a:latin typeface="Georgia (Body)"/>
              <a:cs typeface="TH SarabunPSK" pitchFamily="34" charset="-34"/>
            </a:endParaRPr>
          </a:p>
        </p:txBody>
      </p:sp>
      <p:sp>
        <p:nvSpPr>
          <p:cNvPr id="29710" name="TextBox 51"/>
          <p:cNvSpPr txBox="1">
            <a:spLocks noChangeArrowheads="1"/>
          </p:cNvSpPr>
          <p:nvPr/>
        </p:nvSpPr>
        <p:spPr bwMode="auto">
          <a:xfrm>
            <a:off x="7164388" y="3429000"/>
            <a:ext cx="13858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r>
              <a:rPr lang="en-US" sz="1600" b="1">
                <a:latin typeface="Georgia (Body)"/>
                <a:cs typeface="TH SarabunPSK" pitchFamily="34" charset="-34"/>
              </a:rPr>
              <a:t>ProQuest</a:t>
            </a:r>
            <a:br>
              <a:rPr lang="en-US" sz="1600" b="1">
                <a:latin typeface="Georgia (Body)"/>
                <a:cs typeface="TH SarabunPSK" pitchFamily="34" charset="-34"/>
              </a:rPr>
            </a:br>
            <a:r>
              <a:rPr lang="en-US" sz="1600" b="1">
                <a:latin typeface="Georgia (Body)"/>
                <a:cs typeface="TH SarabunPSK" pitchFamily="34" charset="-34"/>
              </a:rPr>
              <a:t>ABI/INFORM</a:t>
            </a:r>
            <a:endParaRPr lang="th-TH" sz="1600" b="1">
              <a:latin typeface="Georgia (Body)"/>
              <a:cs typeface="TH SarabunPSK" pitchFamily="34" charset="-34"/>
            </a:endParaRPr>
          </a:p>
        </p:txBody>
      </p:sp>
      <p:sp>
        <p:nvSpPr>
          <p:cNvPr id="29711" name="TextBox 52"/>
          <p:cNvSpPr txBox="1">
            <a:spLocks noChangeArrowheads="1"/>
          </p:cNvSpPr>
          <p:nvPr/>
        </p:nvSpPr>
        <p:spPr bwMode="auto">
          <a:xfrm>
            <a:off x="5795963" y="5622925"/>
            <a:ext cx="15128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r>
              <a:rPr lang="en-US" sz="1600" b="1">
                <a:latin typeface="Georgia (Body)"/>
                <a:cs typeface="TH SarabunPSK" pitchFamily="34" charset="-34"/>
              </a:rPr>
              <a:t>ACM </a:t>
            </a:r>
          </a:p>
          <a:p>
            <a:pPr algn="ctr"/>
            <a:r>
              <a:rPr lang="en-US" sz="1600" b="1">
                <a:latin typeface="Georgia (Body)"/>
                <a:cs typeface="TH SarabunPSK" pitchFamily="34" charset="-34"/>
              </a:rPr>
              <a:t>Digital Library</a:t>
            </a:r>
            <a:br>
              <a:rPr lang="en-US" sz="1600" b="1">
                <a:latin typeface="Georgia (Body)"/>
                <a:cs typeface="TH SarabunPSK" pitchFamily="34" charset="-34"/>
              </a:rPr>
            </a:br>
            <a:endParaRPr lang="th-TH" sz="1600" b="1">
              <a:latin typeface="Georgia (Body)"/>
              <a:cs typeface="TH SarabunPSK" pitchFamily="34" charset="-34"/>
            </a:endParaRPr>
          </a:p>
        </p:txBody>
      </p:sp>
      <p:sp>
        <p:nvSpPr>
          <p:cNvPr id="29712" name="Rectangle 5"/>
          <p:cNvSpPr>
            <a:spLocks noChangeArrowheads="1"/>
          </p:cNvSpPr>
          <p:nvPr/>
        </p:nvSpPr>
        <p:spPr bwMode="auto">
          <a:xfrm>
            <a:off x="331788" y="1352550"/>
            <a:ext cx="86328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Font typeface="Arial" pitchFamily="34" charset="0"/>
              <a:buChar char="•"/>
            </a:pPr>
            <a:r>
              <a:rPr lang="en-US" altLang="zh-TW" sz="2400">
                <a:latin typeface="Georgia (Body)"/>
                <a:ea typeface="PMingLiU" pitchFamily="18" charset="-120"/>
                <a:cs typeface="TH SarabunPSK" pitchFamily="34" charset="-34"/>
              </a:rPr>
              <a:t>Supporting international research Database</a:t>
            </a:r>
          </a:p>
          <a:p>
            <a:pPr marL="285750" indent="-285750">
              <a:buFont typeface="Arial" pitchFamily="34" charset="0"/>
              <a:buChar char="•"/>
            </a:pPr>
            <a:r>
              <a:rPr lang="en-US" sz="2400">
                <a:latin typeface="Georgia (Body)"/>
                <a:ea typeface="Calibri" pitchFamily="34" charset="0"/>
                <a:cs typeface="Calibri" pitchFamily="34" charset="0"/>
              </a:rPr>
              <a:t>Subscription to 78 members of university</a:t>
            </a:r>
            <a:endParaRPr lang="th-TH" sz="2400">
              <a:cs typeface="Cordia New" pitchFamily="34" charset="-34"/>
            </a:endParaRPr>
          </a:p>
        </p:txBody>
      </p:sp>
    </p:spTree>
    <p:extLst>
      <p:ext uri="{BB962C8B-B14F-4D97-AF65-F5344CB8AC3E}">
        <p14:creationId xmlns:p14="http://schemas.microsoft.com/office/powerpoint/2010/main" val="33071470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ChangeArrowheads="1"/>
          </p:cNvSpPr>
          <p:nvPr/>
        </p:nvSpPr>
        <p:spPr bwMode="auto">
          <a:xfrm>
            <a:off x="467543" y="1343333"/>
            <a:ext cx="8208913"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en-US" sz="2400" dirty="0"/>
              <a:t>The TCU has developed its own LMS and developed it to be the sharable LMS which is open source software. The system includes:</a:t>
            </a:r>
          </a:p>
          <a:p>
            <a:pPr marL="742950" lvl="1" indent="-285750">
              <a:buFont typeface="Wingdings" pitchFamily="2" charset="2"/>
              <a:buChar char="q"/>
            </a:pPr>
            <a:r>
              <a:rPr lang="en-US" sz="2400" dirty="0"/>
              <a:t>Content management system, student management system, and production tools. </a:t>
            </a:r>
          </a:p>
          <a:p>
            <a:pPr marL="742950" lvl="1" indent="-285750">
              <a:buFont typeface="Wingdings" pitchFamily="2" charset="2"/>
              <a:buChar char="q"/>
            </a:pPr>
            <a:r>
              <a:rPr lang="en-US" sz="2400" dirty="0"/>
              <a:t>Several support and service systems such as web board, chat room, collaborative group system.  </a:t>
            </a:r>
          </a:p>
          <a:p>
            <a:pPr marL="742950" lvl="1" indent="-285750">
              <a:buFont typeface="Wingdings" pitchFamily="2" charset="2"/>
              <a:buChar char="q"/>
            </a:pPr>
            <a:r>
              <a:rPr lang="en-US" sz="2400" dirty="0"/>
              <a:t>Support English version that we could provide to the world.</a:t>
            </a:r>
          </a:p>
          <a:p>
            <a:pPr marL="742950" lvl="1" indent="-285750">
              <a:buFont typeface="Wingdings" pitchFamily="2" charset="2"/>
              <a:buChar char="q"/>
            </a:pPr>
            <a:r>
              <a:rPr lang="en-US" sz="2400" dirty="0"/>
              <a:t> Students can choose many open courseware offering in the TCU-LMS.  At present there are about </a:t>
            </a:r>
            <a:r>
              <a:rPr lang="en-US" sz="2400" dirty="0" smtClean="0"/>
              <a:t>616 </a:t>
            </a:r>
            <a:r>
              <a:rPr lang="en-US" sz="2400" dirty="0"/>
              <a:t>courses available in the TCU-LMS</a:t>
            </a:r>
          </a:p>
          <a:p>
            <a:pPr eaLnBrk="0" hangingPunct="0"/>
            <a:endParaRPr lang="en-US" sz="2400" dirty="0"/>
          </a:p>
        </p:txBody>
      </p:sp>
      <p:sp>
        <p:nvSpPr>
          <p:cNvPr id="4" name="Title 1"/>
          <p:cNvSpPr>
            <a:spLocks noGrp="1"/>
          </p:cNvSpPr>
          <p:nvPr>
            <p:ph type="title"/>
          </p:nvPr>
        </p:nvSpPr>
        <p:spPr>
          <a:xfrm>
            <a:off x="446088" y="188913"/>
            <a:ext cx="8229600" cy="1066800"/>
          </a:xfrm>
        </p:spPr>
        <p:txBody>
          <a:bodyPr/>
          <a:lstStyle/>
          <a:p>
            <a:pPr fontAlgn="auto">
              <a:lnSpc>
                <a:spcPct val="150000"/>
              </a:lnSpc>
              <a:spcAft>
                <a:spcPts val="0"/>
              </a:spcAft>
              <a:defRPr/>
            </a:pPr>
            <a:r>
              <a:rPr lang="en-US" b="1" i="1" dirty="0">
                <a:solidFill>
                  <a:srgbClr val="002060"/>
                </a:solidFill>
              </a:rPr>
              <a:t>Thai Cyber University: </a:t>
            </a:r>
            <a:r>
              <a:rPr lang="en-US" b="1" i="1" dirty="0" smtClean="0">
                <a:solidFill>
                  <a:srgbClr val="002060"/>
                </a:solidFill>
              </a:rPr>
              <a:t>TCU</a:t>
            </a:r>
            <a:endParaRPr lang="th-TH" b="1" i="1" dirty="0">
              <a:solidFill>
                <a:srgbClr val="002060"/>
              </a:solidFill>
            </a:endParaRPr>
          </a:p>
        </p:txBody>
      </p:sp>
    </p:spTree>
    <p:extLst>
      <p:ext uri="{BB962C8B-B14F-4D97-AF65-F5344CB8AC3E}">
        <p14:creationId xmlns:p14="http://schemas.microsoft.com/office/powerpoint/2010/main" val="24709149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9" name="Picture 3" descr="SelfPac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188" y="112713"/>
            <a:ext cx="8281987" cy="627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1415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9" name="Picture 3" descr="Occupa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8888" y="93663"/>
            <a:ext cx="6626225" cy="3065462"/>
          </a:xfrm>
          <a:prstGeom prst="rect">
            <a:avLst/>
          </a:prstGeom>
          <a:noFill/>
          <a:extLst>
            <a:ext uri="{909E8E84-426E-40DD-AFC4-6F175D3DCCD1}">
              <a14:hiddenFill xmlns:a14="http://schemas.microsoft.com/office/drawing/2010/main">
                <a:solidFill>
                  <a:srgbClr val="FFFFFF"/>
                </a:solidFill>
              </a14:hiddenFill>
            </a:ext>
          </a:extLst>
        </p:spPr>
      </p:pic>
      <p:pic>
        <p:nvPicPr>
          <p:cNvPr id="106500" name="Picture 4" descr="StudyLeve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6013" y="3436938"/>
            <a:ext cx="6624637" cy="342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4964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33375"/>
            <a:ext cx="8229600" cy="1143000"/>
          </a:xfrm>
        </p:spPr>
        <p:txBody>
          <a:bodyPr anchor="ctr">
            <a:noAutofit/>
          </a:bodyPr>
          <a:lstStyle/>
          <a:p>
            <a:pPr fontAlgn="auto">
              <a:spcAft>
                <a:spcPts val="0"/>
              </a:spcAft>
              <a:defRPr/>
            </a:pPr>
            <a:r>
              <a:rPr lang="en-US" sz="4400" b="1" dirty="0" smtClean="0">
                <a:solidFill>
                  <a:srgbClr val="C00000"/>
                </a:solidFill>
                <a:effectLst>
                  <a:outerShdw blurRad="38100" dist="38100" dir="2700000" algn="tl">
                    <a:srgbClr val="000000">
                      <a:alpha val="43137"/>
                    </a:srgbClr>
                  </a:outerShdw>
                </a:effectLst>
                <a:latin typeface="+mn-lt"/>
              </a:rPr>
              <a:t>Thai Teacher TV</a:t>
            </a:r>
            <a:endParaRPr lang="th-TH" sz="4400" b="1" dirty="0">
              <a:solidFill>
                <a:srgbClr val="C00000"/>
              </a:solidFill>
              <a:effectLst>
                <a:outerShdw blurRad="38100" dist="38100" dir="2700000" algn="tl">
                  <a:srgbClr val="000000">
                    <a:alpha val="43137"/>
                  </a:srgbClr>
                </a:outerShdw>
              </a:effectLst>
              <a:latin typeface="+mn-lt"/>
            </a:endParaRPr>
          </a:p>
        </p:txBody>
      </p:sp>
      <p:sp>
        <p:nvSpPr>
          <p:cNvPr id="2" name="Content Placeholder 1"/>
          <p:cNvSpPr>
            <a:spLocks noGrp="1"/>
          </p:cNvSpPr>
          <p:nvPr>
            <p:ph idx="1"/>
          </p:nvPr>
        </p:nvSpPr>
        <p:spPr>
          <a:xfrm>
            <a:off x="395288" y="1484784"/>
            <a:ext cx="4680768" cy="4608512"/>
          </a:xfrm>
        </p:spPr>
        <p:txBody>
          <a:bodyPr rtlCol="0">
            <a:normAutofit fontScale="85000" lnSpcReduction="20000"/>
          </a:bodyPr>
          <a:lstStyle/>
          <a:p>
            <a:pPr marL="566928" lvl="2" indent="-457200" fontAlgn="auto">
              <a:spcBef>
                <a:spcPts val="400"/>
              </a:spcBef>
              <a:spcAft>
                <a:spcPts val="0"/>
              </a:spcAft>
              <a:buClr>
                <a:schemeClr val="accent1">
                  <a:lumMod val="20000"/>
                  <a:lumOff val="80000"/>
                </a:schemeClr>
              </a:buClr>
              <a:buSzPct val="100000"/>
              <a:buFont typeface="Wingdings" pitchFamily="2" charset="2"/>
              <a:buChar char="§"/>
              <a:defRPr/>
            </a:pPr>
            <a:r>
              <a:rPr lang="en-GB" sz="3200" dirty="0" smtClean="0">
                <a:cs typeface="Arial" pitchFamily="34" charset="0"/>
              </a:rPr>
              <a:t>Sharing </a:t>
            </a:r>
            <a:r>
              <a:rPr lang="en-GB" sz="3200" dirty="0">
                <a:cs typeface="Arial" pitchFamily="34" charset="0"/>
              </a:rPr>
              <a:t>best </a:t>
            </a:r>
            <a:r>
              <a:rPr lang="en-GB" sz="3200" dirty="0" smtClean="0">
                <a:cs typeface="Arial" pitchFamily="34" charset="0"/>
              </a:rPr>
              <a:t>practice</a:t>
            </a:r>
            <a:endParaRPr lang="en-GB" sz="3200" dirty="0">
              <a:cs typeface="Arial" pitchFamily="34" charset="0"/>
            </a:endParaRPr>
          </a:p>
          <a:p>
            <a:pPr marL="566928" lvl="2" indent="-457200" fontAlgn="auto">
              <a:spcBef>
                <a:spcPts val="400"/>
              </a:spcBef>
              <a:spcAft>
                <a:spcPts val="0"/>
              </a:spcAft>
              <a:buClr>
                <a:schemeClr val="accent1">
                  <a:lumMod val="20000"/>
                  <a:lumOff val="80000"/>
                </a:schemeClr>
              </a:buClr>
              <a:buSzPct val="100000"/>
              <a:buFont typeface="Wingdings" pitchFamily="2" charset="2"/>
              <a:buChar char="§"/>
              <a:defRPr/>
            </a:pPr>
            <a:r>
              <a:rPr lang="en-GB" sz="3200" dirty="0" smtClean="0"/>
              <a:t>to </a:t>
            </a:r>
            <a:r>
              <a:rPr lang="en-GB" sz="3200" dirty="0"/>
              <a:t>see good </a:t>
            </a:r>
            <a:r>
              <a:rPr lang="en-GB" sz="3200" dirty="0" smtClean="0"/>
              <a:t>practice </a:t>
            </a:r>
          </a:p>
          <a:p>
            <a:pPr marL="566928" lvl="2" indent="-457200" fontAlgn="auto">
              <a:spcBef>
                <a:spcPts val="400"/>
              </a:spcBef>
              <a:spcAft>
                <a:spcPts val="0"/>
              </a:spcAft>
              <a:buClr>
                <a:schemeClr val="accent1">
                  <a:lumMod val="20000"/>
                  <a:lumOff val="80000"/>
                </a:schemeClr>
              </a:buClr>
              <a:buSzPct val="100000"/>
              <a:buFont typeface="Wingdings" pitchFamily="2" charset="2"/>
              <a:buChar char="§"/>
              <a:defRPr/>
            </a:pPr>
            <a:r>
              <a:rPr lang="en-GB" sz="3200" dirty="0" smtClean="0"/>
              <a:t>24 Hours a day on IPTV and Digital Television Channel (CAT </a:t>
            </a:r>
            <a:r>
              <a:rPr lang="en-GB" sz="3200" dirty="0" err="1" smtClean="0"/>
              <a:t>chanel</a:t>
            </a:r>
            <a:r>
              <a:rPr lang="en-GB" sz="3200" dirty="0" smtClean="0"/>
              <a:t>, TRUE) and internet Channel on </a:t>
            </a:r>
            <a:r>
              <a:rPr lang="en-GB" sz="3200" dirty="0" smtClean="0">
                <a:hlinkClick r:id="rId2"/>
              </a:rPr>
              <a:t>http://iptv.uni.net.th</a:t>
            </a:r>
            <a:r>
              <a:rPr lang="en-GB" sz="3200" dirty="0" smtClean="0"/>
              <a:t> </a:t>
            </a:r>
          </a:p>
          <a:p>
            <a:pPr marL="566928" lvl="2" indent="-457200" fontAlgn="auto">
              <a:spcBef>
                <a:spcPts val="400"/>
              </a:spcBef>
              <a:spcAft>
                <a:spcPts val="0"/>
              </a:spcAft>
              <a:buClr>
                <a:schemeClr val="accent1">
                  <a:lumMod val="20000"/>
                  <a:lumOff val="80000"/>
                </a:schemeClr>
              </a:buClr>
              <a:buSzPct val="100000"/>
              <a:buFont typeface="Wingdings" pitchFamily="2" charset="2"/>
              <a:buChar char="§"/>
              <a:defRPr/>
            </a:pPr>
            <a:r>
              <a:rPr lang="en-GB" sz="3200" dirty="0" smtClean="0"/>
              <a:t>Over 3,600 Programmes online for Broadcast Streaming on IPTV (15 Minute format for each program) </a:t>
            </a:r>
          </a:p>
          <a:p>
            <a:pPr marL="566928" lvl="2" indent="-457200" fontAlgn="auto">
              <a:spcBef>
                <a:spcPts val="400"/>
              </a:spcBef>
              <a:spcAft>
                <a:spcPts val="0"/>
              </a:spcAft>
              <a:buClr>
                <a:schemeClr val="accent1">
                  <a:lumMod val="20000"/>
                  <a:lumOff val="80000"/>
                </a:schemeClr>
              </a:buClr>
              <a:buSzPct val="100000"/>
              <a:buFont typeface="Wingdings" pitchFamily="2" charset="2"/>
              <a:buChar char="§"/>
              <a:defRPr/>
            </a:pPr>
            <a:r>
              <a:rPr lang="en-GB" sz="3200" dirty="0" smtClean="0">
                <a:cs typeface="Arial" pitchFamily="34" charset="0"/>
              </a:rPr>
              <a:t>High Quality Video </a:t>
            </a:r>
            <a:endParaRPr lang="en-GB" sz="3200" dirty="0" smtClean="0"/>
          </a:p>
          <a:p>
            <a:pPr marL="365760" lvl="2" indent="-256032" fontAlgn="auto">
              <a:spcBef>
                <a:spcPts val="400"/>
              </a:spcBef>
              <a:spcAft>
                <a:spcPts val="0"/>
              </a:spcAft>
              <a:buClr>
                <a:schemeClr val="accent1"/>
              </a:buClr>
              <a:buSzPct val="68000"/>
              <a:buFont typeface="Arial" pitchFamily="34" charset="0"/>
              <a:buNone/>
              <a:defRPr/>
            </a:pPr>
            <a:endParaRPr lang="en-GB" sz="3200" dirty="0" smtClean="0"/>
          </a:p>
          <a:p>
            <a:pPr fontAlgn="auto">
              <a:defRPr/>
            </a:pPr>
            <a:endParaRPr lang="en-US" sz="3200" dirty="0" smtClean="0"/>
          </a:p>
          <a:p>
            <a:pPr fontAlgn="auto">
              <a:defRPr/>
            </a:pPr>
            <a:endParaRPr lang="th-TH" sz="3200" dirty="0"/>
          </a:p>
        </p:txBody>
      </p:sp>
      <p:pic>
        <p:nvPicPr>
          <p:cNvPr id="4" name="Picture 3">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0072" y="2420888"/>
            <a:ext cx="3488586" cy="2543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9035964"/>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68313" y="-27384"/>
            <a:ext cx="8229600" cy="1139825"/>
          </a:xfrm>
        </p:spPr>
        <p:txBody>
          <a:bodyPr/>
          <a:lstStyle/>
          <a:p>
            <a:pPr eaLnBrk="1" hangingPunct="1"/>
            <a:r>
              <a:rPr lang="en-US" sz="4000" i="1" dirty="0" smtClean="0"/>
              <a:t>Research Working Groups</a:t>
            </a:r>
          </a:p>
        </p:txBody>
      </p:sp>
      <p:sp>
        <p:nvSpPr>
          <p:cNvPr id="36867" name="Rectangle 3"/>
          <p:cNvSpPr>
            <a:spLocks noGrp="1" noChangeArrowheads="1"/>
          </p:cNvSpPr>
          <p:nvPr>
            <p:ph type="body" idx="1"/>
          </p:nvPr>
        </p:nvSpPr>
        <p:spPr>
          <a:xfrm>
            <a:off x="539552" y="1664742"/>
            <a:ext cx="4425950" cy="4114800"/>
          </a:xfrm>
        </p:spPr>
        <p:txBody>
          <a:bodyPr/>
          <a:lstStyle/>
          <a:p>
            <a:pPr eaLnBrk="1" hangingPunct="1">
              <a:lnSpc>
                <a:spcPct val="90000"/>
              </a:lnSpc>
            </a:pPr>
            <a:r>
              <a:rPr lang="en-US" sz="2800" dirty="0" smtClean="0">
                <a:latin typeface="+mj-lt"/>
                <a:cs typeface="Times New Roman" pitchFamily="18" charset="0"/>
              </a:rPr>
              <a:t>IPv6 </a:t>
            </a:r>
          </a:p>
          <a:p>
            <a:pPr eaLnBrk="1" hangingPunct="1">
              <a:lnSpc>
                <a:spcPct val="90000"/>
              </a:lnSpc>
            </a:pPr>
            <a:r>
              <a:rPr lang="en-US" sz="2800" dirty="0" smtClean="0">
                <a:latin typeface="+mj-lt"/>
                <a:cs typeface="Times New Roman" pitchFamily="18" charset="0"/>
              </a:rPr>
              <a:t>Multicast Technology</a:t>
            </a:r>
          </a:p>
          <a:p>
            <a:pPr eaLnBrk="1" hangingPunct="1">
              <a:lnSpc>
                <a:spcPct val="90000"/>
              </a:lnSpc>
            </a:pPr>
            <a:r>
              <a:rPr lang="en-US" sz="2800" dirty="0" smtClean="0">
                <a:latin typeface="+mj-lt"/>
                <a:cs typeface="Times New Roman" pitchFamily="18" charset="0"/>
              </a:rPr>
              <a:t>Grid</a:t>
            </a:r>
          </a:p>
          <a:p>
            <a:pPr eaLnBrk="1" hangingPunct="1">
              <a:lnSpc>
                <a:spcPct val="90000"/>
              </a:lnSpc>
            </a:pPr>
            <a:r>
              <a:rPr lang="en-US" sz="2800" dirty="0" smtClean="0">
                <a:latin typeface="+mj-lt"/>
                <a:cs typeface="Times New Roman" pitchFamily="18" charset="0"/>
              </a:rPr>
              <a:t>Security</a:t>
            </a:r>
          </a:p>
          <a:p>
            <a:pPr eaLnBrk="1" hangingPunct="1">
              <a:lnSpc>
                <a:spcPct val="90000"/>
              </a:lnSpc>
            </a:pPr>
            <a:r>
              <a:rPr lang="en-US" sz="2800" dirty="0" smtClean="0">
                <a:latin typeface="+mj-lt"/>
                <a:cs typeface="Times New Roman" pitchFamily="18" charset="0"/>
              </a:rPr>
              <a:t>Network Monitoring</a:t>
            </a:r>
          </a:p>
          <a:p>
            <a:pPr eaLnBrk="1" hangingPunct="1">
              <a:lnSpc>
                <a:spcPct val="90000"/>
              </a:lnSpc>
            </a:pPr>
            <a:r>
              <a:rPr lang="en-US" sz="2800" dirty="0" smtClean="0">
                <a:latin typeface="+mj-lt"/>
                <a:cs typeface="Times New Roman" pitchFamily="18" charset="0"/>
              </a:rPr>
              <a:t>Open Source</a:t>
            </a:r>
          </a:p>
        </p:txBody>
      </p:sp>
      <p:sp>
        <p:nvSpPr>
          <p:cNvPr id="36868" name="Rectangle 4"/>
          <p:cNvSpPr>
            <a:spLocks noChangeArrowheads="1"/>
          </p:cNvSpPr>
          <p:nvPr/>
        </p:nvSpPr>
        <p:spPr bwMode="auto">
          <a:xfrm>
            <a:off x="4715892" y="1556792"/>
            <a:ext cx="439261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dirty="0">
                <a:latin typeface="+mj-lt"/>
                <a:cs typeface="Times New Roman" pitchFamily="18" charset="0"/>
              </a:rPr>
              <a:t>E-Learning and Multimedia</a:t>
            </a:r>
          </a:p>
          <a:p>
            <a:pPr marL="342900" indent="-342900">
              <a:spcBef>
                <a:spcPct val="20000"/>
              </a:spcBef>
              <a:buFontTx/>
              <a:buChar char="•"/>
            </a:pPr>
            <a:r>
              <a:rPr lang="en-US" sz="2800" dirty="0">
                <a:latin typeface="+mj-lt"/>
                <a:cs typeface="Times New Roman" pitchFamily="18" charset="0"/>
              </a:rPr>
              <a:t>GIS </a:t>
            </a:r>
          </a:p>
          <a:p>
            <a:pPr marL="342900" indent="-342900">
              <a:spcBef>
                <a:spcPct val="20000"/>
              </a:spcBef>
              <a:buFontTx/>
              <a:buChar char="•"/>
            </a:pPr>
            <a:r>
              <a:rPr lang="en-US" sz="2800" dirty="0">
                <a:latin typeface="+mj-lt"/>
                <a:cs typeface="Times New Roman" pitchFamily="18" charset="0"/>
              </a:rPr>
              <a:t>Web cache</a:t>
            </a:r>
          </a:p>
          <a:p>
            <a:pPr marL="342900" indent="-342900">
              <a:spcBef>
                <a:spcPct val="20000"/>
              </a:spcBef>
              <a:buFontTx/>
              <a:buChar char="•"/>
            </a:pPr>
            <a:r>
              <a:rPr lang="en-US" sz="2800" dirty="0">
                <a:latin typeface="+mj-lt"/>
                <a:cs typeface="Times New Roman" pitchFamily="18" charset="0"/>
              </a:rPr>
              <a:t>Distance Learning</a:t>
            </a:r>
          </a:p>
          <a:p>
            <a:pPr marL="342900" indent="-342900">
              <a:spcBef>
                <a:spcPct val="20000"/>
              </a:spcBef>
              <a:buFontTx/>
              <a:buChar char="•"/>
            </a:pPr>
            <a:r>
              <a:rPr lang="en-US" sz="2800" dirty="0">
                <a:latin typeface="+mj-lt"/>
                <a:cs typeface="Times New Roman" pitchFamily="18" charset="0"/>
              </a:rPr>
              <a:t>Telemedicine</a:t>
            </a:r>
          </a:p>
          <a:p>
            <a:pPr marL="342900" indent="-342900">
              <a:spcBef>
                <a:spcPct val="20000"/>
              </a:spcBef>
              <a:buFontTx/>
              <a:buChar char="•"/>
            </a:pPr>
            <a:r>
              <a:rPr lang="en-US" sz="2800" dirty="0">
                <a:latin typeface="+mj-lt"/>
                <a:cs typeface="Times New Roman" pitchFamily="18" charset="0"/>
              </a:rPr>
              <a:t>E-Culture</a:t>
            </a:r>
          </a:p>
        </p:txBody>
      </p:sp>
      <p:sp>
        <p:nvSpPr>
          <p:cNvPr id="45061" name="Text Box 5"/>
          <p:cNvSpPr txBox="1">
            <a:spLocks noChangeArrowheads="1"/>
          </p:cNvSpPr>
          <p:nvPr/>
        </p:nvSpPr>
        <p:spPr bwMode="auto">
          <a:xfrm>
            <a:off x="900113" y="4833938"/>
            <a:ext cx="3240087" cy="214312"/>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8001"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spcBef>
                <a:spcPct val="50000"/>
              </a:spcBef>
              <a:defRPr/>
            </a:pPr>
            <a:endParaRPr lang="th-TH" sz="800">
              <a:solidFill>
                <a:schemeClr val="accent2"/>
              </a:solidFill>
              <a:effectLst>
                <a:outerShdw blurRad="38100" dist="38100" dir="2700000" algn="tl">
                  <a:srgbClr val="C0C0C0"/>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6656576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Direction</a:t>
            </a:r>
            <a:endParaRPr lang="th-TH" dirty="0"/>
          </a:p>
        </p:txBody>
      </p:sp>
      <p:sp>
        <p:nvSpPr>
          <p:cNvPr id="3" name="Content Placeholder 2"/>
          <p:cNvSpPr>
            <a:spLocks noGrp="1"/>
          </p:cNvSpPr>
          <p:nvPr>
            <p:ph sz="quarter" idx="1"/>
          </p:nvPr>
        </p:nvSpPr>
        <p:spPr/>
        <p:txBody>
          <a:bodyPr/>
          <a:lstStyle/>
          <a:p>
            <a:r>
              <a:rPr lang="en-US" dirty="0" smtClean="0"/>
              <a:t>Expanding Internet for Research and Education</a:t>
            </a:r>
          </a:p>
          <a:p>
            <a:pPr lvl="1"/>
            <a:r>
              <a:rPr lang="en-US" dirty="0" smtClean="0"/>
              <a:t>Reach ability</a:t>
            </a:r>
          </a:p>
          <a:p>
            <a:pPr lvl="1"/>
            <a:r>
              <a:rPr lang="en-US" dirty="0" smtClean="0"/>
              <a:t>Performance, Speed, Reliability</a:t>
            </a:r>
          </a:p>
          <a:p>
            <a:r>
              <a:rPr lang="en-US" dirty="0" smtClean="0"/>
              <a:t>Expanding Content and Service using Cloud Computing</a:t>
            </a:r>
          </a:p>
          <a:p>
            <a:r>
              <a:rPr lang="en-US" dirty="0" smtClean="0"/>
              <a:t>Building Stronger Community of </a:t>
            </a:r>
          </a:p>
          <a:p>
            <a:pPr lvl="1"/>
            <a:r>
              <a:rPr lang="en-US" dirty="0" smtClean="0"/>
              <a:t>Education</a:t>
            </a:r>
          </a:p>
          <a:p>
            <a:pPr lvl="1"/>
            <a:r>
              <a:rPr lang="en-US" dirty="0" smtClean="0"/>
              <a:t>University Researchers</a:t>
            </a:r>
          </a:p>
          <a:p>
            <a:r>
              <a:rPr lang="en-US" dirty="0" smtClean="0"/>
              <a:t>Stimulate research and education</a:t>
            </a:r>
          </a:p>
          <a:p>
            <a:pPr lvl="1"/>
            <a:r>
              <a:rPr lang="en-US" dirty="0" smtClean="0"/>
              <a:t>Rich content  and services environment</a:t>
            </a:r>
          </a:p>
          <a:p>
            <a:pPr lvl="1"/>
            <a:r>
              <a:rPr lang="en-US" dirty="0" smtClean="0"/>
              <a:t>Real experimental test bed using UniNet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990600"/>
          </a:xfrm>
        </p:spPr>
        <p:txBody>
          <a:bodyPr/>
          <a:lstStyle/>
          <a:p>
            <a:r>
              <a:rPr lang="en-US" b="1" dirty="0" smtClean="0"/>
              <a:t>Introduction</a:t>
            </a:r>
            <a:endParaRPr lang="th-TH" b="1" dirty="0"/>
          </a:p>
        </p:txBody>
      </p:sp>
      <p:sp>
        <p:nvSpPr>
          <p:cNvPr id="3" name="Content Placeholder 2"/>
          <p:cNvSpPr>
            <a:spLocks noGrp="1"/>
          </p:cNvSpPr>
          <p:nvPr>
            <p:ph sz="quarter" idx="1"/>
          </p:nvPr>
        </p:nvSpPr>
        <p:spPr>
          <a:xfrm>
            <a:off x="457200" y="1299552"/>
            <a:ext cx="8435280" cy="3137560"/>
          </a:xfrm>
        </p:spPr>
        <p:txBody>
          <a:bodyPr>
            <a:noAutofit/>
          </a:bodyPr>
          <a:lstStyle/>
          <a:p>
            <a:r>
              <a:rPr lang="en-US" sz="2400" dirty="0" smtClean="0">
                <a:solidFill>
                  <a:srgbClr val="002060"/>
                </a:solidFill>
              </a:rPr>
              <a:t>UniNet is the largest internet provider for Thai educational institute.</a:t>
            </a:r>
          </a:p>
          <a:p>
            <a:pPr lvl="1"/>
            <a:r>
              <a:rPr lang="en-US" sz="2400" dirty="0" smtClean="0">
                <a:solidFill>
                  <a:srgbClr val="002060"/>
                </a:solidFill>
              </a:rPr>
              <a:t>Established  in 1996 as a part of Ministry </a:t>
            </a:r>
            <a:r>
              <a:rPr lang="en-US" sz="2400" dirty="0">
                <a:solidFill>
                  <a:srgbClr val="002060"/>
                </a:solidFill>
              </a:rPr>
              <a:t>of </a:t>
            </a:r>
            <a:r>
              <a:rPr lang="en-US" sz="2400" dirty="0" smtClean="0">
                <a:solidFill>
                  <a:srgbClr val="002060"/>
                </a:solidFill>
              </a:rPr>
              <a:t>University</a:t>
            </a:r>
          </a:p>
          <a:p>
            <a:pPr lvl="1"/>
            <a:r>
              <a:rPr lang="en-US" sz="2400" dirty="0" smtClean="0">
                <a:solidFill>
                  <a:srgbClr val="002060"/>
                </a:solidFill>
              </a:rPr>
              <a:t>Now is under Ministry of Education</a:t>
            </a:r>
          </a:p>
          <a:p>
            <a:r>
              <a:rPr lang="en-US" sz="2400" dirty="0" err="1" smtClean="0">
                <a:solidFill>
                  <a:srgbClr val="002060"/>
                </a:solidFill>
              </a:rPr>
              <a:t>UniNet</a:t>
            </a:r>
            <a:r>
              <a:rPr lang="en-US" sz="2400" dirty="0" smtClean="0">
                <a:solidFill>
                  <a:srgbClr val="002060"/>
                </a:solidFill>
              </a:rPr>
              <a:t>  provides  </a:t>
            </a:r>
            <a:r>
              <a:rPr lang="en-US" sz="2400" dirty="0">
                <a:solidFill>
                  <a:srgbClr val="002060"/>
                </a:solidFill>
              </a:rPr>
              <a:t>hi-speed </a:t>
            </a:r>
            <a:r>
              <a:rPr lang="en-US" sz="2400" dirty="0" smtClean="0">
                <a:solidFill>
                  <a:srgbClr val="002060"/>
                </a:solidFill>
              </a:rPr>
              <a:t>internet links </a:t>
            </a:r>
            <a:r>
              <a:rPr lang="en-US" sz="2400" dirty="0">
                <a:solidFill>
                  <a:srgbClr val="002060"/>
                </a:solidFill>
              </a:rPr>
              <a:t>to universities, </a:t>
            </a:r>
            <a:r>
              <a:rPr lang="en-US" sz="2400" dirty="0" smtClean="0">
                <a:solidFill>
                  <a:srgbClr val="002060"/>
                </a:solidFill>
              </a:rPr>
              <a:t> educational institutes</a:t>
            </a:r>
          </a:p>
          <a:p>
            <a:pPr lvl="1"/>
            <a:r>
              <a:rPr lang="en-US" sz="2400" dirty="0" smtClean="0">
                <a:solidFill>
                  <a:srgbClr val="002060"/>
                </a:solidFill>
              </a:rPr>
              <a:t>For advanced research</a:t>
            </a:r>
          </a:p>
          <a:p>
            <a:pPr lvl="1"/>
            <a:r>
              <a:rPr lang="en-US" sz="2400" dirty="0" smtClean="0">
                <a:solidFill>
                  <a:srgbClr val="002060"/>
                </a:solidFill>
              </a:rPr>
              <a:t>Education and learning</a:t>
            </a:r>
            <a:endParaRPr lang="en-US" sz="2400" dirty="0">
              <a:solidFill>
                <a:srgbClr val="002060"/>
              </a:solidFill>
            </a:endParaRPr>
          </a:p>
          <a:p>
            <a:endParaRPr lang="en-US" sz="2400" dirty="0" smtClean="0">
              <a:solidFill>
                <a:srgbClr val="002060"/>
              </a:solidFill>
            </a:endParaRPr>
          </a:p>
          <a:p>
            <a:endParaRPr lang="th-TH" sz="2400" dirty="0">
              <a:solidFill>
                <a:srgbClr val="002060"/>
              </a:solidFill>
            </a:endParaRPr>
          </a:p>
        </p:txBody>
      </p:sp>
      <p:pic>
        <p:nvPicPr>
          <p:cNvPr id="16386" name="Picture 2" descr="http://nms.rmutp.ac.th/wp-content/uploads/2010/11/uninet.jpg"/>
          <p:cNvPicPr>
            <a:picLocks noChangeAspect="1" noChangeArrowheads="1"/>
          </p:cNvPicPr>
          <p:nvPr/>
        </p:nvPicPr>
        <p:blipFill>
          <a:blip r:embed="rId3" cstate="print"/>
          <a:srcRect/>
          <a:stretch>
            <a:fillRect/>
          </a:stretch>
        </p:blipFill>
        <p:spPr bwMode="auto">
          <a:xfrm>
            <a:off x="4211960" y="4005064"/>
            <a:ext cx="4439557" cy="2376264"/>
          </a:xfrm>
          <a:prstGeom prst="rect">
            <a:avLst/>
          </a:prstGeom>
          <a:noFill/>
        </p:spPr>
      </p:pic>
    </p:spTree>
    <p:extLst>
      <p:ext uri="{BB962C8B-B14F-4D97-AF65-F5344CB8AC3E}">
        <p14:creationId xmlns:p14="http://schemas.microsoft.com/office/powerpoint/2010/main" val="10564913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ชื่อเรื่อง 1"/>
          <p:cNvSpPr>
            <a:spLocks noGrp="1"/>
          </p:cNvSpPr>
          <p:nvPr>
            <p:ph type="title"/>
          </p:nvPr>
        </p:nvSpPr>
        <p:spPr>
          <a:xfrm>
            <a:off x="395288" y="2349500"/>
            <a:ext cx="8229600" cy="1143000"/>
          </a:xfrm>
        </p:spPr>
        <p:txBody>
          <a:bodyPr/>
          <a:lstStyle/>
          <a:p>
            <a:pPr eaLnBrk="1" hangingPunct="1">
              <a:defRPr/>
            </a:pPr>
            <a:r>
              <a:rPr lang="en-US">
                <a:ea typeface="ＭＳ Ｐゴシック" charset="0"/>
              </a:rPr>
              <a:t>Thank You</a:t>
            </a:r>
            <a:endParaRPr lang="th-TH">
              <a:ea typeface="ＭＳ Ｐゴシック" charset="0"/>
            </a:endParaRPr>
          </a:p>
        </p:txBody>
      </p:sp>
    </p:spTree>
    <p:extLst>
      <p:ext uri="{BB962C8B-B14F-4D97-AF65-F5344CB8AC3E}">
        <p14:creationId xmlns:p14="http://schemas.microsoft.com/office/powerpoint/2010/main" val="39546595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dirty="0" smtClean="0"/>
              <a:t>Vision and Mission</a:t>
            </a:r>
            <a:endParaRPr lang="th-TH" sz="4000"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806572754"/>
              </p:ext>
            </p:extLst>
          </p:nvPr>
        </p:nvGraphicFramePr>
        <p:xfrm>
          <a:off x="457200" y="1372195"/>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2411760" y="5373216"/>
            <a:ext cx="3960440" cy="707886"/>
          </a:xfrm>
          <a:prstGeom prst="rect">
            <a:avLst/>
          </a:prstGeom>
          <a:noFill/>
        </p:spPr>
        <p:txBody>
          <a:bodyPr wrap="square" rtlCol="0">
            <a:spAutoFit/>
          </a:bodyPr>
          <a:lstStyle/>
          <a:p>
            <a:r>
              <a:rPr lang="en-US" sz="4000" b="1" i="1" dirty="0" smtClean="0"/>
              <a:t>UniNet</a:t>
            </a:r>
            <a:endParaRPr lang="th-TH" sz="4000" dirty="0"/>
          </a:p>
        </p:txBody>
      </p:sp>
      <p:cxnSp>
        <p:nvCxnSpPr>
          <p:cNvPr id="7" name="Straight Arrow Connector 6"/>
          <p:cNvCxnSpPr/>
          <p:nvPr/>
        </p:nvCxnSpPr>
        <p:spPr>
          <a:xfrm flipV="1">
            <a:off x="1547664" y="1412776"/>
            <a:ext cx="2376264" cy="4464496"/>
          </a:xfrm>
          <a:prstGeom prst="straightConnector1">
            <a:avLst/>
          </a:prstGeom>
          <a:ln w="57150" cmpd="sng">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165220" y="2276872"/>
            <a:ext cx="2542684" cy="523220"/>
          </a:xfrm>
          <a:prstGeom prst="rect">
            <a:avLst/>
          </a:prstGeom>
          <a:noFill/>
        </p:spPr>
        <p:txBody>
          <a:bodyPr wrap="none" rtlCol="0">
            <a:spAutoFit/>
          </a:bodyPr>
          <a:lstStyle/>
          <a:p>
            <a:r>
              <a:rPr lang="en-US" dirty="0" smtClean="0"/>
              <a:t>Basic Education </a:t>
            </a:r>
            <a:endParaRPr lang="th-TH" dirty="0"/>
          </a:p>
        </p:txBody>
      </p:sp>
      <p:sp>
        <p:nvSpPr>
          <p:cNvPr id="9" name="TextBox 8"/>
          <p:cNvSpPr txBox="1"/>
          <p:nvPr/>
        </p:nvSpPr>
        <p:spPr>
          <a:xfrm>
            <a:off x="847793" y="3501008"/>
            <a:ext cx="1783758" cy="523220"/>
          </a:xfrm>
          <a:prstGeom prst="rect">
            <a:avLst/>
          </a:prstGeom>
          <a:noFill/>
        </p:spPr>
        <p:txBody>
          <a:bodyPr wrap="none" rtlCol="0">
            <a:spAutoFit/>
          </a:bodyPr>
          <a:lstStyle/>
          <a:p>
            <a:r>
              <a:rPr lang="en-US" dirty="0" smtClean="0"/>
              <a:t>Vocational </a:t>
            </a:r>
            <a:endParaRPr lang="th-TH" dirty="0"/>
          </a:p>
        </p:txBody>
      </p:sp>
      <p:sp>
        <p:nvSpPr>
          <p:cNvPr id="10" name="TextBox 9"/>
          <p:cNvSpPr txBox="1"/>
          <p:nvPr/>
        </p:nvSpPr>
        <p:spPr>
          <a:xfrm>
            <a:off x="35496" y="4705980"/>
            <a:ext cx="2800767" cy="523220"/>
          </a:xfrm>
          <a:prstGeom prst="rect">
            <a:avLst/>
          </a:prstGeom>
          <a:noFill/>
        </p:spPr>
        <p:txBody>
          <a:bodyPr wrap="none" rtlCol="0">
            <a:spAutoFit/>
          </a:bodyPr>
          <a:lstStyle/>
          <a:p>
            <a:r>
              <a:rPr lang="en-US" dirty="0" smtClean="0"/>
              <a:t>Higher Education </a:t>
            </a:r>
            <a:endParaRPr lang="th-TH" dirty="0"/>
          </a:p>
        </p:txBody>
      </p:sp>
      <p:sp>
        <p:nvSpPr>
          <p:cNvPr id="11" name="TextBox 10"/>
          <p:cNvSpPr txBox="1"/>
          <p:nvPr/>
        </p:nvSpPr>
        <p:spPr>
          <a:xfrm>
            <a:off x="2267744" y="1321604"/>
            <a:ext cx="3960440" cy="523220"/>
          </a:xfrm>
          <a:prstGeom prst="rect">
            <a:avLst/>
          </a:prstGeom>
          <a:noFill/>
        </p:spPr>
        <p:txBody>
          <a:bodyPr wrap="square" rtlCol="0">
            <a:spAutoFit/>
          </a:bodyPr>
          <a:lstStyle/>
          <a:p>
            <a:r>
              <a:rPr lang="en-US" b="1" i="1" dirty="0" err="1" smtClean="0"/>
              <a:t>NEdNet</a:t>
            </a:r>
            <a:endParaRPr lang="th-TH" dirty="0"/>
          </a:p>
        </p:txBody>
      </p:sp>
    </p:spTree>
    <p:extLst>
      <p:ext uri="{BB962C8B-B14F-4D97-AF65-F5344CB8AC3E}">
        <p14:creationId xmlns:p14="http://schemas.microsoft.com/office/powerpoint/2010/main" val="1574168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44450"/>
            <a:ext cx="8568630" cy="1371600"/>
          </a:xfrm>
        </p:spPr>
        <p:txBody>
          <a:bodyPr anchor="ctr"/>
          <a:lstStyle/>
          <a:p>
            <a:pPr fontAlgn="auto">
              <a:spcAft>
                <a:spcPts val="0"/>
              </a:spcAft>
              <a:defRPr/>
            </a:pPr>
            <a:r>
              <a:rPr lang="en-US" dirty="0" smtClean="0"/>
              <a:t>Member of </a:t>
            </a:r>
            <a:r>
              <a:rPr lang="en-US" cap="none" dirty="0" smtClean="0"/>
              <a:t>UniNet/</a:t>
            </a:r>
            <a:r>
              <a:rPr lang="en-US" cap="none" dirty="0" err="1" smtClean="0"/>
              <a:t>NEdNet</a:t>
            </a:r>
            <a:r>
              <a:rPr lang="en-US" cap="none" dirty="0" smtClean="0"/>
              <a:t> (2009-2014)</a:t>
            </a:r>
            <a:endParaRPr lang="th-TH" cap="none" dirty="0"/>
          </a:p>
        </p:txBody>
      </p:sp>
      <p:graphicFrame>
        <p:nvGraphicFramePr>
          <p:cNvPr id="5" name="Table 4"/>
          <p:cNvGraphicFramePr>
            <a:graphicFrameLocks noGrp="1"/>
          </p:cNvGraphicFramePr>
          <p:nvPr/>
        </p:nvGraphicFramePr>
        <p:xfrm>
          <a:off x="323850" y="1341438"/>
          <a:ext cx="8424614" cy="4031776"/>
        </p:xfrm>
        <a:graphic>
          <a:graphicData uri="http://schemas.openxmlformats.org/drawingml/2006/table">
            <a:tbl>
              <a:tblPr firstRow="1" firstCol="1" bandRow="1">
                <a:tableStyleId>{5C22544A-7EE6-4342-B048-85BDC9FD1C3A}</a:tableStyleId>
              </a:tblPr>
              <a:tblGrid>
                <a:gridCol w="4962555"/>
                <a:gridCol w="3462059"/>
              </a:tblGrid>
              <a:tr h="503972">
                <a:tc>
                  <a:txBody>
                    <a:bodyPr/>
                    <a:lstStyle/>
                    <a:p>
                      <a:pPr algn="ctr">
                        <a:lnSpc>
                          <a:spcPct val="100000"/>
                        </a:lnSpc>
                        <a:spcAft>
                          <a:spcPts val="0"/>
                        </a:spcAft>
                      </a:pPr>
                      <a:r>
                        <a:rPr lang="en-US" sz="2000" dirty="0" smtClean="0">
                          <a:effectLst/>
                          <a:latin typeface="Georgia (Body)"/>
                          <a:cs typeface="TH SarabunPSK" pitchFamily="34" charset="-34"/>
                        </a:rPr>
                        <a:t>Members</a:t>
                      </a:r>
                      <a:endParaRPr lang="en-US" sz="2000" dirty="0">
                        <a:effectLst/>
                        <a:latin typeface="Georgia (Body)"/>
                        <a:ea typeface="Times New Roman"/>
                        <a:cs typeface="TH SarabunPSK" pitchFamily="34" charset="-34"/>
                      </a:endParaRPr>
                    </a:p>
                  </a:txBody>
                  <a:tcPr marL="68567" marR="68567" marT="0" marB="0"/>
                </a:tc>
                <a:tc>
                  <a:txBody>
                    <a:bodyPr/>
                    <a:lstStyle/>
                    <a:p>
                      <a:pPr algn="ctr">
                        <a:lnSpc>
                          <a:spcPct val="100000"/>
                        </a:lnSpc>
                        <a:spcAft>
                          <a:spcPts val="0"/>
                        </a:spcAft>
                      </a:pPr>
                      <a:r>
                        <a:rPr lang="en-US" sz="2000" dirty="0" smtClean="0">
                          <a:effectLst/>
                          <a:latin typeface="Georgia (Body)"/>
                          <a:cs typeface="TH SarabunPSK" pitchFamily="34" charset="-34"/>
                        </a:rPr>
                        <a:t>Number of Member</a:t>
                      </a:r>
                      <a:endParaRPr lang="en-US" sz="2000" dirty="0">
                        <a:effectLst/>
                        <a:latin typeface="Georgia (Body)"/>
                        <a:ea typeface="Times New Roman"/>
                        <a:cs typeface="TH SarabunPSK" pitchFamily="34" charset="-34"/>
                      </a:endParaRPr>
                    </a:p>
                  </a:txBody>
                  <a:tcPr marL="68567" marR="68567" marT="0" marB="0"/>
                </a:tc>
              </a:tr>
              <a:tr h="503972">
                <a:tc>
                  <a:txBody>
                    <a:bodyPr/>
                    <a:lstStyle/>
                    <a:p>
                      <a:pPr>
                        <a:lnSpc>
                          <a:spcPct val="100000"/>
                        </a:lnSpc>
                        <a:spcAft>
                          <a:spcPts val="0"/>
                        </a:spcAft>
                      </a:pPr>
                      <a:r>
                        <a:rPr lang="en-US" sz="2000" dirty="0" smtClean="0">
                          <a:effectLst/>
                          <a:latin typeface="Georgia (Body)"/>
                          <a:ea typeface="+mn-ea"/>
                          <a:cs typeface="TH SarabunPSK" pitchFamily="34" charset="-34"/>
                        </a:rPr>
                        <a:t>Universities</a:t>
                      </a:r>
                      <a:r>
                        <a:rPr lang="en-US" sz="2000" baseline="0" dirty="0" smtClean="0">
                          <a:effectLst/>
                          <a:latin typeface="Georgia (Body)"/>
                          <a:ea typeface="+mn-ea"/>
                          <a:cs typeface="TH SarabunPSK" pitchFamily="34" charset="-34"/>
                        </a:rPr>
                        <a:t>/Institutes</a:t>
                      </a:r>
                      <a:endParaRPr lang="en-US" sz="2000" dirty="0">
                        <a:effectLst/>
                        <a:latin typeface="Georgia (Body)"/>
                        <a:ea typeface="Times New Roman"/>
                        <a:cs typeface="TH SarabunPSK" pitchFamily="34" charset="-34"/>
                      </a:endParaRPr>
                    </a:p>
                  </a:txBody>
                  <a:tcPr marL="68567" marR="68567" marT="0" marB="0" anchor="ctr"/>
                </a:tc>
                <a:tc>
                  <a:txBody>
                    <a:bodyPr/>
                    <a:lstStyle/>
                    <a:p>
                      <a:pPr algn="ctr">
                        <a:lnSpc>
                          <a:spcPct val="100000"/>
                        </a:lnSpc>
                        <a:spcAft>
                          <a:spcPts val="0"/>
                        </a:spcAft>
                      </a:pPr>
                      <a:r>
                        <a:rPr lang="en-US" sz="2000" dirty="0" smtClean="0">
                          <a:effectLst/>
                          <a:latin typeface="Georgia (Body)"/>
                          <a:cs typeface="TH SarabunPSK" pitchFamily="34" charset="-34"/>
                        </a:rPr>
                        <a:t>194</a:t>
                      </a:r>
                      <a:endParaRPr lang="en-US" sz="2000" dirty="0">
                        <a:effectLst/>
                        <a:latin typeface="Georgia (Body)"/>
                        <a:ea typeface="Times New Roman"/>
                        <a:cs typeface="TH SarabunPSK" pitchFamily="34" charset="-34"/>
                      </a:endParaRPr>
                    </a:p>
                  </a:txBody>
                  <a:tcPr marL="68567" marR="68567" marT="0" marB="0" anchor="ctr"/>
                </a:tc>
              </a:tr>
              <a:tr h="503972">
                <a:tc>
                  <a:txBody>
                    <a:bodyPr/>
                    <a:lstStyle/>
                    <a:p>
                      <a:pPr>
                        <a:lnSpc>
                          <a:spcPct val="100000"/>
                        </a:lnSpc>
                        <a:spcAft>
                          <a:spcPts val="0"/>
                        </a:spcAft>
                      </a:pPr>
                      <a:r>
                        <a:rPr lang="en-US" sz="2000" dirty="0" smtClean="0">
                          <a:effectLst/>
                          <a:latin typeface="Georgia (Body)"/>
                          <a:cs typeface="TH SarabunPSK" pitchFamily="34" charset="-34"/>
                        </a:rPr>
                        <a:t>Vocational Education</a:t>
                      </a:r>
                      <a:endParaRPr lang="en-US" sz="2000" dirty="0">
                        <a:effectLst/>
                        <a:latin typeface="Georgia (Body)"/>
                        <a:ea typeface="Times New Roman"/>
                        <a:cs typeface="TH SarabunPSK" pitchFamily="34" charset="-34"/>
                      </a:endParaRPr>
                    </a:p>
                  </a:txBody>
                  <a:tcPr marL="68567" marR="68567" marT="0" marB="0" anchor="ctr"/>
                </a:tc>
                <a:tc>
                  <a:txBody>
                    <a:bodyPr/>
                    <a:lstStyle/>
                    <a:p>
                      <a:pPr algn="ctr">
                        <a:lnSpc>
                          <a:spcPct val="100000"/>
                        </a:lnSpc>
                        <a:spcAft>
                          <a:spcPts val="0"/>
                        </a:spcAft>
                      </a:pPr>
                      <a:r>
                        <a:rPr lang="en-US" sz="2000" dirty="0" smtClean="0">
                          <a:effectLst/>
                          <a:latin typeface="Georgia (Body)"/>
                          <a:ea typeface="+mn-ea"/>
                          <a:cs typeface="TH SarabunPSK" pitchFamily="34" charset="-34"/>
                        </a:rPr>
                        <a:t>415</a:t>
                      </a:r>
                      <a:endParaRPr lang="en-US" sz="2000" dirty="0">
                        <a:effectLst/>
                        <a:latin typeface="Georgia (Body)"/>
                        <a:ea typeface="Times New Roman"/>
                        <a:cs typeface="TH SarabunPSK" pitchFamily="34" charset="-34"/>
                      </a:endParaRPr>
                    </a:p>
                  </a:txBody>
                  <a:tcPr marL="68567" marR="68567" marT="0" marB="0" anchor="ctr"/>
                </a:tc>
              </a:tr>
              <a:tr h="503972">
                <a:tc>
                  <a:txBody>
                    <a:bodyPr/>
                    <a:lstStyle/>
                    <a:p>
                      <a:pPr>
                        <a:lnSpc>
                          <a:spcPct val="100000"/>
                        </a:lnSpc>
                        <a:spcAft>
                          <a:spcPts val="0"/>
                        </a:spcAft>
                      </a:pPr>
                      <a:r>
                        <a:rPr lang="en-US" sz="2000" dirty="0" smtClean="0">
                          <a:effectLst/>
                          <a:latin typeface="Georgia (Body)"/>
                        </a:rPr>
                        <a:t>Educational Service Area</a:t>
                      </a:r>
                      <a:endParaRPr lang="en-US" sz="2000" dirty="0">
                        <a:effectLst/>
                        <a:latin typeface="Georgia (Body)"/>
                        <a:ea typeface="Times New Roman"/>
                        <a:cs typeface="TH SarabunPSK" pitchFamily="34" charset="-34"/>
                      </a:endParaRPr>
                    </a:p>
                  </a:txBody>
                  <a:tcPr marL="68567" marR="68567" marT="0" marB="0" anchor="ctr"/>
                </a:tc>
                <a:tc>
                  <a:txBody>
                    <a:bodyPr/>
                    <a:lstStyle/>
                    <a:p>
                      <a:pPr algn="ctr">
                        <a:lnSpc>
                          <a:spcPct val="100000"/>
                        </a:lnSpc>
                        <a:spcAft>
                          <a:spcPts val="0"/>
                        </a:spcAft>
                      </a:pPr>
                      <a:r>
                        <a:rPr lang="en-US" sz="2000" dirty="0" smtClean="0">
                          <a:effectLst/>
                          <a:latin typeface="Georgia (Body)"/>
                          <a:ea typeface="+mn-ea"/>
                          <a:cs typeface="TH SarabunPSK" pitchFamily="34" charset="-34"/>
                        </a:rPr>
                        <a:t>185</a:t>
                      </a:r>
                      <a:endParaRPr lang="en-US" sz="2000" dirty="0">
                        <a:effectLst/>
                        <a:latin typeface="Georgia (Body)"/>
                        <a:ea typeface="Times New Roman"/>
                        <a:cs typeface="TH SarabunPSK" pitchFamily="34" charset="-34"/>
                      </a:endParaRPr>
                    </a:p>
                  </a:txBody>
                  <a:tcPr marL="68567" marR="68567" marT="0" marB="0" anchor="ctr"/>
                </a:tc>
              </a:tr>
              <a:tr h="503972">
                <a:tc>
                  <a:txBody>
                    <a:bodyPr/>
                    <a:lstStyle/>
                    <a:p>
                      <a:pPr>
                        <a:lnSpc>
                          <a:spcPct val="100000"/>
                        </a:lnSpc>
                        <a:spcAft>
                          <a:spcPts val="0"/>
                        </a:spcAft>
                      </a:pPr>
                      <a:r>
                        <a:rPr lang="en-US" sz="2000" dirty="0" smtClean="0">
                          <a:effectLst/>
                          <a:latin typeface="Georgia (Body)"/>
                          <a:ea typeface="+mn-ea"/>
                          <a:cs typeface="TH SarabunPSK" pitchFamily="34" charset="-34"/>
                        </a:rPr>
                        <a:t>Basic</a:t>
                      </a:r>
                      <a:r>
                        <a:rPr lang="en-US" sz="2000" baseline="0" dirty="0" smtClean="0">
                          <a:effectLst/>
                          <a:latin typeface="Georgia (Body)"/>
                          <a:ea typeface="+mn-ea"/>
                          <a:cs typeface="TH SarabunPSK" pitchFamily="34" charset="-34"/>
                        </a:rPr>
                        <a:t> Education (schools)</a:t>
                      </a:r>
                      <a:endParaRPr lang="en-US" sz="2000" dirty="0">
                        <a:effectLst/>
                        <a:latin typeface="Georgia (Body)"/>
                        <a:ea typeface="Times New Roman"/>
                        <a:cs typeface="TH SarabunPSK" pitchFamily="34" charset="-34"/>
                      </a:endParaRPr>
                    </a:p>
                  </a:txBody>
                  <a:tcPr marL="68567" marR="68567" marT="0" marB="0" anchor="ctr"/>
                </a:tc>
                <a:tc>
                  <a:txBody>
                    <a:bodyPr/>
                    <a:lstStyle/>
                    <a:p>
                      <a:pPr algn="ctr">
                        <a:lnSpc>
                          <a:spcPct val="100000"/>
                        </a:lnSpc>
                        <a:spcAft>
                          <a:spcPts val="0"/>
                        </a:spcAft>
                      </a:pPr>
                      <a:r>
                        <a:rPr lang="en-US" sz="2000" dirty="0" smtClean="0">
                          <a:effectLst/>
                          <a:latin typeface="Georgia (Body)"/>
                          <a:cs typeface="TH SarabunPSK" pitchFamily="34" charset="-34"/>
                        </a:rPr>
                        <a:t>9</a:t>
                      </a:r>
                      <a:r>
                        <a:rPr lang="th-TH" sz="2000" dirty="0" smtClean="0">
                          <a:effectLst/>
                          <a:latin typeface="Georgia (Body)"/>
                          <a:cs typeface="TH SarabunPSK" pitchFamily="34" charset="-34"/>
                        </a:rPr>
                        <a:t>,</a:t>
                      </a:r>
                      <a:r>
                        <a:rPr lang="en-US" sz="2000" dirty="0" smtClean="0">
                          <a:effectLst/>
                          <a:latin typeface="Georgia (Body)"/>
                          <a:cs typeface="TH SarabunPSK" pitchFamily="34" charset="-34"/>
                        </a:rPr>
                        <a:t>749</a:t>
                      </a:r>
                      <a:endParaRPr lang="en-US" sz="2000" dirty="0">
                        <a:effectLst/>
                        <a:latin typeface="Georgia (Body)"/>
                        <a:ea typeface="Times New Roman"/>
                        <a:cs typeface="TH SarabunPSK" pitchFamily="34" charset="-34"/>
                      </a:endParaRPr>
                    </a:p>
                  </a:txBody>
                  <a:tcPr marL="68567" marR="68567" marT="0" marB="0" anchor="ctr"/>
                </a:tc>
              </a:tr>
              <a:tr h="503972">
                <a:tc>
                  <a:txBody>
                    <a:bodyPr/>
                    <a:lstStyle/>
                    <a:p>
                      <a:pPr>
                        <a:lnSpc>
                          <a:spcPct val="100000"/>
                        </a:lnSpc>
                        <a:spcAft>
                          <a:spcPts val="0"/>
                        </a:spcAft>
                      </a:pPr>
                      <a:r>
                        <a:rPr lang="en-US" sz="2000" dirty="0" smtClean="0">
                          <a:effectLst/>
                          <a:latin typeface="Georgia (Body)"/>
                          <a:cs typeface="TH SarabunPSK" pitchFamily="34" charset="-34"/>
                        </a:rPr>
                        <a:t>Municipality Public Library</a:t>
                      </a:r>
                      <a:endParaRPr lang="en-US" sz="2000" dirty="0">
                        <a:effectLst/>
                        <a:latin typeface="Georgia (Body)"/>
                        <a:ea typeface="Times New Roman"/>
                        <a:cs typeface="TH SarabunPSK" pitchFamily="34" charset="-34"/>
                      </a:endParaRPr>
                    </a:p>
                  </a:txBody>
                  <a:tcPr marL="68567" marR="68567" marT="0" marB="0" anchor="ctr"/>
                </a:tc>
                <a:tc>
                  <a:txBody>
                    <a:bodyPr/>
                    <a:lstStyle/>
                    <a:p>
                      <a:pPr algn="ctr">
                        <a:lnSpc>
                          <a:spcPct val="100000"/>
                        </a:lnSpc>
                        <a:spcAft>
                          <a:spcPts val="0"/>
                        </a:spcAft>
                      </a:pPr>
                      <a:r>
                        <a:rPr lang="en-US" sz="2000" dirty="0" smtClean="0">
                          <a:effectLst/>
                          <a:latin typeface="Georgia (Body)"/>
                          <a:ea typeface="+mn-ea"/>
                          <a:cs typeface="TH SarabunPSK" pitchFamily="34" charset="-34"/>
                        </a:rPr>
                        <a:t>151</a:t>
                      </a:r>
                      <a:endParaRPr lang="en-US" sz="2000" dirty="0">
                        <a:effectLst/>
                        <a:latin typeface="Georgia (Body)"/>
                        <a:ea typeface="Times New Roman"/>
                        <a:cs typeface="TH SarabunPSK" pitchFamily="34" charset="-34"/>
                      </a:endParaRPr>
                    </a:p>
                  </a:txBody>
                  <a:tcPr marL="68567" marR="68567" marT="0" marB="0" anchor="ctr"/>
                </a:tc>
              </a:tr>
              <a:tr h="503972">
                <a:tc>
                  <a:txBody>
                    <a:bodyPr/>
                    <a:lstStyle/>
                    <a:p>
                      <a:pPr>
                        <a:lnSpc>
                          <a:spcPct val="100000"/>
                        </a:lnSpc>
                        <a:spcAft>
                          <a:spcPts val="0"/>
                        </a:spcAft>
                      </a:pPr>
                      <a:r>
                        <a:rPr lang="en-US" sz="2000" dirty="0" smtClean="0">
                          <a:effectLst/>
                          <a:latin typeface="Georgia (Body)"/>
                          <a:ea typeface="+mn-ea"/>
                          <a:cs typeface="TH SarabunPSK" pitchFamily="34" charset="-34"/>
                        </a:rPr>
                        <a:t>Research</a:t>
                      </a:r>
                      <a:r>
                        <a:rPr lang="en-US" sz="2000" baseline="0" dirty="0" smtClean="0">
                          <a:effectLst/>
                          <a:latin typeface="Georgia (Body)"/>
                          <a:ea typeface="+mn-ea"/>
                          <a:cs typeface="TH SarabunPSK" pitchFamily="34" charset="-34"/>
                        </a:rPr>
                        <a:t> and other Education</a:t>
                      </a:r>
                      <a:endParaRPr lang="en-US" sz="2000" dirty="0">
                        <a:effectLst/>
                        <a:latin typeface="Georgia (Body)"/>
                        <a:ea typeface="Times New Roman"/>
                        <a:cs typeface="TH SarabunPSK" pitchFamily="34" charset="-34"/>
                      </a:endParaRPr>
                    </a:p>
                  </a:txBody>
                  <a:tcPr marL="68567" marR="68567" marT="0" marB="0" anchor="ctr"/>
                </a:tc>
                <a:tc>
                  <a:txBody>
                    <a:bodyPr/>
                    <a:lstStyle/>
                    <a:p>
                      <a:pPr algn="ctr">
                        <a:lnSpc>
                          <a:spcPct val="100000"/>
                        </a:lnSpc>
                        <a:spcAft>
                          <a:spcPts val="0"/>
                        </a:spcAft>
                      </a:pPr>
                      <a:r>
                        <a:rPr lang="en-US" sz="2000" dirty="0" smtClean="0">
                          <a:effectLst/>
                          <a:latin typeface="Georgia (Body)"/>
                          <a:ea typeface="+mn-ea"/>
                          <a:cs typeface="TH SarabunPSK" pitchFamily="34" charset="-34"/>
                        </a:rPr>
                        <a:t>51</a:t>
                      </a:r>
                      <a:endParaRPr lang="en-US" sz="2000" dirty="0">
                        <a:effectLst/>
                        <a:latin typeface="Georgia (Body)"/>
                        <a:ea typeface="Times New Roman"/>
                        <a:cs typeface="TH SarabunPSK" pitchFamily="34" charset="-34"/>
                      </a:endParaRPr>
                    </a:p>
                  </a:txBody>
                  <a:tcPr marL="68567" marR="68567" marT="0" marB="0" anchor="ctr"/>
                </a:tc>
              </a:tr>
              <a:tr h="503972">
                <a:tc>
                  <a:txBody>
                    <a:bodyPr/>
                    <a:lstStyle/>
                    <a:p>
                      <a:pPr algn="ctr">
                        <a:lnSpc>
                          <a:spcPct val="100000"/>
                        </a:lnSpc>
                        <a:spcAft>
                          <a:spcPts val="0"/>
                        </a:spcAft>
                      </a:pPr>
                      <a:r>
                        <a:rPr lang="en-US" sz="2000" dirty="0" smtClean="0">
                          <a:effectLst/>
                          <a:latin typeface="Georgia (Body)"/>
                          <a:ea typeface="Times New Roman"/>
                          <a:cs typeface="TH SarabunPSK" pitchFamily="34" charset="-34"/>
                        </a:rPr>
                        <a:t>Total</a:t>
                      </a:r>
                      <a:r>
                        <a:rPr lang="en-US" sz="2000" baseline="0" dirty="0" smtClean="0">
                          <a:effectLst/>
                          <a:latin typeface="Georgia (Body)"/>
                          <a:ea typeface="Times New Roman"/>
                          <a:cs typeface="TH SarabunPSK" pitchFamily="34" charset="-34"/>
                        </a:rPr>
                        <a:t> </a:t>
                      </a:r>
                      <a:endParaRPr lang="en-US" sz="2000" dirty="0">
                        <a:effectLst/>
                        <a:latin typeface="Georgia (Body)"/>
                        <a:ea typeface="Times New Roman"/>
                        <a:cs typeface="TH SarabunPSK" pitchFamily="34" charset="-34"/>
                      </a:endParaRPr>
                    </a:p>
                  </a:txBody>
                  <a:tcPr marL="68567" marR="68567" marT="0" marB="0" anchor="ctr"/>
                </a:tc>
                <a:tc>
                  <a:txBody>
                    <a:bodyPr/>
                    <a:lstStyle/>
                    <a:p>
                      <a:pPr algn="ctr">
                        <a:lnSpc>
                          <a:spcPct val="100000"/>
                        </a:lnSpc>
                        <a:spcAft>
                          <a:spcPts val="0"/>
                        </a:spcAft>
                      </a:pPr>
                      <a:r>
                        <a:rPr lang="en-US" sz="2000" b="1" dirty="0" smtClean="0">
                          <a:effectLst/>
                          <a:latin typeface="Georgia (Body)"/>
                          <a:ea typeface="Times New Roman"/>
                          <a:cs typeface="TH SarabunPSK" pitchFamily="34" charset="-34"/>
                        </a:rPr>
                        <a:t>10,745</a:t>
                      </a:r>
                      <a:endParaRPr lang="en-US" sz="2000" b="1" dirty="0">
                        <a:effectLst/>
                        <a:latin typeface="Georgia (Body)"/>
                        <a:ea typeface="Times New Roman"/>
                        <a:cs typeface="TH SarabunPSK" pitchFamily="34" charset="-34"/>
                      </a:endParaRPr>
                    </a:p>
                  </a:txBody>
                  <a:tcPr marL="68567" marR="68567" marT="0" marB="0" anchor="ctr"/>
                </a:tc>
              </a:tr>
            </a:tbl>
          </a:graphicData>
        </a:graphic>
      </p:graphicFrame>
      <p:sp>
        <p:nvSpPr>
          <p:cNvPr id="4" name="Rectangle 3"/>
          <p:cNvSpPr/>
          <p:nvPr/>
        </p:nvSpPr>
        <p:spPr>
          <a:xfrm>
            <a:off x="1547664" y="5589240"/>
            <a:ext cx="5421585" cy="584775"/>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Millions of users!</a:t>
            </a:r>
            <a:endPar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19269534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Autofit/>
          </a:bodyPr>
          <a:lstStyle/>
          <a:p>
            <a:pPr eaLnBrk="1" hangingPunct="1"/>
            <a:r>
              <a:rPr lang="en-US" i="1" dirty="0" smtClean="0"/>
              <a:t>From UniNet to </a:t>
            </a:r>
            <a:r>
              <a:rPr lang="en-US" i="1" dirty="0" err="1" smtClean="0"/>
              <a:t>NEdNet</a:t>
            </a:r>
            <a:r>
              <a:rPr lang="en-US" i="1" dirty="0" smtClean="0"/>
              <a:t/>
            </a:r>
            <a:br>
              <a:rPr lang="en-US" i="1" dirty="0" smtClean="0"/>
            </a:br>
            <a:r>
              <a:rPr lang="en-US" i="1" dirty="0" smtClean="0"/>
              <a:t>(National Education Network)</a:t>
            </a:r>
          </a:p>
        </p:txBody>
      </p:sp>
      <p:sp>
        <p:nvSpPr>
          <p:cNvPr id="14339" name="Rectangle 3"/>
          <p:cNvSpPr>
            <a:spLocks noGrp="1" noChangeArrowheads="1"/>
          </p:cNvSpPr>
          <p:nvPr>
            <p:ph type="body" idx="1"/>
          </p:nvPr>
        </p:nvSpPr>
        <p:spPr>
          <a:xfrm>
            <a:off x="457200" y="1412776"/>
            <a:ext cx="8229600" cy="4937760"/>
          </a:xfrm>
        </p:spPr>
        <p:txBody>
          <a:bodyPr>
            <a:normAutofit/>
          </a:bodyPr>
          <a:lstStyle/>
          <a:p>
            <a:pPr marL="609600" indent="-609600" eaLnBrk="1" hangingPunct="1">
              <a:buFontTx/>
              <a:buNone/>
            </a:pPr>
            <a:r>
              <a:rPr lang="en-US" sz="2800" dirty="0" smtClean="0">
                <a:solidFill>
                  <a:srgbClr val="002060"/>
                </a:solidFill>
              </a:rPr>
              <a:t>The Previous Education Networks</a:t>
            </a:r>
          </a:p>
          <a:p>
            <a:pPr>
              <a:tabLst>
                <a:tab pos="265113" algn="l"/>
              </a:tabLst>
            </a:pPr>
            <a:r>
              <a:rPr lang="en-US" sz="2800" dirty="0" smtClean="0">
                <a:solidFill>
                  <a:srgbClr val="002060"/>
                </a:solidFill>
              </a:rPr>
              <a:t>MOE Net (Primary, Secondary Schools)</a:t>
            </a:r>
          </a:p>
          <a:p>
            <a:pPr>
              <a:tabLst>
                <a:tab pos="265113" algn="l"/>
              </a:tabLst>
            </a:pPr>
            <a:r>
              <a:rPr lang="en-US" sz="2800" dirty="0" smtClean="0">
                <a:solidFill>
                  <a:srgbClr val="002060"/>
                </a:solidFill>
              </a:rPr>
              <a:t>VEC Net (Vocational Network) </a:t>
            </a:r>
          </a:p>
          <a:p>
            <a:pPr>
              <a:tabLst>
                <a:tab pos="265113" algn="l"/>
              </a:tabLst>
            </a:pPr>
            <a:r>
              <a:rPr lang="en-US" sz="2800" dirty="0" smtClean="0">
                <a:solidFill>
                  <a:srgbClr val="002060"/>
                </a:solidFill>
              </a:rPr>
              <a:t>UniNet (University Network)</a:t>
            </a:r>
          </a:p>
          <a:p>
            <a:pPr marL="0" indent="0" algn="thaiDist" eaLnBrk="1" hangingPunct="1">
              <a:buFontTx/>
              <a:buNone/>
            </a:pPr>
            <a:endParaRPr lang="en-US" sz="2800" dirty="0" smtClean="0">
              <a:solidFill>
                <a:srgbClr val="C00000"/>
              </a:solidFill>
            </a:endParaRPr>
          </a:p>
          <a:p>
            <a:pPr marL="0" indent="0" algn="thaiDist" eaLnBrk="1" hangingPunct="1">
              <a:buFontTx/>
              <a:buNone/>
            </a:pPr>
            <a:r>
              <a:rPr lang="en-US" sz="2800" dirty="0" smtClean="0">
                <a:solidFill>
                  <a:srgbClr val="C00000"/>
                </a:solidFill>
              </a:rPr>
              <a:t>“Thailand Government approved Stimulus Package total Budget 6,000 M Baht or  170 M US$ to Integrate all Education Network to National Education Network (</a:t>
            </a:r>
            <a:r>
              <a:rPr lang="en-US" sz="2800" dirty="0" err="1" smtClean="0">
                <a:solidFill>
                  <a:srgbClr val="C00000"/>
                </a:solidFill>
              </a:rPr>
              <a:t>NEdNet</a:t>
            </a:r>
            <a:r>
              <a:rPr lang="en-US" sz="2800" dirty="0" smtClean="0">
                <a:solidFill>
                  <a:srgbClr val="C00000"/>
                </a:solidFill>
              </a:rPr>
              <a:t>)”</a:t>
            </a:r>
          </a:p>
          <a:p>
            <a:pPr marL="0" indent="0" algn="thaiDist" eaLnBrk="1" hangingPunct="1">
              <a:buFontTx/>
              <a:buNone/>
            </a:pPr>
            <a:endParaRPr lang="en-US" sz="2800" dirty="0">
              <a:solidFill>
                <a:srgbClr val="C00000"/>
              </a:solidFill>
            </a:endParaRPr>
          </a:p>
          <a:p>
            <a:pPr marL="0" indent="0" algn="thaiDist" eaLnBrk="1" hangingPunct="1">
              <a:buFontTx/>
              <a:buNone/>
            </a:pPr>
            <a:endParaRPr lang="en-US" sz="2800" dirty="0" smtClean="0">
              <a:solidFill>
                <a:srgbClr val="C00000"/>
              </a:solidFill>
            </a:endParaRPr>
          </a:p>
        </p:txBody>
      </p:sp>
    </p:spTree>
    <p:extLst>
      <p:ext uri="{BB962C8B-B14F-4D97-AF65-F5344CB8AC3E}">
        <p14:creationId xmlns:p14="http://schemas.microsoft.com/office/powerpoint/2010/main" val="531767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th-TH"/>
          </a:p>
        </p:txBody>
      </p:sp>
      <p:sp>
        <p:nvSpPr>
          <p:cNvPr id="17411" name="Content Placeholder 2"/>
          <p:cNvSpPr>
            <a:spLocks noGrp="1"/>
          </p:cNvSpPr>
          <p:nvPr>
            <p:ph idx="1"/>
          </p:nvPr>
        </p:nvSpPr>
        <p:spPr/>
        <p:txBody>
          <a:bodyPr/>
          <a:lstStyle/>
          <a:p>
            <a:endParaRPr lang="th-TH" smtClean="0"/>
          </a:p>
        </p:txBody>
      </p:sp>
      <p:pic>
        <p:nvPicPr>
          <p:cNvPr id="174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88640"/>
            <a:ext cx="8316416" cy="624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28400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UniNet functions</a:t>
            </a:r>
            <a:endParaRPr lang="th-TH" dirty="0"/>
          </a:p>
        </p:txBody>
      </p:sp>
      <p:sp>
        <p:nvSpPr>
          <p:cNvPr id="3" name="Content Placeholder 2"/>
          <p:cNvSpPr>
            <a:spLocks noGrp="1"/>
          </p:cNvSpPr>
          <p:nvPr>
            <p:ph sz="quarter" idx="1"/>
          </p:nvPr>
        </p:nvSpPr>
        <p:spPr/>
        <p:txBody>
          <a:bodyPr>
            <a:normAutofit/>
          </a:bodyPr>
          <a:lstStyle/>
          <a:p>
            <a:r>
              <a:rPr lang="en-US" sz="4000" dirty="0" smtClean="0"/>
              <a:t>There core function of UniNet</a:t>
            </a:r>
          </a:p>
          <a:p>
            <a:pPr lvl="1"/>
            <a:r>
              <a:rPr lang="en-US" sz="3600" dirty="0" smtClean="0"/>
              <a:t>Infrastructure provider</a:t>
            </a:r>
          </a:p>
          <a:p>
            <a:pPr lvl="1"/>
            <a:r>
              <a:rPr lang="en-US" sz="3600" dirty="0" smtClean="0"/>
              <a:t>Services  hosting</a:t>
            </a:r>
          </a:p>
          <a:p>
            <a:pPr lvl="1"/>
            <a:r>
              <a:rPr lang="en-US" sz="3600" dirty="0" smtClean="0"/>
              <a:t>Activities leader</a:t>
            </a:r>
            <a:endParaRPr lang="th-TH" sz="3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23528" y="198438"/>
            <a:ext cx="7772400" cy="1143000"/>
          </a:xfrm>
        </p:spPr>
        <p:txBody>
          <a:bodyPr anchor="ctr">
            <a:normAutofit fontScale="90000"/>
          </a:bodyPr>
          <a:lstStyle/>
          <a:p>
            <a:pPr eaLnBrk="1" hangingPunct="1"/>
            <a:r>
              <a:rPr lang="en-US" sz="4000" b="1" i="1" dirty="0" smtClean="0"/>
              <a:t>Infrastructure Goal 2010-2014</a:t>
            </a:r>
            <a:endParaRPr lang="th-TH" sz="4000" b="1" i="1" dirty="0" smtClean="0"/>
          </a:p>
        </p:txBody>
      </p:sp>
      <p:sp>
        <p:nvSpPr>
          <p:cNvPr id="16387" name="Rectangle 3"/>
          <p:cNvSpPr>
            <a:spLocks noGrp="1" noChangeArrowheads="1"/>
          </p:cNvSpPr>
          <p:nvPr>
            <p:ph type="body" idx="1"/>
          </p:nvPr>
        </p:nvSpPr>
        <p:spPr>
          <a:xfrm>
            <a:off x="395536" y="1340768"/>
            <a:ext cx="8280920" cy="5003800"/>
          </a:xfrm>
        </p:spPr>
        <p:txBody>
          <a:bodyPr>
            <a:normAutofit/>
          </a:bodyPr>
          <a:lstStyle/>
          <a:p>
            <a:pPr lvl="1" eaLnBrk="1" hangingPunct="1"/>
            <a:r>
              <a:rPr lang="en-US" sz="1900" b="1" dirty="0" smtClean="0">
                <a:solidFill>
                  <a:srgbClr val="002060"/>
                </a:solidFill>
                <a:latin typeface="+mj-lt"/>
                <a:cs typeface="Angsana New" pitchFamily="18" charset="-34"/>
              </a:rPr>
              <a:t>Fiber Optic to accommodate the core network (Backbone) that can support bandwidth 50 </a:t>
            </a:r>
            <a:r>
              <a:rPr lang="en-US" sz="1900" b="1" dirty="0" err="1" smtClean="0">
                <a:solidFill>
                  <a:srgbClr val="002060"/>
                </a:solidFill>
                <a:latin typeface="+mj-lt"/>
                <a:cs typeface="Angsana New" pitchFamily="18" charset="-34"/>
              </a:rPr>
              <a:t>Gbps</a:t>
            </a:r>
            <a:r>
              <a:rPr lang="en-US" sz="1900" b="1" dirty="0">
                <a:solidFill>
                  <a:srgbClr val="002060"/>
                </a:solidFill>
                <a:latin typeface="+mj-lt"/>
                <a:cs typeface="Angsana New" pitchFamily="18" charset="-34"/>
              </a:rPr>
              <a:t> </a:t>
            </a:r>
            <a:r>
              <a:rPr lang="en-US" sz="1900" b="1" dirty="0" smtClean="0">
                <a:solidFill>
                  <a:srgbClr val="002060"/>
                </a:solidFill>
                <a:latin typeface="+mj-lt"/>
                <a:cs typeface="Angsana New" pitchFamily="18" charset="-34"/>
              </a:rPr>
              <a:t>(total 87 Node) </a:t>
            </a:r>
          </a:p>
          <a:p>
            <a:pPr lvl="2">
              <a:lnSpc>
                <a:spcPct val="80000"/>
              </a:lnSpc>
              <a:buFont typeface="Wingdings" pitchFamily="2" charset="2"/>
              <a:buChar char="§"/>
            </a:pPr>
            <a:r>
              <a:rPr lang="en-US" sz="1900" dirty="0" smtClean="0">
                <a:solidFill>
                  <a:srgbClr val="002060"/>
                </a:solidFill>
              </a:rPr>
              <a:t>University connected (Dark Fiber) with bandwidth 1 </a:t>
            </a:r>
            <a:r>
              <a:rPr lang="en-US" sz="1900" dirty="0" err="1" smtClean="0">
                <a:solidFill>
                  <a:srgbClr val="002060"/>
                </a:solidFill>
              </a:rPr>
              <a:t>Gbps</a:t>
            </a:r>
            <a:r>
              <a:rPr lang="en-US" sz="1900" dirty="0" smtClean="0">
                <a:solidFill>
                  <a:srgbClr val="002060"/>
                </a:solidFill>
              </a:rPr>
              <a:t>-N x 1 </a:t>
            </a:r>
            <a:r>
              <a:rPr lang="en-US" sz="1900" dirty="0" err="1" smtClean="0">
                <a:solidFill>
                  <a:srgbClr val="002060"/>
                </a:solidFill>
              </a:rPr>
              <a:t>Gbps</a:t>
            </a:r>
            <a:r>
              <a:rPr lang="en-US" sz="1900" dirty="0" smtClean="0">
                <a:solidFill>
                  <a:srgbClr val="002060"/>
                </a:solidFill>
              </a:rPr>
              <a:t>. </a:t>
            </a:r>
          </a:p>
          <a:p>
            <a:pPr lvl="2">
              <a:lnSpc>
                <a:spcPct val="80000"/>
              </a:lnSpc>
              <a:buFont typeface="Wingdings" pitchFamily="2" charset="2"/>
              <a:buChar char="§"/>
            </a:pPr>
            <a:r>
              <a:rPr lang="en-US" sz="1900" dirty="0" smtClean="0">
                <a:solidFill>
                  <a:srgbClr val="002060"/>
                </a:solidFill>
              </a:rPr>
              <a:t>Vocational institutions bandwidth 100-1,000 Mbps. </a:t>
            </a:r>
          </a:p>
          <a:p>
            <a:pPr lvl="2">
              <a:lnSpc>
                <a:spcPct val="80000"/>
              </a:lnSpc>
              <a:buFont typeface="Wingdings" pitchFamily="2" charset="2"/>
              <a:buChar char="§"/>
            </a:pPr>
            <a:r>
              <a:rPr lang="en-US" sz="1900" dirty="0" smtClean="0">
                <a:solidFill>
                  <a:srgbClr val="002060"/>
                </a:solidFill>
              </a:rPr>
              <a:t>School bandwidth 10-100 Mbps.</a:t>
            </a:r>
          </a:p>
          <a:p>
            <a:pPr lvl="2">
              <a:lnSpc>
                <a:spcPct val="80000"/>
              </a:lnSpc>
              <a:buFont typeface="Wingdings" pitchFamily="2" charset="2"/>
              <a:buChar char="§"/>
            </a:pPr>
            <a:r>
              <a:rPr lang="en-US" sz="1900" dirty="0" smtClean="0">
                <a:solidFill>
                  <a:srgbClr val="002060"/>
                </a:solidFill>
              </a:rPr>
              <a:t>Research network at least 10 </a:t>
            </a:r>
            <a:r>
              <a:rPr lang="en-US" sz="1900" dirty="0" err="1" smtClean="0">
                <a:solidFill>
                  <a:srgbClr val="002060"/>
                </a:solidFill>
              </a:rPr>
              <a:t>Gbps</a:t>
            </a:r>
            <a:r>
              <a:rPr lang="en-US" sz="1900" dirty="0" smtClean="0">
                <a:solidFill>
                  <a:srgbClr val="002060"/>
                </a:solidFill>
              </a:rPr>
              <a:t>. </a:t>
            </a:r>
            <a:br>
              <a:rPr lang="en-US" sz="1900" dirty="0" smtClean="0">
                <a:solidFill>
                  <a:srgbClr val="002060"/>
                </a:solidFill>
              </a:rPr>
            </a:br>
            <a:endParaRPr lang="en-US" sz="1900" dirty="0" smtClean="0">
              <a:solidFill>
                <a:srgbClr val="002060"/>
              </a:solidFill>
              <a:latin typeface="+mj-lt"/>
              <a:cs typeface="Angsana New" pitchFamily="18" charset="-34"/>
            </a:endParaRPr>
          </a:p>
          <a:p>
            <a:pPr lvl="1"/>
            <a:r>
              <a:rPr lang="en-US" sz="1900" b="1" dirty="0" smtClean="0">
                <a:solidFill>
                  <a:srgbClr val="002060"/>
                </a:solidFill>
                <a:latin typeface="+mj-lt"/>
                <a:cs typeface="Angsana New" pitchFamily="18" charset="-34"/>
              </a:rPr>
              <a:t>Phase1 (2010-2012)</a:t>
            </a:r>
          </a:p>
          <a:p>
            <a:pPr lvl="2">
              <a:buFont typeface="Wingdings" pitchFamily="2" charset="2"/>
              <a:buChar char="§"/>
            </a:pPr>
            <a:r>
              <a:rPr lang="en-US" sz="1900" dirty="0" smtClean="0">
                <a:solidFill>
                  <a:srgbClr val="002060"/>
                </a:solidFill>
                <a:cs typeface="Angsana New" pitchFamily="18" charset="-34"/>
              </a:rPr>
              <a:t>293 </a:t>
            </a:r>
            <a:r>
              <a:rPr lang="en-US" sz="1900" dirty="0">
                <a:solidFill>
                  <a:srgbClr val="002060"/>
                </a:solidFill>
                <a:cs typeface="Angsana New" pitchFamily="18" charset="-34"/>
              </a:rPr>
              <a:t>Universities (1 </a:t>
            </a:r>
            <a:r>
              <a:rPr lang="en-US" sz="1900" dirty="0" err="1">
                <a:solidFill>
                  <a:srgbClr val="002060"/>
                </a:solidFill>
                <a:cs typeface="Angsana New" pitchFamily="18" charset="-34"/>
              </a:rPr>
              <a:t>Gbps</a:t>
            </a:r>
            <a:r>
              <a:rPr lang="en-US" sz="1900" dirty="0">
                <a:solidFill>
                  <a:srgbClr val="002060"/>
                </a:solidFill>
                <a:cs typeface="Angsana New" pitchFamily="18" charset="-34"/>
              </a:rPr>
              <a:t>). </a:t>
            </a:r>
          </a:p>
          <a:p>
            <a:pPr lvl="2">
              <a:buFont typeface="Wingdings" pitchFamily="2" charset="2"/>
              <a:buChar char="§"/>
            </a:pPr>
            <a:r>
              <a:rPr lang="en-US" sz="1900" dirty="0">
                <a:solidFill>
                  <a:srgbClr val="002060"/>
                </a:solidFill>
                <a:cs typeface="Angsana New" pitchFamily="18" charset="-34"/>
              </a:rPr>
              <a:t>415 Vocational Education (100 - 1,000 Mbps) </a:t>
            </a:r>
          </a:p>
          <a:p>
            <a:pPr lvl="2">
              <a:buFont typeface="Wingdings" pitchFamily="2" charset="2"/>
              <a:buChar char="§"/>
            </a:pPr>
            <a:r>
              <a:rPr lang="en-US" sz="1900" dirty="0" smtClean="0">
                <a:solidFill>
                  <a:srgbClr val="002060"/>
                </a:solidFill>
                <a:cs typeface="Angsana New" pitchFamily="18" charset="-34"/>
              </a:rPr>
              <a:t>2,749 </a:t>
            </a:r>
            <a:r>
              <a:rPr lang="en-US" sz="1900" dirty="0">
                <a:solidFill>
                  <a:srgbClr val="002060"/>
                </a:solidFill>
                <a:cs typeface="Angsana New" pitchFamily="18" charset="-34"/>
              </a:rPr>
              <a:t>schools (10 - 100 Mbps)</a:t>
            </a:r>
          </a:p>
          <a:p>
            <a:pPr lvl="1"/>
            <a:r>
              <a:rPr lang="en-US" sz="1900" b="1" dirty="0" smtClean="0">
                <a:solidFill>
                  <a:srgbClr val="002060"/>
                </a:solidFill>
                <a:latin typeface="+mj-lt"/>
                <a:cs typeface="Angsana New" pitchFamily="18" charset="-34"/>
              </a:rPr>
              <a:t>Phase2 (2013-2014) </a:t>
            </a:r>
          </a:p>
          <a:p>
            <a:pPr lvl="2">
              <a:buFont typeface="Wingdings" pitchFamily="2" charset="2"/>
              <a:buChar char="§"/>
            </a:pPr>
            <a:r>
              <a:rPr lang="en-US" sz="1900" dirty="0" smtClean="0">
                <a:solidFill>
                  <a:srgbClr val="002060"/>
                </a:solidFill>
                <a:latin typeface="+mj-lt"/>
                <a:cs typeface="Angsana New" pitchFamily="18" charset="-34"/>
              </a:rPr>
              <a:t>7,000 schools </a:t>
            </a:r>
            <a:r>
              <a:rPr lang="en-US" sz="1900" dirty="0">
                <a:solidFill>
                  <a:srgbClr val="002060"/>
                </a:solidFill>
                <a:latin typeface="+mj-lt"/>
                <a:cs typeface="Angsana New" pitchFamily="18" charset="-34"/>
              </a:rPr>
              <a:t>(10 - 100 Mbps</a:t>
            </a:r>
            <a:r>
              <a:rPr lang="en-US" sz="1900" dirty="0" smtClean="0">
                <a:solidFill>
                  <a:srgbClr val="002060"/>
                </a:solidFill>
                <a:latin typeface="+mj-lt"/>
                <a:cs typeface="Angsana New" pitchFamily="18" charset="-34"/>
              </a:rPr>
              <a:t>)</a:t>
            </a:r>
          </a:p>
          <a:p>
            <a:pPr lvl="1">
              <a:buFont typeface="Wingdings" pitchFamily="2" charset="2"/>
              <a:buChar char="§"/>
            </a:pPr>
            <a:r>
              <a:rPr lang="en-US" sz="1900" dirty="0" smtClean="0">
                <a:solidFill>
                  <a:srgbClr val="002060"/>
                </a:solidFill>
                <a:latin typeface="+mj-lt"/>
                <a:cs typeface="Angsana New" pitchFamily="18" charset="-34"/>
              </a:rPr>
              <a:t>Building a content infrastructure that stimulate learning and research in Thailand</a:t>
            </a:r>
          </a:p>
          <a:p>
            <a:pPr marL="274320" lvl="1" indent="0" eaLnBrk="1" hangingPunct="1">
              <a:buNone/>
            </a:pPr>
            <a:endParaRPr lang="en-US" sz="1900" dirty="0">
              <a:solidFill>
                <a:srgbClr val="002060"/>
              </a:solidFill>
              <a:latin typeface="+mj-lt"/>
              <a:cs typeface="Angsana New" pitchFamily="18" charset="-34"/>
            </a:endParaRPr>
          </a:p>
          <a:p>
            <a:pPr lvl="1"/>
            <a:endParaRPr lang="en-US" sz="2400" dirty="0">
              <a:solidFill>
                <a:srgbClr val="002060"/>
              </a:solidFill>
              <a:latin typeface="+mj-lt"/>
            </a:endParaRPr>
          </a:p>
          <a:p>
            <a:pPr lvl="1" eaLnBrk="1" hangingPunct="1"/>
            <a:endParaRPr lang="en-US" sz="2400" dirty="0" smtClean="0">
              <a:solidFill>
                <a:srgbClr val="002060"/>
              </a:solidFill>
              <a:latin typeface="+mj-lt"/>
              <a:cs typeface="Angsana New" pitchFamily="18" charset="-34"/>
            </a:endParaRPr>
          </a:p>
        </p:txBody>
      </p:sp>
    </p:spTree>
    <p:extLst>
      <p:ext uri="{BB962C8B-B14F-4D97-AF65-F5344CB8AC3E}">
        <p14:creationId xmlns:p14="http://schemas.microsoft.com/office/powerpoint/2010/main" val="5758972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1163</TotalTime>
  <Words>1771</Words>
  <Application>Microsoft Office PowerPoint</Application>
  <PresentationFormat>นำเสนอทางหน้าจอ (4:3)</PresentationFormat>
  <Paragraphs>233</Paragraphs>
  <Slides>30</Slides>
  <Notes>16</Notes>
  <HiddenSlides>0</HiddenSlides>
  <MMClips>0</MMClips>
  <ScaleCrop>false</ScaleCrop>
  <HeadingPairs>
    <vt:vector size="6" baseType="variant">
      <vt:variant>
        <vt:lpstr>ชุดรูปแบบ</vt:lpstr>
      </vt:variant>
      <vt:variant>
        <vt:i4>1</vt:i4>
      </vt:variant>
      <vt:variant>
        <vt:lpstr>เซิร์ฟเวอร์ OLE ฝังตัว</vt:lpstr>
      </vt:variant>
      <vt:variant>
        <vt:i4>2</vt:i4>
      </vt:variant>
      <vt:variant>
        <vt:lpstr>ชื่อเรื่องภาพนิ่ง</vt:lpstr>
      </vt:variant>
      <vt:variant>
        <vt:i4>30</vt:i4>
      </vt:variant>
    </vt:vector>
  </HeadingPairs>
  <TitlesOfParts>
    <vt:vector size="33" baseType="lpstr">
      <vt:lpstr>Origin</vt:lpstr>
      <vt:lpstr>Bitmap Image</vt:lpstr>
      <vt:lpstr>Visio</vt:lpstr>
      <vt:lpstr>Trends and Direction of a National Research and Education Infrastructure</vt:lpstr>
      <vt:lpstr>Agenda</vt:lpstr>
      <vt:lpstr>Introduction</vt:lpstr>
      <vt:lpstr>Vision and Mission</vt:lpstr>
      <vt:lpstr>Member of UniNet/NEdNet (2009-2014)</vt:lpstr>
      <vt:lpstr>From UniNet to NEdNet (National Education Network)</vt:lpstr>
      <vt:lpstr>งานนำเสนอ PowerPoint</vt:lpstr>
      <vt:lpstr>UniNet functions</vt:lpstr>
      <vt:lpstr>Infrastructure Goal 2010-2014</vt:lpstr>
      <vt:lpstr>งานนำเสนอ PowerPoint</vt:lpstr>
      <vt:lpstr>Research &amp; Education Collaborations</vt:lpstr>
      <vt:lpstr>Education Information Services</vt:lpstr>
      <vt:lpstr>Information Integrated center with combine education information services and learning services </vt:lpstr>
      <vt:lpstr>งานนำเสนอ PowerPoint</vt:lpstr>
      <vt:lpstr>Learning Cloud Service</vt:lpstr>
      <vt:lpstr>Learning Cloud Service Model </vt:lpstr>
      <vt:lpstr>Learning Cloud Services</vt:lpstr>
      <vt:lpstr>UniNet Services </vt:lpstr>
      <vt:lpstr>“Make a collaboration with University Libraries in Thailand and support and service academic content”</vt:lpstr>
      <vt:lpstr>1.Union Catalog</vt:lpstr>
      <vt:lpstr>งานนำเสนอ PowerPoint</vt:lpstr>
      <vt:lpstr>Type of Digital collection: Fulltext Service </vt:lpstr>
      <vt:lpstr>3. Foreign Research Database: Project Reference Database</vt:lpstr>
      <vt:lpstr>Thai Cyber University: TCU</vt:lpstr>
      <vt:lpstr>งานนำเสนอ PowerPoint</vt:lpstr>
      <vt:lpstr>งานนำเสนอ PowerPoint</vt:lpstr>
      <vt:lpstr>Thai Teacher TV</vt:lpstr>
      <vt:lpstr>Research Working Groups</vt:lpstr>
      <vt:lpstr>Future Direction</vt:lpstr>
      <vt:lpstr>Thank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Trends and Direction of a National Research and Education Infarstructure</dc:title>
  <dc:creator>Patama</dc:creator>
  <cp:lastModifiedBy>panjai</cp:lastModifiedBy>
  <cp:revision>72</cp:revision>
  <cp:lastPrinted>2013-03-15T04:14:40Z</cp:lastPrinted>
  <dcterms:created xsi:type="dcterms:W3CDTF">2013-03-12T08:05:52Z</dcterms:created>
  <dcterms:modified xsi:type="dcterms:W3CDTF">2013-03-20T05:52:31Z</dcterms:modified>
</cp:coreProperties>
</file>