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DAF0B-7B9A-4CBC-8907-DDA0CA47FCC8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9B484-2200-41C6-843E-0FBFC5E6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49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B484-2200-41C6-843E-0FBFC5E6B11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0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18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97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67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7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29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03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3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8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7F35-A07F-4754-B10F-0CFB38C61A1D}" type="datetimeFigureOut">
              <a:rPr kumimoji="1" lang="ja-JP" altLang="en-US" smtClean="0"/>
              <a:t>2013/3/20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9400-67F2-4418-9590-D34EB3D96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89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63.220.57.2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VC Deployment Script for </a:t>
            </a:r>
            <a:r>
              <a:rPr kumimoji="1" lang="en-US" altLang="ja-JP" dirty="0" err="1" smtClean="0"/>
              <a:t>OpenNebula</a:t>
            </a:r>
            <a:r>
              <a:rPr kumimoji="1" lang="en-US" altLang="ja-JP" dirty="0" smtClean="0"/>
              <a:t>/KVM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Yoshio Tanaka, Akihiko Ota (AIST)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Demo Environments &amp; Prerequisites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Demo Environment</a:t>
            </a:r>
          </a:p>
          <a:p>
            <a:pPr lvl="1"/>
            <a:r>
              <a:rPr kumimoji="1" lang="en-US" altLang="ja-JP" dirty="0" err="1" smtClean="0"/>
              <a:t>OpenNebula</a:t>
            </a:r>
            <a:r>
              <a:rPr kumimoji="1" lang="en-US" altLang="ja-JP" dirty="0" smtClean="0"/>
              <a:t> Version 3.6 (built from source bundles)  </a:t>
            </a:r>
          </a:p>
          <a:p>
            <a:pPr lvl="1"/>
            <a:r>
              <a:rPr lang="en-US" altLang="ja-JP" dirty="0" smtClean="0"/>
              <a:t>1 front node + 4 compute nodes</a:t>
            </a:r>
          </a:p>
          <a:p>
            <a:pPr lvl="2"/>
            <a:r>
              <a:rPr kumimoji="1" lang="en-US" altLang="ja-JP" dirty="0" smtClean="0"/>
              <a:t>Each node has 500GB SSD</a:t>
            </a:r>
          </a:p>
          <a:p>
            <a:r>
              <a:rPr lang="en-US" altLang="ja-JP" dirty="0" smtClean="0"/>
              <a:t>Prerequisites</a:t>
            </a:r>
          </a:p>
          <a:p>
            <a:pPr lvl="1"/>
            <a:r>
              <a:rPr lang="en-US" altLang="ja-JP" dirty="0" smtClean="0"/>
              <a:t>The user is able to register/delete VM images to/from </a:t>
            </a:r>
            <a:r>
              <a:rPr lang="en-US" altLang="ja-JP" dirty="0" err="1" smtClean="0"/>
              <a:t>OpenNebula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The following network resources are available in </a:t>
            </a:r>
            <a:r>
              <a:rPr kumimoji="1" lang="en-US" altLang="ja-JP" dirty="0" err="1" smtClean="0"/>
              <a:t>OpenNebula</a:t>
            </a:r>
            <a:endParaRPr kumimoji="1" lang="en-US" altLang="ja-JP" dirty="0" smtClean="0"/>
          </a:p>
          <a:p>
            <a:pPr lvl="2"/>
            <a:r>
              <a:rPr lang="en-US" altLang="ja-JP" dirty="0" err="1"/>
              <a:t>p</a:t>
            </a:r>
            <a:r>
              <a:rPr lang="en-US" altLang="ja-JP" dirty="0" err="1" smtClean="0"/>
              <a:t>ragmapub</a:t>
            </a:r>
            <a:r>
              <a:rPr lang="en-US" altLang="ja-JP" dirty="0" smtClean="0"/>
              <a:t> (public network addresses)</a:t>
            </a:r>
          </a:p>
          <a:p>
            <a:pPr lvl="2"/>
            <a:r>
              <a:rPr kumimoji="1" lang="en-US" altLang="ja-JP" dirty="0" err="1" smtClean="0"/>
              <a:t>pragmapriv</a:t>
            </a:r>
            <a:r>
              <a:rPr kumimoji="1" lang="en-US" altLang="ja-JP" dirty="0" smtClean="0"/>
              <a:t> (private network addresses)</a:t>
            </a:r>
          </a:p>
          <a:p>
            <a:pPr lvl="1"/>
            <a:r>
              <a:rPr lang="en-US" altLang="ja-JP" dirty="0" smtClean="0"/>
              <a:t>vc-in.xml and image files are available in the same directory (e.g. /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vm</a:t>
            </a:r>
            <a:r>
              <a:rPr lang="en-US" altLang="ja-JP" dirty="0" smtClean="0"/>
              <a:t>-images/SDSC)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1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Step 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Embed </a:t>
            </a:r>
            <a:r>
              <a:rPr lang="en-US" altLang="ja-JP" dirty="0"/>
              <a:t>CONTEXT script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./pragma-makeover.pl /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vm</a:t>
            </a:r>
            <a:r>
              <a:rPr lang="en-US" altLang="ja-JP" dirty="0" smtClean="0"/>
              <a:t>-images/SDSC/calit2-119-222.xml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CONTEXT script will set the following parameters and output vc-out.xml</a:t>
            </a:r>
          </a:p>
          <a:p>
            <a:pPr lvl="1"/>
            <a:r>
              <a:rPr lang="en-US" altLang="ja-JP" dirty="0" smtClean="0"/>
              <a:t>IP addresses / </a:t>
            </a:r>
            <a:r>
              <a:rPr lang="en-US" altLang="ja-JP" dirty="0" err="1" smtClean="0"/>
              <a:t>netmasks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default gateway</a:t>
            </a:r>
          </a:p>
          <a:p>
            <a:pPr lvl="1"/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resolve.conf</a:t>
            </a:r>
            <a:endParaRPr lang="en-US" altLang="ja-JP" dirty="0"/>
          </a:p>
          <a:p>
            <a:pPr lvl="1"/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/hosts</a:t>
            </a:r>
          </a:p>
          <a:p>
            <a:pPr lvl="1"/>
            <a:r>
              <a:rPr lang="en-US" altLang="ja-JP" dirty="0" smtClean="0"/>
              <a:t>hostname</a:t>
            </a:r>
          </a:p>
          <a:p>
            <a:pPr lvl="1"/>
            <a:r>
              <a:rPr lang="en-US" altLang="ja-JP" dirty="0" err="1" smtClean="0"/>
              <a:t>sshd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19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Step 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ja-JP" dirty="0" smtClean="0"/>
              <a:t>Register the image to </a:t>
            </a:r>
            <a:r>
              <a:rPr lang="en-US" altLang="ja-JP" dirty="0" err="1" smtClean="0"/>
              <a:t>OpenNebula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$ ./pragma-register.pl /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vm</a:t>
            </a:r>
            <a:r>
              <a:rPr lang="en-US" altLang="ja-JP" dirty="0" smtClean="0"/>
              <a:t>-images/SDSC/calit2-119-222.xml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This may take 3 minutes (on SSD) or 12-15 minutes (on HDD).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Check the status by </a:t>
            </a:r>
            <a:r>
              <a:rPr lang="en-US" altLang="ja-JP" dirty="0" err="1" smtClean="0"/>
              <a:t>oneimage</a:t>
            </a:r>
            <a:r>
              <a:rPr lang="en-US" altLang="ja-JP" dirty="0" smtClean="0"/>
              <a:t>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$ </a:t>
            </a:r>
            <a:r>
              <a:rPr lang="en-US" altLang="ja-JP" dirty="0" err="1" smtClean="0"/>
              <a:t>oneimage</a:t>
            </a:r>
            <a:r>
              <a:rPr lang="en-US" altLang="ja-JP" dirty="0" smtClean="0"/>
              <a:t> top</a:t>
            </a:r>
          </a:p>
        </p:txBody>
      </p:sp>
    </p:spTree>
    <p:extLst>
      <p:ext uri="{BB962C8B-B14F-4D97-AF65-F5344CB8AC3E}">
        <p14:creationId xmlns:p14="http://schemas.microsoft.com/office/powerpoint/2010/main" val="30077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Step 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ja-JP" dirty="0"/>
              <a:t>Boot a VC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$ ./pragma-boot.pl </a:t>
            </a:r>
            <a:r>
              <a:rPr lang="en-US" altLang="ja-JP" dirty="0" smtClean="0"/>
              <a:t>–c 3 /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vm</a:t>
            </a:r>
            <a:r>
              <a:rPr lang="en-US" altLang="ja-JP" dirty="0" smtClean="0"/>
              <a:t>-images/SDSC/calit2-119-222.xml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First, boot a front node, then boot compute nodes.</a:t>
            </a:r>
            <a:br>
              <a:rPr lang="en-US" altLang="ja-JP" dirty="0" smtClean="0"/>
            </a:br>
            <a:r>
              <a:rPr lang="en-US" altLang="ja-JP" dirty="0" smtClean="0"/>
              <a:t>Booting the front node</a:t>
            </a:r>
            <a:r>
              <a:rPr lang="en-US" altLang="ja-JP" dirty="0" smtClean="0"/>
              <a:t> may take 3 minutes (on SSD) or 12-15 minutes (on HDD).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Check the status by </a:t>
            </a:r>
            <a:r>
              <a:rPr lang="en-US" altLang="ja-JP" dirty="0" err="1" smtClean="0"/>
              <a:t>onevm</a:t>
            </a:r>
            <a:r>
              <a:rPr lang="en-US" altLang="ja-JP" dirty="0" smtClean="0"/>
              <a:t> command</a:t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7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Step 4/4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256584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ja-JP" dirty="0" smtClean="0"/>
              <a:t>Login and test the VC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$ </a:t>
            </a:r>
            <a:r>
              <a:rPr lang="en-US" altLang="ja-JP" dirty="0" err="1" smtClean="0"/>
              <a:t>ssh</a:t>
            </a:r>
            <a:r>
              <a:rPr lang="en-US" altLang="ja-JP" dirty="0" smtClean="0"/>
              <a:t> </a:t>
            </a:r>
            <a:r>
              <a:rPr lang="en-US" altLang="ja-JP" dirty="0" smtClean="0">
                <a:hlinkClick r:id="rId2"/>
              </a:rPr>
              <a:t>root@163.220.57.203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$ </a:t>
            </a:r>
            <a:r>
              <a:rPr lang="en-US" altLang="ja-JP" dirty="0" err="1" smtClean="0"/>
              <a:t>ssh</a:t>
            </a:r>
            <a:r>
              <a:rPr lang="en-US" altLang="ja-JP" dirty="0" smtClean="0"/>
              <a:t> hosted-vm-0-0-1</a:t>
            </a:r>
            <a:br>
              <a:rPr lang="en-US" altLang="ja-JP" dirty="0" smtClean="0"/>
            </a:br>
            <a:endParaRPr lang="en-US" altLang="ja-JP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 smtClean="0"/>
              <a:t>We haven’t provided scripts for shutdown the VC and delete VM images.  </a:t>
            </a:r>
            <a:r>
              <a:rPr lang="en-US" altLang="ja-JP" dirty="0" smtClean="0"/>
              <a:t>Need to use </a:t>
            </a:r>
            <a:r>
              <a:rPr lang="en-US" altLang="ja-JP" dirty="0" err="1" smtClean="0"/>
              <a:t>OpenNebula</a:t>
            </a:r>
            <a:r>
              <a:rPr lang="en-US" altLang="ja-JP" dirty="0" smtClean="0"/>
              <a:t> commands.</a:t>
            </a:r>
            <a:br>
              <a:rPr lang="en-US" altLang="ja-JP" dirty="0" smtClean="0"/>
            </a:br>
            <a:r>
              <a:rPr lang="en-US" altLang="ja-JP" dirty="0" smtClean="0"/>
              <a:t>ex:</a:t>
            </a:r>
            <a:br>
              <a:rPr lang="en-US" altLang="ja-JP" dirty="0" smtClean="0"/>
            </a:br>
            <a:r>
              <a:rPr lang="en-US" altLang="ja-JP" dirty="0" smtClean="0"/>
              <a:t>$ </a:t>
            </a:r>
            <a:r>
              <a:rPr lang="en-US" altLang="ja-JP" dirty="0" err="1" smtClean="0"/>
              <a:t>onevm</a:t>
            </a:r>
            <a:r>
              <a:rPr lang="en-US" altLang="ja-JP" dirty="0" smtClean="0"/>
              <a:t> shutdown 157 # shutdown compute node</a:t>
            </a:r>
            <a:br>
              <a:rPr lang="en-US" altLang="ja-JP" dirty="0" smtClean="0"/>
            </a:br>
            <a:r>
              <a:rPr lang="en-US" altLang="ja-JP" dirty="0" smtClean="0"/>
              <a:t>$ </a:t>
            </a:r>
            <a:r>
              <a:rPr lang="en-US" altLang="ja-JP" dirty="0" err="1" smtClean="0"/>
              <a:t>onevm</a:t>
            </a:r>
            <a:r>
              <a:rPr lang="en-US" altLang="ja-JP" dirty="0" smtClean="0"/>
              <a:t> shutdown 154 # shutdown front node</a:t>
            </a:r>
            <a:br>
              <a:rPr lang="en-US" altLang="ja-JP" dirty="0" smtClean="0"/>
            </a:br>
            <a:r>
              <a:rPr lang="en-US" altLang="ja-JP" dirty="0" smtClean="0"/>
              <a:t>$ </a:t>
            </a:r>
            <a:r>
              <a:rPr lang="en-US" altLang="ja-JP" dirty="0" err="1" smtClean="0"/>
              <a:t>oneimage</a:t>
            </a:r>
            <a:r>
              <a:rPr lang="en-US" altLang="ja-JP" dirty="0" smtClean="0"/>
              <a:t> delete 20 # delete VM image for compute node</a:t>
            </a:r>
            <a:br>
              <a:rPr lang="en-US" altLang="ja-JP" dirty="0" smtClean="0"/>
            </a:br>
            <a:r>
              <a:rPr lang="en-US" altLang="ja-JP" dirty="0" smtClean="0"/>
              <a:t>$ </a:t>
            </a:r>
            <a:r>
              <a:rPr lang="en-US" altLang="ja-JP" dirty="0" err="1" smtClean="0"/>
              <a:t>oneimage</a:t>
            </a:r>
            <a:r>
              <a:rPr lang="en-US" altLang="ja-JP" dirty="0" smtClean="0"/>
              <a:t> delete 21 # delete VM image for front node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567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Do we need vcdb.txt?</a:t>
            </a:r>
          </a:p>
          <a:p>
            <a:pPr lvl="1"/>
            <a:r>
              <a:rPr lang="en-US" altLang="ja-JP" dirty="0" smtClean="0"/>
              <a:t>AIST provides vc-in.xml as a command-line argument.  Is it enough isn’t it?</a:t>
            </a:r>
          </a:p>
          <a:p>
            <a:r>
              <a:rPr lang="en-US" altLang="ja-JP" dirty="0" smtClean="0"/>
              <a:t>Do we need mac/</a:t>
            </a:r>
            <a:r>
              <a:rPr lang="en-US" altLang="ja-JP" dirty="0" err="1" smtClean="0"/>
              <a:t>ip</a:t>
            </a:r>
            <a:r>
              <a:rPr lang="en-US" altLang="ja-JP" dirty="0" smtClean="0"/>
              <a:t> addresses in vc-in.xml?</a:t>
            </a:r>
          </a:p>
          <a:p>
            <a:pPr lvl="1"/>
            <a:r>
              <a:rPr lang="en-US" altLang="ja-JP" dirty="0" smtClean="0"/>
              <a:t>Are there needs to use the mac/</a:t>
            </a:r>
            <a:r>
              <a:rPr lang="en-US" altLang="ja-JP" dirty="0" err="1" smtClean="0"/>
              <a:t>ip</a:t>
            </a:r>
            <a:r>
              <a:rPr lang="en-US" altLang="ja-JP" dirty="0" smtClean="0"/>
              <a:t> addresses in vc-in.xml?</a:t>
            </a:r>
          </a:p>
          <a:p>
            <a:pPr lvl="1"/>
            <a:r>
              <a:rPr lang="en-US" altLang="ja-JP" dirty="0" smtClean="0"/>
              <a:t>These are site-specific and actually AIST does not using them.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859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162</Words>
  <Application>Microsoft Office PowerPoint</Application>
  <PresentationFormat>画面に合わせる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VC Deployment Script for OpenNebula/KVM</vt:lpstr>
      <vt:lpstr>Demo Environments &amp; Prerequisites</vt:lpstr>
      <vt:lpstr>Step 1/4</vt:lpstr>
      <vt:lpstr>Step 2/4</vt:lpstr>
      <vt:lpstr>Step 3/4</vt:lpstr>
      <vt:lpstr>Step 4/4</vt:lpstr>
      <vt:lpstr>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 Deployment Script for OpenNebula/KVM</dc:title>
  <dc:creator>Yoshio Tanaka</dc:creator>
  <cp:lastModifiedBy>Yoshio Tanaka</cp:lastModifiedBy>
  <cp:revision>13</cp:revision>
  <dcterms:created xsi:type="dcterms:W3CDTF">2013-03-20T07:02:38Z</dcterms:created>
  <dcterms:modified xsi:type="dcterms:W3CDTF">2013-03-22T01:51:20Z</dcterms:modified>
</cp:coreProperties>
</file>