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2" r:id="rId3"/>
    <p:sldMasterId id="2147483653" r:id="rId4"/>
    <p:sldMasterId id="2147483654" r:id="rId5"/>
    <p:sldMasterId id="2147483655" r:id="rId6"/>
    <p:sldMasterId id="2147483656" r:id="rId7"/>
    <p:sldMasterId id="2147483657" r:id="rId8"/>
    <p:sldMasterId id="2147483658" r:id="rId9"/>
    <p:sldMasterId id="2147483659" r:id="rId10"/>
    <p:sldMasterId id="2147483660" r:id="rId11"/>
    <p:sldMasterId id="2147483661" r:id="rId12"/>
    <p:sldMasterId id="2147483662" r:id="rId13"/>
    <p:sldMasterId id="2147483663" r:id="rId14"/>
    <p:sldMasterId id="2147483664" r:id="rId15"/>
    <p:sldMasterId id="2147483665" r:id="rId16"/>
  </p:sldMasterIdLst>
  <p:notesMasterIdLst>
    <p:notesMasterId r:id="rId26"/>
  </p:notesMasterIdLst>
  <p:sldIdLst>
    <p:sldId id="259" r:id="rId17"/>
    <p:sldId id="261" r:id="rId18"/>
    <p:sldId id="262" r:id="rId19"/>
    <p:sldId id="280" r:id="rId20"/>
    <p:sldId id="281" r:id="rId21"/>
    <p:sldId id="263" r:id="rId22"/>
    <p:sldId id="282" r:id="rId23"/>
    <p:sldId id="271" r:id="rId24"/>
    <p:sldId id="269" r:id="rId25"/>
  </p:sldIdLst>
  <p:sldSz cx="13004800" cy="9753600"/>
  <p:notesSz cx="6858000" cy="9144000"/>
  <p:defaultTextStyle>
    <a:defPPr>
      <a:defRPr lang="en-US"/>
    </a:defPPr>
    <a:lvl1pPr algn="l" rtl="0" eaLnBrk="0" fontAlgn="base" hangingPunct="0">
      <a:spcBef>
        <a:spcPct val="0"/>
      </a:spcBef>
      <a:spcAft>
        <a:spcPct val="0"/>
      </a:spcAft>
      <a:defRPr sz="4200" kern="1200">
        <a:solidFill>
          <a:srgbClr val="FFFFFF"/>
        </a:solidFill>
        <a:latin typeface="Gill Sans" charset="0"/>
        <a:ea typeface="ヒラギノ角ゴ ProN W3" charset="0"/>
        <a:cs typeface="ヒラギノ角ゴ ProN W3" charset="0"/>
        <a:sym typeface="Gill Sans" charset="0"/>
      </a:defRPr>
    </a:lvl1pPr>
    <a:lvl2pPr marL="457200" algn="l" rtl="0" eaLnBrk="0" fontAlgn="base" hangingPunct="0">
      <a:spcBef>
        <a:spcPct val="0"/>
      </a:spcBef>
      <a:spcAft>
        <a:spcPct val="0"/>
      </a:spcAft>
      <a:defRPr sz="4200" kern="1200">
        <a:solidFill>
          <a:srgbClr val="FFFFFF"/>
        </a:solidFill>
        <a:latin typeface="Gill Sans" charset="0"/>
        <a:ea typeface="ヒラギノ角ゴ ProN W3" charset="0"/>
        <a:cs typeface="ヒラギノ角ゴ ProN W3" charset="0"/>
        <a:sym typeface="Gill Sans" charset="0"/>
      </a:defRPr>
    </a:lvl2pPr>
    <a:lvl3pPr marL="914400" algn="l" rtl="0" eaLnBrk="0" fontAlgn="base" hangingPunct="0">
      <a:spcBef>
        <a:spcPct val="0"/>
      </a:spcBef>
      <a:spcAft>
        <a:spcPct val="0"/>
      </a:spcAft>
      <a:defRPr sz="4200" kern="1200">
        <a:solidFill>
          <a:srgbClr val="FFFFFF"/>
        </a:solidFill>
        <a:latin typeface="Gill Sans" charset="0"/>
        <a:ea typeface="ヒラギノ角ゴ ProN W3" charset="0"/>
        <a:cs typeface="ヒラギノ角ゴ ProN W3" charset="0"/>
        <a:sym typeface="Gill Sans" charset="0"/>
      </a:defRPr>
    </a:lvl3pPr>
    <a:lvl4pPr marL="1371600" algn="l" rtl="0" eaLnBrk="0" fontAlgn="base" hangingPunct="0">
      <a:spcBef>
        <a:spcPct val="0"/>
      </a:spcBef>
      <a:spcAft>
        <a:spcPct val="0"/>
      </a:spcAft>
      <a:defRPr sz="4200" kern="1200">
        <a:solidFill>
          <a:srgbClr val="FFFFFF"/>
        </a:solidFill>
        <a:latin typeface="Gill Sans" charset="0"/>
        <a:ea typeface="ヒラギノ角ゴ ProN W3" charset="0"/>
        <a:cs typeface="ヒラギノ角ゴ ProN W3" charset="0"/>
        <a:sym typeface="Gill Sans" charset="0"/>
      </a:defRPr>
    </a:lvl4pPr>
    <a:lvl5pPr marL="1828800" algn="l" rtl="0" eaLnBrk="0" fontAlgn="base" hangingPunct="0">
      <a:spcBef>
        <a:spcPct val="0"/>
      </a:spcBef>
      <a:spcAft>
        <a:spcPct val="0"/>
      </a:spcAft>
      <a:defRPr sz="4200" kern="1200">
        <a:solidFill>
          <a:srgbClr val="FFFFFF"/>
        </a:solidFill>
        <a:latin typeface="Gill Sans" charset="0"/>
        <a:ea typeface="ヒラギノ角ゴ ProN W3" charset="0"/>
        <a:cs typeface="ヒラギノ角ゴ ProN W3" charset="0"/>
        <a:sym typeface="Gill Sans" charset="0"/>
      </a:defRPr>
    </a:lvl5pPr>
    <a:lvl6pPr marL="2286000" algn="l" defTabSz="914400" rtl="0" eaLnBrk="1" latinLnBrk="0" hangingPunct="1">
      <a:defRPr sz="4200" kern="1200">
        <a:solidFill>
          <a:srgbClr val="FFFFFF"/>
        </a:solidFill>
        <a:latin typeface="Gill Sans" charset="0"/>
        <a:ea typeface="ヒラギノ角ゴ ProN W3" charset="0"/>
        <a:cs typeface="ヒラギノ角ゴ ProN W3" charset="0"/>
        <a:sym typeface="Gill Sans" charset="0"/>
      </a:defRPr>
    </a:lvl6pPr>
    <a:lvl7pPr marL="2743200" algn="l" defTabSz="914400" rtl="0" eaLnBrk="1" latinLnBrk="0" hangingPunct="1">
      <a:defRPr sz="4200" kern="1200">
        <a:solidFill>
          <a:srgbClr val="FFFFFF"/>
        </a:solidFill>
        <a:latin typeface="Gill Sans" charset="0"/>
        <a:ea typeface="ヒラギノ角ゴ ProN W3" charset="0"/>
        <a:cs typeface="ヒラギノ角ゴ ProN W3" charset="0"/>
        <a:sym typeface="Gill Sans" charset="0"/>
      </a:defRPr>
    </a:lvl7pPr>
    <a:lvl8pPr marL="3200400" algn="l" defTabSz="914400" rtl="0" eaLnBrk="1" latinLnBrk="0" hangingPunct="1">
      <a:defRPr sz="4200" kern="1200">
        <a:solidFill>
          <a:srgbClr val="FFFFFF"/>
        </a:solidFill>
        <a:latin typeface="Gill Sans" charset="0"/>
        <a:ea typeface="ヒラギノ角ゴ ProN W3" charset="0"/>
        <a:cs typeface="ヒラギノ角ゴ ProN W3" charset="0"/>
        <a:sym typeface="Gill Sans" charset="0"/>
      </a:defRPr>
    </a:lvl8pPr>
    <a:lvl9pPr marL="3657600" algn="l" defTabSz="914400" rtl="0" eaLnBrk="1" latinLnBrk="0" hangingPunct="1">
      <a:defRPr sz="4200" kern="1200">
        <a:solidFill>
          <a:srgbClr val="FFFFFF"/>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99" autoAdjust="0"/>
  </p:normalViewPr>
  <p:slideViewPr>
    <p:cSldViewPr>
      <p:cViewPr varScale="1">
        <p:scale>
          <a:sx n="55" d="100"/>
          <a:sy n="55" d="100"/>
        </p:scale>
        <p:origin x="1674" y="78"/>
      </p:cViewPr>
      <p:guideLst>
        <p:guide orient="horz" pos="3072"/>
        <p:guide pos="4096"/>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2.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5.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4.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8.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3.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6.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2" name="Rectangle 2"/>
          <p:cNvSpPr>
            <a:spLocks noGrp="1" noChangeArrowheads="1"/>
          </p:cNvSpPr>
          <p:nvPr>
            <p:ph type="body" sz="quarter" idx="1"/>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Tree>
    <p:extLst>
      <p:ext uri="{BB962C8B-B14F-4D97-AF65-F5344CB8AC3E}">
        <p14:creationId xmlns:p14="http://schemas.microsoft.com/office/powerpoint/2010/main" val="107968241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Gill Sans" charset="0"/>
        <a:ea typeface="+mn-ea"/>
        <a:cs typeface="+mn-cs"/>
      </a:defRPr>
    </a:lvl1pPr>
    <a:lvl2pPr marL="457200" algn="l" rtl="0" eaLnBrk="0" fontAlgn="base" hangingPunct="0">
      <a:spcBef>
        <a:spcPct val="0"/>
      </a:spcBef>
      <a:spcAft>
        <a:spcPct val="0"/>
      </a:spcAft>
      <a:defRPr sz="1200" kern="1200">
        <a:solidFill>
          <a:schemeClr val="tx1"/>
        </a:solidFill>
        <a:latin typeface="Gill Sans" charset="0"/>
        <a:ea typeface="+mn-ea"/>
        <a:cs typeface="+mn-cs"/>
      </a:defRPr>
    </a:lvl2pPr>
    <a:lvl3pPr marL="914400" algn="l" rtl="0" eaLnBrk="0" fontAlgn="base" hangingPunct="0">
      <a:spcBef>
        <a:spcPct val="0"/>
      </a:spcBef>
      <a:spcAft>
        <a:spcPct val="0"/>
      </a:spcAft>
      <a:defRPr sz="1200" kern="1200">
        <a:solidFill>
          <a:schemeClr val="tx1"/>
        </a:solidFill>
        <a:latin typeface="Gill Sans" charset="0"/>
        <a:ea typeface="+mn-ea"/>
        <a:cs typeface="+mn-cs"/>
      </a:defRPr>
    </a:lvl3pPr>
    <a:lvl4pPr marL="1371600" algn="l" rtl="0" eaLnBrk="0" fontAlgn="base" hangingPunct="0">
      <a:spcBef>
        <a:spcPct val="0"/>
      </a:spcBef>
      <a:spcAft>
        <a:spcPct val="0"/>
      </a:spcAft>
      <a:defRPr sz="1200" kern="1200">
        <a:solidFill>
          <a:schemeClr val="tx1"/>
        </a:solidFill>
        <a:latin typeface="Gill Sans" charset="0"/>
        <a:ea typeface="+mn-ea"/>
        <a:cs typeface="+mn-cs"/>
      </a:defRPr>
    </a:lvl4pPr>
    <a:lvl5pPr marL="1828800" algn="l" rtl="0" eaLnBrk="0" fontAlgn="base" hangingPunct="0">
      <a:spcBef>
        <a:spcPct val="0"/>
      </a:spcBef>
      <a:spcAft>
        <a:spcPct val="0"/>
      </a:spcAft>
      <a:defRPr sz="1200" kern="1200">
        <a:solidFill>
          <a:schemeClr val="tx1"/>
        </a:solidFill>
        <a:latin typeface="Gill Sans"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Rot="1" noChangeAspect="1" noChangeArrowheads="1" noTextEdit="1"/>
          </p:cNvSpPr>
          <p:nvPr>
            <p:ph type="sldImg"/>
          </p:nvPr>
        </p:nvSpPr>
        <p:spPr>
          <a:solidFill>
            <a:srgbClr val="FFFFFF"/>
          </a:solidFill>
          <a:ln/>
        </p:spPr>
      </p:sp>
      <p:sp>
        <p:nvSpPr>
          <p:cNvPr id="18435" name="Rectangle 2"/>
          <p:cNvSpPr>
            <a:spLocks noGrp="1" noChangeArrowheads="1"/>
          </p:cNvSpPr>
          <p:nvPr>
            <p:ph type="body" idx="1"/>
          </p:nvPr>
        </p:nvSpPr>
        <p:spPr>
          <a:noFill/>
        </p:spPr>
        <p:txBody>
          <a:bodyPr/>
          <a:lstStyle/>
          <a:p>
            <a:pPr eaLnBrk="1" hangingPunct="1"/>
            <a:r>
              <a:rPr lang="en-US" altLang="ja-JP" smtClean="0">
                <a:latin typeface="Helvetica" panose="020B0604020202020204" pitchFamily="34" charset="0"/>
                <a:cs typeface="Helvetica" panose="020B0604020202020204" pitchFamily="34" charset="0"/>
                <a:sym typeface="Helvetica" panose="020B0604020202020204" pitchFamily="34" charset="0"/>
              </a:rPr>
              <a:t>hello everyone. thank you for coming to my presentation. my name is hureltulga. i am student at osaka university in japan. today, i am going to present about architecture of a high speed mpi_bcast leveraging software defined network. this presentation takes about 18 minutes followed by 10 minutes q&amp;a. if you have any question please ask after my presentation.</a:t>
            </a:r>
          </a:p>
        </p:txBody>
      </p:sp>
    </p:spTree>
    <p:extLst>
      <p:ext uri="{BB962C8B-B14F-4D97-AF65-F5344CB8AC3E}">
        <p14:creationId xmlns:p14="http://schemas.microsoft.com/office/powerpoint/2010/main" val="2069783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Rot="1" noChangeAspect="1" noChangeArrowheads="1" noTextEdit="1"/>
          </p:cNvSpPr>
          <p:nvPr>
            <p:ph type="sldImg"/>
          </p:nvPr>
        </p:nvSpPr>
        <p:spPr>
          <a:solidFill>
            <a:srgbClr val="FFFFFF"/>
          </a:solidFill>
          <a:ln/>
        </p:spPr>
      </p:sp>
      <p:sp>
        <p:nvSpPr>
          <p:cNvPr id="20483" name="Rectangle 2"/>
          <p:cNvSpPr>
            <a:spLocks noGrp="1" noChangeArrowheads="1"/>
          </p:cNvSpPr>
          <p:nvPr>
            <p:ph type="body" idx="1"/>
          </p:nvPr>
        </p:nvSpPr>
        <p:spPr>
          <a:noFill/>
        </p:spPr>
        <p:txBody>
          <a:bodyPr/>
          <a:lstStyle/>
          <a:p>
            <a:pPr eaLnBrk="1" hangingPunct="1"/>
            <a:r>
              <a:rPr lang="en-US" altLang="ja-JP" sz="2500" smtClean="0">
                <a:latin typeface="Helvetica" panose="020B0604020202020204" pitchFamily="34" charset="0"/>
                <a:cs typeface="Helvetica" panose="020B0604020202020204" pitchFamily="34" charset="0"/>
                <a:sym typeface="Helvetica" panose="020B0604020202020204" pitchFamily="34" charset="0"/>
              </a:rPr>
              <a:t>Today’s presentation divides into 5 parts roughly. in the beginning, i am going to talk about background of message passing interface, or mpi, and network related problem of mpi in parallel computing. then, i am going to introduce briefly software defined network, a new network technology concept. because we are using this new network technology in our research. then, i am going to explain our research goal and our proposed method. then, i am going to show experiment environment and experiment result. at the end, i am going to conclude the presentation. so, let me start the presentation.</a:t>
            </a:r>
          </a:p>
          <a:p>
            <a:pPr eaLnBrk="1" hangingPunct="1"/>
            <a:endParaRPr lang="en-US" altLang="ja-JP" smtClean="0">
              <a:latin typeface="Helvetica" panose="020B0604020202020204" pitchFamily="34" charset="0"/>
              <a:cs typeface="Helvetica" panose="020B0604020202020204" pitchFamily="34" charset="0"/>
              <a:sym typeface="Helvetica" panose="020B0604020202020204" pitchFamily="34" charset="0"/>
            </a:endParaRPr>
          </a:p>
          <a:p>
            <a:pPr eaLnBrk="1" hangingPunct="1"/>
            <a:endParaRPr lang="en-US" altLang="ja-JP" smtClean="0">
              <a:latin typeface="Helvetica" panose="020B0604020202020204" pitchFamily="34" charset="0"/>
              <a:cs typeface="Helvetica" panose="020B0604020202020204" pitchFamily="34" charset="0"/>
              <a:sym typeface="Helvetica" panose="020B0604020202020204" pitchFamily="34" charset="0"/>
            </a:endParaRPr>
          </a:p>
          <a:p>
            <a:pPr eaLnBrk="1" hangingPunct="1"/>
            <a:endParaRPr lang="en-US" altLang="ja-JP" smtClean="0">
              <a:latin typeface="Helvetica" panose="020B0604020202020204" pitchFamily="34" charset="0"/>
              <a:cs typeface="Helvetica" panose="020B0604020202020204" pitchFamily="34" charset="0"/>
              <a:sym typeface="Helvetica" panose="020B0604020202020204" pitchFamily="34" charset="0"/>
            </a:endParaRPr>
          </a:p>
          <a:p>
            <a:pPr eaLnBrk="1" hangingPunct="1"/>
            <a:endParaRPr lang="en-US" altLang="ja-JP" smtClean="0">
              <a:latin typeface="Helvetica" panose="020B0604020202020204" pitchFamily="34" charset="0"/>
              <a:cs typeface="Helvetica" panose="020B0604020202020204" pitchFamily="34" charset="0"/>
              <a:sym typeface="Helvetica" panose="020B0604020202020204" pitchFamily="34" charset="0"/>
            </a:endParaRPr>
          </a:p>
        </p:txBody>
      </p:sp>
    </p:spTree>
    <p:extLst>
      <p:ext uri="{BB962C8B-B14F-4D97-AF65-F5344CB8AC3E}">
        <p14:creationId xmlns:p14="http://schemas.microsoft.com/office/powerpoint/2010/main" val="2141362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Rot="1" noChangeAspect="1" noChangeArrowheads="1" noTextEdit="1"/>
          </p:cNvSpPr>
          <p:nvPr>
            <p:ph type="sldImg"/>
          </p:nvPr>
        </p:nvSpPr>
        <p:spPr>
          <a:solidFill>
            <a:srgbClr val="FFFFFF"/>
          </a:solidFill>
          <a:ln/>
        </p:spPr>
      </p:sp>
      <p:sp>
        <p:nvSpPr>
          <p:cNvPr id="22531" name="Rectangle 2"/>
          <p:cNvSpPr>
            <a:spLocks noGrp="1" noChangeArrowheads="1"/>
          </p:cNvSpPr>
          <p:nvPr>
            <p:ph type="body" idx="1"/>
          </p:nvPr>
        </p:nvSpPr>
        <p:spPr>
          <a:noFill/>
        </p:spPr>
        <p:txBody>
          <a:bodyPr/>
          <a:lstStyle/>
          <a:p>
            <a:pPr eaLnBrk="1" hangingPunct="1"/>
            <a:r>
              <a:rPr lang="en-US" altLang="ja-JP" sz="2200" smtClean="0">
                <a:latin typeface="Helvetica Neue" charset="0"/>
                <a:sym typeface="Helvetica Neue" charset="0"/>
              </a:rPr>
              <a:t>Recently, mpi or message passing interface is playing great role in parallel computing programming. However, mpi implementations not optimized on common network hardware such as gigabit Ethernet interconnection. Let me explain this through this example. In picture, process0 wants to broadcast data to other processes like this. In this case, p0 sends data one by one using unicast communication like this. However, if process number is many, this communication could be very inefficient communication. The main reason of this implementation is that traditional network has static resource, and cannot be controlled dynamically, which means during the calculation.</a:t>
            </a:r>
          </a:p>
          <a:p>
            <a:pPr eaLnBrk="1" hangingPunct="1"/>
            <a:endParaRPr lang="en-US" altLang="ja-JP" sz="2200" smtClean="0">
              <a:latin typeface="Helvetica Neue" charset="0"/>
              <a:sym typeface="Helvetica Neue" charset="0"/>
            </a:endParaRPr>
          </a:p>
          <a:p>
            <a:pPr eaLnBrk="1" hangingPunct="1"/>
            <a:r>
              <a:rPr lang="en-US" altLang="ja-JP" sz="2200" smtClean="0">
                <a:latin typeface="Helvetica Neue" charset="0"/>
                <a:sym typeface="Helvetica Neue" charset="0"/>
              </a:rPr>
              <a:t>our first motivation of the research is MPI collective communications which is communication method for transferring data between multiple processes. general MPI implementations such as OpenMPI considers that network resource is static and cannot be dynamically controlled. This means, it is not possible to control network resources during the calculations. as the result, inefficient communication takes place on real computing environment especially in collective communications. lets take an example that there is cluster consists from 5 computing nodes like this picture. and mpi program with 4 processes is running on this cluster. process 0 wants to send data to all other processes. in this case, mpi program uses mpi_bcast which is one of the basic collective communication.</a:t>
            </a:r>
          </a:p>
          <a:p>
            <a:pPr eaLnBrk="1" hangingPunct="1"/>
            <a:endParaRPr lang="en-US" altLang="ja-JP" sz="2200" smtClean="0">
              <a:latin typeface="Helvetica Neue" charset="0"/>
              <a:sym typeface="Helvetica Neue" charset="0"/>
            </a:endParaRPr>
          </a:p>
          <a:p>
            <a:pPr eaLnBrk="1" hangingPunct="1"/>
            <a:r>
              <a:rPr lang="en-US" altLang="ja-JP" sz="2200" smtClean="0">
                <a:latin typeface="Helvetica Neue" charset="0"/>
                <a:sym typeface="Helvetica Neue" charset="0"/>
              </a:rPr>
              <a:t>as the scale of cluster becomes larger, the time spend on collective communication of mpi is becoming problem in parallel computing. one of the main reason of this problem is that, usually, collective communications implemented over combinations of multiple use of unicast communication. lets take an example that this process 0 wants to send data to process 2, 3, and 1. for this purpose, instead of sending data to multiple processes at the same time, process 0 sends data one by one using unicast communication like this in one of the simple method. this overhead of collective communication highly affect the execution time of mpi program which uses collective communication many times because mpi collective communication uses multiple unicast communications. before explaining our research goal, let me introduce new network technology called software-defined network briefly because we are using this network technology in our research.</a:t>
            </a:r>
          </a:p>
          <a:p>
            <a:pPr eaLnBrk="1" hangingPunct="1"/>
            <a:endParaRPr lang="en-US" altLang="ja-JP" sz="2200" smtClean="0">
              <a:latin typeface="Helvetica Neue" charset="0"/>
              <a:sym typeface="Helvetica Neue" charset="0"/>
            </a:endParaRPr>
          </a:p>
          <a:p>
            <a:pPr eaLnBrk="1" hangingPunct="1"/>
            <a:r>
              <a:rPr lang="ja-JP" altLang="en-US" sz="2200" smtClean="0">
                <a:latin typeface="Helvetica Neue" charset="0"/>
                <a:sym typeface="Helvetica Neue" charset="0"/>
              </a:rPr>
              <a:t>環境を想定している</a:t>
            </a:r>
          </a:p>
          <a:p>
            <a:pPr eaLnBrk="1" hangingPunct="1"/>
            <a:endParaRPr lang="ja-JP" altLang="en-US" sz="2200" smtClean="0">
              <a:latin typeface="Helvetica Neue" charset="0"/>
              <a:sym typeface="Helvetica Neue" charset="0"/>
            </a:endParaRPr>
          </a:p>
          <a:p>
            <a:pPr eaLnBrk="1" hangingPunct="1"/>
            <a:endParaRPr lang="en-US" altLang="ja-JP" sz="2200" smtClean="0">
              <a:latin typeface="Helvetica Neue" charset="0"/>
              <a:sym typeface="Helvetica Neue" charset="0"/>
            </a:endParaRPr>
          </a:p>
        </p:txBody>
      </p:sp>
    </p:spTree>
    <p:extLst>
      <p:ext uri="{BB962C8B-B14F-4D97-AF65-F5344CB8AC3E}">
        <p14:creationId xmlns:p14="http://schemas.microsoft.com/office/powerpoint/2010/main" val="351423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Rot="1" noChangeAspect="1" noChangeArrowheads="1" noTextEdit="1"/>
          </p:cNvSpPr>
          <p:nvPr>
            <p:ph type="sldImg"/>
          </p:nvPr>
        </p:nvSpPr>
        <p:spPr>
          <a:solidFill>
            <a:srgbClr val="FFFFFF"/>
          </a:solidFill>
          <a:ln/>
        </p:spPr>
      </p:sp>
      <p:sp>
        <p:nvSpPr>
          <p:cNvPr id="24579" name="Rectangle 2"/>
          <p:cNvSpPr>
            <a:spLocks noGrp="1" noChangeArrowheads="1"/>
          </p:cNvSpPr>
          <p:nvPr>
            <p:ph type="body" idx="1"/>
          </p:nvPr>
        </p:nvSpPr>
        <p:spPr>
          <a:noFill/>
        </p:spPr>
        <p:txBody>
          <a:bodyPr/>
          <a:lstStyle/>
          <a:p>
            <a:pPr eaLnBrk="1" hangingPunct="1"/>
            <a:r>
              <a:rPr lang="en-US" altLang="ja-JP" sz="2200" smtClean="0">
                <a:latin typeface="Lucida Grande" charset="0"/>
                <a:sym typeface="Lucida Grande" charset="0"/>
              </a:rPr>
              <a:t>our second motivation is emergence of software defined network. software defined network is a new concept of network technology. in traditional network technology, each network devices such as switches has controller part that decides how to deal with incoming packets. in other words, each network device has own brain part in itself.</a:t>
            </a:r>
          </a:p>
          <a:p>
            <a:pPr eaLnBrk="1" hangingPunct="1"/>
            <a:endParaRPr lang="en-US" altLang="ja-JP" sz="2200" smtClean="0">
              <a:latin typeface="Lucida Grande" charset="0"/>
              <a:sym typeface="Lucida Grande" charset="0"/>
            </a:endParaRPr>
          </a:p>
          <a:p>
            <a:pPr eaLnBrk="1" hangingPunct="1"/>
            <a:r>
              <a:rPr lang="en-US" altLang="ja-JP" sz="2200" smtClean="0">
                <a:latin typeface="Lucida Grande" charset="0"/>
                <a:sym typeface="Lucida Grande" charset="0"/>
              </a:rPr>
              <a:t>originally, sdn is </a:t>
            </a:r>
          </a:p>
          <a:p>
            <a:pPr eaLnBrk="1" hangingPunct="1"/>
            <a:r>
              <a:rPr lang="en-US" altLang="ja-JP" sz="2200" smtClean="0">
                <a:latin typeface="Lucida Grande" charset="0"/>
                <a:sym typeface="Lucida Grande" charset="0"/>
              </a:rPr>
              <a:t>the main difference of sdn from traditional network is that sdn has individual network  controller which means it separated from network devices. this network controller responsible for controlling network packets. this network controller sends rules how to deal with the network packets to switches in order to control network packets. then switches deal with network packets according to those rules.</a:t>
            </a:r>
          </a:p>
          <a:p>
            <a:pPr eaLnBrk="1" hangingPunct="1"/>
            <a:r>
              <a:rPr lang="en-US" altLang="ja-JP" sz="2200" smtClean="0">
                <a:latin typeface="Lucida Grande" charset="0"/>
                <a:sym typeface="Lucida Grande" charset="0"/>
              </a:rPr>
              <a:t>one of the important feature of sdn is that this controller is directly programmable. </a:t>
            </a:r>
          </a:p>
          <a:p>
            <a:pPr eaLnBrk="1" hangingPunct="1"/>
            <a:r>
              <a:rPr lang="en-US" altLang="ja-JP" sz="2200" smtClean="0">
                <a:latin typeface="Lucida Grande" charset="0"/>
                <a:sym typeface="Lucida Grande" charset="0"/>
              </a:rPr>
              <a:t>with those features and functions, sdn has some advantages which traditional network technology does not have.</a:t>
            </a:r>
          </a:p>
          <a:p>
            <a:pPr eaLnBrk="1" hangingPunct="1"/>
            <a:r>
              <a:rPr lang="en-US" altLang="ja-JP" sz="2200" smtClean="0">
                <a:latin typeface="Lucida Grande" charset="0"/>
                <a:sym typeface="Lucida Grande" charset="0"/>
              </a:rPr>
              <a:t>first, it is possible to control whole network from one place because network controller is centralized to one logical place.</a:t>
            </a:r>
          </a:p>
          <a:p>
            <a:pPr eaLnBrk="1" hangingPunct="1"/>
            <a:r>
              <a:rPr lang="en-US" altLang="ja-JP" sz="2200" smtClean="0">
                <a:latin typeface="Lucida Grande" charset="0"/>
                <a:sym typeface="Lucida Grande" charset="0"/>
              </a:rPr>
              <a:t>second, this network controller can control network packets dynamically which means even during the calculation. this ability is almost impossible in traditional network.</a:t>
            </a:r>
          </a:p>
          <a:p>
            <a:pPr eaLnBrk="1" hangingPunct="1"/>
            <a:r>
              <a:rPr lang="en-US" altLang="ja-JP" sz="2200" smtClean="0">
                <a:latin typeface="Lucida Grande" charset="0"/>
                <a:sym typeface="Lucida Grande" charset="0"/>
              </a:rPr>
              <a:t>third, because it is programmable, we can develop our own network controller which can control whole network.</a:t>
            </a:r>
          </a:p>
          <a:p>
            <a:pPr eaLnBrk="1" hangingPunct="1"/>
            <a:r>
              <a:rPr lang="en-US" altLang="ja-JP" sz="2200" smtClean="0">
                <a:latin typeface="Lucida Grande" charset="0"/>
                <a:sym typeface="Lucida Grande" charset="0"/>
              </a:rPr>
              <a:t>in this research, we are applying this new network technology to mpi.</a:t>
            </a:r>
          </a:p>
          <a:p>
            <a:pPr eaLnBrk="1" hangingPunct="1"/>
            <a:endParaRPr lang="en-US" altLang="ja-JP" sz="2200" smtClean="0">
              <a:latin typeface="Lucida Grande" charset="0"/>
              <a:sym typeface="Lucida Grande" charset="0"/>
            </a:endParaRPr>
          </a:p>
          <a:p>
            <a:pPr eaLnBrk="1" hangingPunct="1"/>
            <a:r>
              <a:rPr lang="en-US" altLang="ja-JP" sz="2200" smtClean="0">
                <a:latin typeface="Lucida Grande" charset="0"/>
                <a:sym typeface="Lucida Grande" charset="0"/>
              </a:rPr>
              <a:t>originally</a:t>
            </a:r>
          </a:p>
          <a:p>
            <a:pPr eaLnBrk="1" hangingPunct="1"/>
            <a:endParaRPr lang="en-US" altLang="ja-JP" sz="2200" smtClean="0">
              <a:latin typeface="Lucida Grande" charset="0"/>
              <a:sym typeface="Lucida Grande" charset="0"/>
            </a:endParaRPr>
          </a:p>
        </p:txBody>
      </p:sp>
    </p:spTree>
    <p:extLst>
      <p:ext uri="{BB962C8B-B14F-4D97-AF65-F5344CB8AC3E}">
        <p14:creationId xmlns:p14="http://schemas.microsoft.com/office/powerpoint/2010/main" val="3238372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Rot="1" noChangeAspect="1" noChangeArrowheads="1" noTextEdit="1"/>
          </p:cNvSpPr>
          <p:nvPr>
            <p:ph type="sldImg"/>
          </p:nvPr>
        </p:nvSpPr>
        <p:spPr>
          <a:solidFill>
            <a:srgbClr val="FFFFFF"/>
          </a:solidFill>
          <a:ln/>
        </p:spPr>
      </p:sp>
      <p:sp>
        <p:nvSpPr>
          <p:cNvPr id="26627" name="Rectangle 2"/>
          <p:cNvSpPr>
            <a:spLocks noGrp="1" noChangeArrowheads="1"/>
          </p:cNvSpPr>
          <p:nvPr>
            <p:ph type="body" idx="1"/>
          </p:nvPr>
        </p:nvSpPr>
        <p:spPr>
          <a:noFill/>
        </p:spPr>
        <p:txBody>
          <a:bodyPr/>
          <a:lstStyle/>
          <a:p>
            <a:pPr eaLnBrk="1" hangingPunct="1"/>
            <a:r>
              <a:rPr lang="en-US" altLang="ja-JP" sz="2200" smtClean="0">
                <a:latin typeface="Lucida Grande" charset="0"/>
                <a:sym typeface="Lucida Grande" charset="0"/>
              </a:rPr>
              <a:t>on the other hand, in software defined network, or sdn, those brain parts for network devices are decoupled from network devices and centralized to the one place called network controller. originally sdn developed to simplify the controlling network for network administrators by this architecture. through a centralized network controller manner, controlling network is becomes very easy. plus, this network controller is directly programmable. network controller can control network in very detailed level. for example, network controller even can control outgoing ports of incoming packets on the switches. in order to control network packets, network controller simply sends rule how to deal with packets to switch. in this case, incoming packets through port number 2 are going out to port number 1, 4, and 6. this sending rules is possible also during the calculations which brings that network controller can control network dynamically.</a:t>
            </a:r>
          </a:p>
          <a:p>
            <a:pPr eaLnBrk="1" hangingPunct="1"/>
            <a:endParaRPr lang="en-US" altLang="ja-JP" sz="2200" smtClean="0">
              <a:latin typeface="Lucida Grande" charset="0"/>
              <a:sym typeface="Lucida Grande" charset="0"/>
            </a:endParaRPr>
          </a:p>
          <a:p>
            <a:pPr eaLnBrk="1" hangingPunct="1"/>
            <a:r>
              <a:rPr lang="en-US" altLang="ja-JP" sz="2200" smtClean="0">
                <a:latin typeface="Lucida Grande" charset="0"/>
                <a:sym typeface="Lucida Grande" charset="0"/>
              </a:rPr>
              <a:t>the main difference of sdn from traditional network is that sdn has individual network  controller which means it separated from network devices. this network controller responsible for controlling network packets. this network controller sends rules how to deal with the network packets to switches in order to control network packets. then switches deal with network packets according to those rules.</a:t>
            </a:r>
          </a:p>
          <a:p>
            <a:pPr eaLnBrk="1" hangingPunct="1"/>
            <a:r>
              <a:rPr lang="en-US" altLang="ja-JP" sz="2200" smtClean="0">
                <a:latin typeface="Lucida Grande" charset="0"/>
                <a:sym typeface="Lucida Grande" charset="0"/>
              </a:rPr>
              <a:t>one of the important feature of sdn is that this controller is directly programmable. </a:t>
            </a:r>
          </a:p>
          <a:p>
            <a:pPr eaLnBrk="1" hangingPunct="1"/>
            <a:r>
              <a:rPr lang="en-US" altLang="ja-JP" sz="2200" smtClean="0">
                <a:latin typeface="Lucida Grande" charset="0"/>
                <a:sym typeface="Lucida Grande" charset="0"/>
              </a:rPr>
              <a:t>with those features and functions, sdn has some advantages which traditional network technology does not have.</a:t>
            </a:r>
          </a:p>
          <a:p>
            <a:pPr eaLnBrk="1" hangingPunct="1"/>
            <a:r>
              <a:rPr lang="en-US" altLang="ja-JP" sz="2200" smtClean="0">
                <a:latin typeface="Lucida Grande" charset="0"/>
                <a:sym typeface="Lucida Grande" charset="0"/>
              </a:rPr>
              <a:t>first, it is possible to control whole network from one place because network controller is centralized to one logical place.</a:t>
            </a:r>
          </a:p>
          <a:p>
            <a:pPr eaLnBrk="1" hangingPunct="1"/>
            <a:r>
              <a:rPr lang="en-US" altLang="ja-JP" sz="2200" smtClean="0">
                <a:latin typeface="Lucida Grande" charset="0"/>
                <a:sym typeface="Lucida Grande" charset="0"/>
              </a:rPr>
              <a:t>second, this network controller can control network packets dynamically which means even during the calculation. this ability is almost impossible in traditional network.</a:t>
            </a:r>
          </a:p>
          <a:p>
            <a:pPr eaLnBrk="1" hangingPunct="1"/>
            <a:r>
              <a:rPr lang="en-US" altLang="ja-JP" sz="2200" smtClean="0">
                <a:latin typeface="Lucida Grande" charset="0"/>
                <a:sym typeface="Lucida Grande" charset="0"/>
              </a:rPr>
              <a:t>third, because it is programmable, we can develop our own network controller which can control whole network.</a:t>
            </a:r>
          </a:p>
          <a:p>
            <a:pPr eaLnBrk="1" hangingPunct="1"/>
            <a:r>
              <a:rPr lang="en-US" altLang="ja-JP" sz="2200" smtClean="0">
                <a:latin typeface="Lucida Grande" charset="0"/>
                <a:sym typeface="Lucida Grande" charset="0"/>
              </a:rPr>
              <a:t>in this research, we are applying this new network technology to mpi.</a:t>
            </a:r>
          </a:p>
          <a:p>
            <a:pPr eaLnBrk="1" hangingPunct="1"/>
            <a:endParaRPr lang="en-US" altLang="ja-JP" sz="2200" smtClean="0">
              <a:latin typeface="Lucida Grande" charset="0"/>
              <a:sym typeface="Lucida Grande" charset="0"/>
            </a:endParaRPr>
          </a:p>
          <a:p>
            <a:pPr eaLnBrk="1" hangingPunct="1"/>
            <a:r>
              <a:rPr lang="en-US" altLang="ja-JP" sz="2200" smtClean="0">
                <a:latin typeface="Lucida Grande" charset="0"/>
                <a:sym typeface="Lucida Grande" charset="0"/>
              </a:rPr>
              <a:t>originally</a:t>
            </a:r>
          </a:p>
          <a:p>
            <a:pPr eaLnBrk="1" hangingPunct="1"/>
            <a:endParaRPr lang="en-US" altLang="ja-JP" sz="2200" smtClean="0">
              <a:latin typeface="Lucida Grande" charset="0"/>
              <a:sym typeface="Lucida Grande" charset="0"/>
            </a:endParaRPr>
          </a:p>
        </p:txBody>
      </p:sp>
    </p:spTree>
    <p:extLst>
      <p:ext uri="{BB962C8B-B14F-4D97-AF65-F5344CB8AC3E}">
        <p14:creationId xmlns:p14="http://schemas.microsoft.com/office/powerpoint/2010/main" val="3184909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Rot="1" noChangeAspect="1" noChangeArrowheads="1" noTextEdit="1"/>
          </p:cNvSpPr>
          <p:nvPr>
            <p:ph type="sldImg"/>
          </p:nvPr>
        </p:nvSpPr>
        <p:spPr>
          <a:solidFill>
            <a:srgbClr val="FFFFFF"/>
          </a:solidFill>
          <a:ln/>
        </p:spPr>
      </p:sp>
      <p:sp>
        <p:nvSpPr>
          <p:cNvPr id="28675" name="Rectangle 2"/>
          <p:cNvSpPr>
            <a:spLocks noGrp="1" noChangeArrowheads="1"/>
          </p:cNvSpPr>
          <p:nvPr>
            <p:ph type="body" idx="1"/>
          </p:nvPr>
        </p:nvSpPr>
        <p:spPr>
          <a:noFill/>
        </p:spPr>
        <p:txBody>
          <a:bodyPr/>
          <a:lstStyle/>
          <a:p>
            <a:pPr eaLnBrk="1" hangingPunct="1"/>
            <a:r>
              <a:rPr lang="en-US" altLang="ja-JP" sz="2200" smtClean="0">
                <a:latin typeface="Lucida Grande" charset="0"/>
                <a:sym typeface="Lucida Grande" charset="0"/>
              </a:rPr>
              <a:t>so, our research goal is to integrate this dynamic controller ability of software defined network into MPI in order to overturn the assumption that network resource is static. at the current stage of our research, we aims to reduce execution time of mpi_bcast which is simple mpi collective communication leveraging software defined network.</a:t>
            </a:r>
          </a:p>
          <a:p>
            <a:pPr eaLnBrk="1" hangingPunct="1"/>
            <a:endParaRPr lang="en-US" altLang="ja-JP" sz="2200" smtClean="0">
              <a:latin typeface="Lucida Grande" charset="0"/>
              <a:sym typeface="Lucida Grande" charset="0"/>
            </a:endParaRPr>
          </a:p>
          <a:p>
            <a:pPr eaLnBrk="1" hangingPunct="1"/>
            <a:r>
              <a:rPr lang="en-US" altLang="ja-JP" sz="2200" smtClean="0">
                <a:latin typeface="Lucida Grande" charset="0"/>
                <a:sym typeface="Lucida Grande" charset="0"/>
              </a:rPr>
              <a:t>so, our ultimate research goal is to optimize collective communications of mpi in parallel computing leveraging software-defined network. at this stage of our research now, we are aiming to reduce the execution time of broadcast communication of mpi, or MPI_Bcast, by introducing software-defined network technology.</a:t>
            </a:r>
          </a:p>
          <a:p>
            <a:pPr eaLnBrk="1" hangingPunct="1"/>
            <a:r>
              <a:rPr lang="en-US" altLang="ja-JP" sz="2200" smtClean="0">
                <a:latin typeface="Lucida Grande" charset="0"/>
                <a:sym typeface="Lucida Grande" charset="0"/>
              </a:rPr>
              <a:t>mpi_bcast is one of the basic collective communication in mpi. mpi_bcast is well suited collective communication method for one process sends data to all other process.</a:t>
            </a:r>
          </a:p>
          <a:p>
            <a:pPr eaLnBrk="1" hangingPunct="1"/>
            <a:r>
              <a:rPr lang="en-US" altLang="ja-JP" sz="2200" smtClean="0">
                <a:latin typeface="Lucida Grande" charset="0"/>
                <a:sym typeface="Lucida Grande" charset="0"/>
              </a:rPr>
              <a:t>now, i am going to explain how we applied software-defined network to mpi.</a:t>
            </a:r>
          </a:p>
        </p:txBody>
      </p:sp>
    </p:spTree>
    <p:extLst>
      <p:ext uri="{BB962C8B-B14F-4D97-AF65-F5344CB8AC3E}">
        <p14:creationId xmlns:p14="http://schemas.microsoft.com/office/powerpoint/2010/main" val="3506687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Rot="1" noChangeAspect="1" noChangeArrowheads="1" noTextEdit="1"/>
          </p:cNvSpPr>
          <p:nvPr>
            <p:ph type="sldImg"/>
          </p:nvPr>
        </p:nvSpPr>
        <p:spPr>
          <a:solidFill>
            <a:srgbClr val="FFFFFF"/>
          </a:solidFill>
          <a:ln/>
        </p:spPr>
      </p:sp>
      <p:sp>
        <p:nvSpPr>
          <p:cNvPr id="32771" name="Rectangle 2"/>
          <p:cNvSpPr>
            <a:spLocks noGrp="1" noChangeArrowheads="1"/>
          </p:cNvSpPr>
          <p:nvPr>
            <p:ph type="body" idx="1"/>
          </p:nvPr>
        </p:nvSpPr>
        <p:spPr>
          <a:noFill/>
        </p:spPr>
        <p:txBody>
          <a:bodyPr/>
          <a:lstStyle/>
          <a:p>
            <a:pPr eaLnBrk="1" hangingPunct="1"/>
            <a:r>
              <a:rPr lang="en-US" altLang="ja-JP" sz="2100" dirty="0" smtClean="0">
                <a:latin typeface="Helvetica" panose="020B0604020202020204" pitchFamily="34" charset="0"/>
                <a:cs typeface="Helvetica" panose="020B0604020202020204" pitchFamily="34" charset="0"/>
                <a:sym typeface="Helvetica" panose="020B0604020202020204" pitchFamily="34" charset="0"/>
              </a:rPr>
              <a:t>we adapted the feature of </a:t>
            </a:r>
            <a:r>
              <a:rPr lang="en-US" altLang="ja-JP" sz="2100" dirty="0" err="1" smtClean="0">
                <a:latin typeface="Helvetica" panose="020B0604020202020204" pitchFamily="34" charset="0"/>
                <a:cs typeface="Helvetica" panose="020B0604020202020204" pitchFamily="34" charset="0"/>
                <a:sym typeface="Helvetica" panose="020B0604020202020204" pitchFamily="34" charset="0"/>
              </a:rPr>
              <a:t>sdn</a:t>
            </a:r>
            <a:r>
              <a:rPr lang="en-US" altLang="ja-JP" sz="2100" dirty="0" smtClean="0">
                <a:latin typeface="Helvetica" panose="020B0604020202020204" pitchFamily="34" charset="0"/>
                <a:cs typeface="Helvetica" panose="020B0604020202020204" pitchFamily="34" charset="0"/>
                <a:sym typeface="Helvetica" panose="020B0604020202020204" pitchFamily="34" charset="0"/>
              </a:rPr>
              <a:t> that network controller can choose outgoing port or ports of incoming packets on switches as a duplication action of broadcasting data into </a:t>
            </a:r>
            <a:r>
              <a:rPr lang="en-US" altLang="ja-JP" sz="2100" dirty="0" err="1" smtClean="0">
                <a:latin typeface="Helvetica" panose="020B0604020202020204" pitchFamily="34" charset="0"/>
                <a:cs typeface="Helvetica" panose="020B0604020202020204" pitchFamily="34" charset="0"/>
                <a:sym typeface="Helvetica" panose="020B0604020202020204" pitchFamily="34" charset="0"/>
              </a:rPr>
              <a:t>mpi_bcast</a:t>
            </a:r>
            <a:r>
              <a:rPr lang="en-US" altLang="ja-JP" sz="2100" dirty="0" smtClean="0">
                <a:latin typeface="Helvetica" panose="020B0604020202020204" pitchFamily="34" charset="0"/>
                <a:cs typeface="Helvetica" panose="020B0604020202020204" pitchFamily="34" charset="0"/>
                <a:sym typeface="Helvetica" panose="020B0604020202020204" pitchFamily="34" charset="0"/>
              </a:rPr>
              <a:t>. but, first lets see how traditional </a:t>
            </a:r>
            <a:r>
              <a:rPr lang="en-US" altLang="ja-JP" sz="2100" dirty="0" err="1" smtClean="0">
                <a:latin typeface="Helvetica" panose="020B0604020202020204" pitchFamily="34" charset="0"/>
                <a:cs typeface="Helvetica" panose="020B0604020202020204" pitchFamily="34" charset="0"/>
                <a:sym typeface="Helvetica" panose="020B0604020202020204" pitchFamily="34" charset="0"/>
              </a:rPr>
              <a:t>mpi_bcast</a:t>
            </a:r>
            <a:r>
              <a:rPr lang="en-US" altLang="ja-JP" sz="2100" dirty="0" smtClean="0">
                <a:latin typeface="Helvetica" panose="020B0604020202020204" pitchFamily="34" charset="0"/>
                <a:cs typeface="Helvetica" panose="020B0604020202020204" pitchFamily="34" charset="0"/>
                <a:sym typeface="Helvetica" panose="020B0604020202020204" pitchFamily="34" charset="0"/>
              </a:rPr>
              <a:t> works in simple case. this p0 is trying to broadcast data to others which are p1, p2, and p3. for this purpose, p0 sends data like this, one by one using one-to-one communication in one of the simple case. instead of sending data to multiple processes at the same time.</a:t>
            </a:r>
          </a:p>
          <a:p>
            <a:pPr eaLnBrk="1" hangingPunct="1"/>
            <a:r>
              <a:rPr lang="en-US" altLang="ja-JP" sz="2100" dirty="0" smtClean="0">
                <a:latin typeface="Helvetica" panose="020B0604020202020204" pitchFamily="34" charset="0"/>
                <a:cs typeface="Helvetica" panose="020B0604020202020204" pitchFamily="34" charset="0"/>
                <a:sym typeface="Helvetica" panose="020B0604020202020204" pitchFamily="34" charset="0"/>
              </a:rPr>
              <a:t>for applying </a:t>
            </a:r>
            <a:r>
              <a:rPr lang="en-US" altLang="ja-JP" sz="2100" dirty="0" err="1" smtClean="0">
                <a:latin typeface="Helvetica" panose="020B0604020202020204" pitchFamily="34" charset="0"/>
                <a:cs typeface="Helvetica" panose="020B0604020202020204" pitchFamily="34" charset="0"/>
                <a:sym typeface="Helvetica" panose="020B0604020202020204" pitchFamily="34" charset="0"/>
              </a:rPr>
              <a:t>sdn</a:t>
            </a:r>
            <a:r>
              <a:rPr lang="en-US" altLang="ja-JP" sz="2100" dirty="0" smtClean="0">
                <a:latin typeface="Helvetica" panose="020B0604020202020204" pitchFamily="34" charset="0"/>
                <a:cs typeface="Helvetica" panose="020B0604020202020204" pitchFamily="34" charset="0"/>
                <a:sym typeface="Helvetica" panose="020B0604020202020204" pitchFamily="34" charset="0"/>
              </a:rPr>
              <a:t> feature into our research, first our network controller program sets up rules that duplicates packets into switches. after installation of rules, it is ready to broadcast data. in our method,  all the this p0 need to do is send data only once in order to broadcast data. then those switches are duplicates data and broadcast data will be delivered to p1, p2, and p3 correctly.</a:t>
            </a:r>
          </a:p>
          <a:p>
            <a:pPr eaLnBrk="1" hangingPunct="1"/>
            <a:r>
              <a:rPr lang="en-US" altLang="ja-JP" sz="2100" dirty="0" smtClean="0">
                <a:latin typeface="Helvetica" panose="020B0604020202020204" pitchFamily="34" charset="0"/>
                <a:cs typeface="Helvetica" panose="020B0604020202020204" pitchFamily="34" charset="0"/>
                <a:sym typeface="Helvetica" panose="020B0604020202020204" pitchFamily="34" charset="0"/>
              </a:rPr>
              <a:t>in conclusion, it is possible that a process sends data only once in order to broadcast data by using our proposed method.</a:t>
            </a:r>
          </a:p>
        </p:txBody>
      </p:sp>
    </p:spTree>
    <p:extLst>
      <p:ext uri="{BB962C8B-B14F-4D97-AF65-F5344CB8AC3E}">
        <p14:creationId xmlns:p14="http://schemas.microsoft.com/office/powerpoint/2010/main" val="2546507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Rot="1" noChangeAspect="1" noChangeArrowheads="1" noTextEdit="1"/>
          </p:cNvSpPr>
          <p:nvPr>
            <p:ph type="sldImg"/>
          </p:nvPr>
        </p:nvSpPr>
        <p:spPr>
          <a:solidFill>
            <a:srgbClr val="FFFFFF"/>
          </a:solidFill>
          <a:ln/>
        </p:spPr>
      </p:sp>
      <p:sp>
        <p:nvSpPr>
          <p:cNvPr id="34819" name="Rectangle 2"/>
          <p:cNvSpPr>
            <a:spLocks noGrp="1" noChangeArrowheads="1"/>
          </p:cNvSpPr>
          <p:nvPr>
            <p:ph type="body" idx="1"/>
          </p:nvPr>
        </p:nvSpPr>
        <p:spPr>
          <a:noFill/>
        </p:spPr>
        <p:txBody>
          <a:bodyPr/>
          <a:lstStyle/>
          <a:p>
            <a:pPr eaLnBrk="1" hangingPunct="1"/>
            <a:r>
              <a:rPr lang="en-US" altLang="ja-JP" sz="2100" dirty="0" smtClean="0">
                <a:latin typeface="Helvetica" panose="020B0604020202020204" pitchFamily="34" charset="0"/>
                <a:cs typeface="Helvetica" panose="020B0604020202020204" pitchFamily="34" charset="0"/>
                <a:sym typeface="Helvetica" panose="020B0604020202020204" pitchFamily="34" charset="0"/>
              </a:rPr>
              <a:t>Those graphs are some of our prototyped</a:t>
            </a:r>
            <a:r>
              <a:rPr lang="en-US" altLang="ja-JP" sz="2100" baseline="0" dirty="0" smtClean="0">
                <a:latin typeface="Helvetica" panose="020B0604020202020204" pitchFamily="34" charset="0"/>
                <a:cs typeface="Helvetica" panose="020B0604020202020204" pitchFamily="34" charset="0"/>
                <a:sym typeface="Helvetica" panose="020B0604020202020204" pitchFamily="34" charset="0"/>
              </a:rPr>
              <a:t> experiments of </a:t>
            </a:r>
            <a:r>
              <a:rPr lang="en-US" altLang="ja-JP" sz="2100" baseline="0" dirty="0" err="1" smtClean="0">
                <a:latin typeface="Helvetica" panose="020B0604020202020204" pitchFamily="34" charset="0"/>
                <a:cs typeface="Helvetica" panose="020B0604020202020204" pitchFamily="34" charset="0"/>
                <a:sym typeface="Helvetica" panose="020B0604020202020204" pitchFamily="34" charset="0"/>
              </a:rPr>
              <a:t>sdn</a:t>
            </a:r>
            <a:r>
              <a:rPr lang="en-US" altLang="ja-JP" sz="2100" baseline="0" dirty="0" smtClean="0">
                <a:latin typeface="Helvetica" panose="020B0604020202020204" pitchFamily="34" charset="0"/>
                <a:cs typeface="Helvetica" panose="020B0604020202020204" pitchFamily="34" charset="0"/>
                <a:sym typeface="Helvetica" panose="020B0604020202020204" pitchFamily="34" charset="0"/>
              </a:rPr>
              <a:t> </a:t>
            </a:r>
            <a:r>
              <a:rPr lang="en-US" altLang="ja-JP" sz="2100" baseline="0" dirty="0" err="1" smtClean="0">
                <a:latin typeface="Helvetica" panose="020B0604020202020204" pitchFamily="34" charset="0"/>
                <a:cs typeface="Helvetica" panose="020B0604020202020204" pitchFamily="34" charset="0"/>
                <a:sym typeface="Helvetica" panose="020B0604020202020204" pitchFamily="34" charset="0"/>
              </a:rPr>
              <a:t>mpi</a:t>
            </a:r>
            <a:r>
              <a:rPr lang="en-US" altLang="ja-JP" sz="2100" baseline="0" dirty="0" smtClean="0">
                <a:latin typeface="Helvetica" panose="020B0604020202020204" pitchFamily="34" charset="0"/>
                <a:cs typeface="Helvetica" panose="020B0604020202020204" pitchFamily="34" charset="0"/>
                <a:sym typeface="Helvetica" panose="020B0604020202020204" pitchFamily="34" charset="0"/>
              </a:rPr>
              <a:t> </a:t>
            </a:r>
            <a:r>
              <a:rPr lang="en-US" altLang="ja-JP" sz="2100" baseline="0" dirty="0" err="1" smtClean="0">
                <a:latin typeface="Helvetica" panose="020B0604020202020204" pitchFamily="34" charset="0"/>
                <a:cs typeface="Helvetica" panose="020B0604020202020204" pitchFamily="34" charset="0"/>
                <a:sym typeface="Helvetica" panose="020B0604020202020204" pitchFamily="34" charset="0"/>
              </a:rPr>
              <a:t>bcast</a:t>
            </a:r>
            <a:r>
              <a:rPr lang="en-US" altLang="ja-JP" sz="2100" baseline="0" dirty="0" smtClean="0">
                <a:latin typeface="Helvetica" panose="020B0604020202020204" pitchFamily="34" charset="0"/>
                <a:cs typeface="Helvetica" panose="020B0604020202020204" pitchFamily="34" charset="0"/>
                <a:sym typeface="Helvetica" panose="020B0604020202020204" pitchFamily="34" charset="0"/>
              </a:rPr>
              <a:t>. Left graph shows execution time of broadcasting data while changing broadcasting process number. From this graph, our proposed method is faster than traditional method as number of process increases. And, also we interested in how much time spending on network controller installing duplication rules to switches. We measured this execution time while changing processes number same as before. And, it’s spending time is still in millisecond order, we can deal with this result, because it happens at the beginning only once.</a:t>
            </a:r>
            <a:endParaRPr lang="en-US" altLang="ja-JP" sz="2100" dirty="0" smtClean="0">
              <a:latin typeface="Helvetica" panose="020B0604020202020204" pitchFamily="34" charset="0"/>
              <a:cs typeface="Helvetica" panose="020B0604020202020204" pitchFamily="34" charset="0"/>
              <a:sym typeface="Helvetica" panose="020B0604020202020204" pitchFamily="34" charset="0"/>
            </a:endParaRPr>
          </a:p>
        </p:txBody>
      </p:sp>
    </p:spTree>
    <p:extLst>
      <p:ext uri="{BB962C8B-B14F-4D97-AF65-F5344CB8AC3E}">
        <p14:creationId xmlns:p14="http://schemas.microsoft.com/office/powerpoint/2010/main" val="2910259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Rot="1" noChangeAspect="1" noChangeArrowheads="1" noTextEdit="1"/>
          </p:cNvSpPr>
          <p:nvPr>
            <p:ph type="sldImg"/>
          </p:nvPr>
        </p:nvSpPr>
        <p:spPr>
          <a:solidFill>
            <a:srgbClr val="FFFFFF"/>
          </a:solidFill>
          <a:ln/>
        </p:spPr>
      </p:sp>
      <p:sp>
        <p:nvSpPr>
          <p:cNvPr id="36867" name="Rectangle 2"/>
          <p:cNvSpPr>
            <a:spLocks noGrp="1" noChangeArrowheads="1"/>
          </p:cNvSpPr>
          <p:nvPr>
            <p:ph type="body" idx="1"/>
          </p:nvPr>
        </p:nvSpPr>
        <p:spPr>
          <a:noFill/>
        </p:spPr>
        <p:txBody>
          <a:bodyPr/>
          <a:lstStyle/>
          <a:p>
            <a:pPr eaLnBrk="1" hangingPunct="1"/>
            <a:r>
              <a:rPr lang="en-US" altLang="ja-JP" sz="2000" smtClean="0">
                <a:latin typeface="Helvetica" panose="020B0604020202020204" pitchFamily="34" charset="0"/>
                <a:cs typeface="Helvetica" panose="020B0604020202020204" pitchFamily="34" charset="0"/>
                <a:sym typeface="Helvetica" panose="020B0604020202020204" pitchFamily="34" charset="0"/>
              </a:rPr>
              <a:t>Let me conclude the presentation.</a:t>
            </a:r>
          </a:p>
        </p:txBody>
      </p:sp>
    </p:spTree>
    <p:extLst>
      <p:ext uri="{BB962C8B-B14F-4D97-AF65-F5344CB8AC3E}">
        <p14:creationId xmlns:p14="http://schemas.microsoft.com/office/powerpoint/2010/main" val="333046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7025"/>
            <a:ext cx="9753600" cy="3395663"/>
          </a:xfrm>
        </p:spPr>
        <p:txBody>
          <a:bodyPr/>
          <a:lstStyle>
            <a:lvl1pPr algn="ctr">
              <a:defRPr sz="6000"/>
            </a:lvl1pPr>
          </a:lstStyle>
          <a:p>
            <a:r>
              <a:rPr lang="en-US" altLang="ja-JP" smtClean="0"/>
              <a:t>Click to edit Master title style</a:t>
            </a:r>
            <a:endParaRPr lang="ja-JP" altLang="en-US"/>
          </a:p>
        </p:txBody>
      </p:sp>
      <p:sp>
        <p:nvSpPr>
          <p:cNvPr id="3" name="Subtitle 2"/>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smtClean="0"/>
              <a:t>Click to edit Master subtitle style</a:t>
            </a:r>
            <a:endParaRPr lang="ja-JP" altLang="en-US"/>
          </a:p>
        </p:txBody>
      </p:sp>
    </p:spTree>
    <p:extLst>
      <p:ext uri="{BB962C8B-B14F-4D97-AF65-F5344CB8AC3E}">
        <p14:creationId xmlns:p14="http://schemas.microsoft.com/office/powerpoint/2010/main" val="206356700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4210717947"/>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7025"/>
            <a:ext cx="9753600" cy="3395663"/>
          </a:xfrm>
        </p:spPr>
        <p:txBody>
          <a:bodyPr anchor="b"/>
          <a:lstStyle>
            <a:lvl1pPr algn="ctr">
              <a:defRPr sz="6000"/>
            </a:lvl1pPr>
          </a:lstStyle>
          <a:p>
            <a:r>
              <a:rPr lang="en-US" altLang="ja-JP" smtClean="0"/>
              <a:t>Click to edit Master title style</a:t>
            </a:r>
            <a:endParaRPr lang="ja-JP" altLang="en-US"/>
          </a:p>
        </p:txBody>
      </p:sp>
      <p:sp>
        <p:nvSpPr>
          <p:cNvPr id="3" name="Subtitle 2"/>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smtClean="0"/>
              <a:t>Click to edit Master subtitle style</a:t>
            </a:r>
            <a:endParaRPr lang="ja-JP" altLang="en-US"/>
          </a:p>
        </p:txBody>
      </p:sp>
    </p:spTree>
    <p:extLst>
      <p:ext uri="{BB962C8B-B14F-4D97-AF65-F5344CB8AC3E}">
        <p14:creationId xmlns:p14="http://schemas.microsoft.com/office/powerpoint/2010/main" val="962563903"/>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527960222"/>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413" y="2432050"/>
            <a:ext cx="11217275" cy="4056063"/>
          </a:xfrm>
        </p:spPr>
        <p:txBody>
          <a:bodyPr anchor="b"/>
          <a:lstStyle>
            <a:lvl1pPr>
              <a:defRPr sz="6000"/>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87413" y="6527800"/>
            <a:ext cx="11217275" cy="2133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ja-JP" smtClean="0"/>
              <a:t>Click to edit Master text styles</a:t>
            </a:r>
          </a:p>
        </p:txBody>
      </p:sp>
    </p:spTree>
    <p:extLst>
      <p:ext uri="{BB962C8B-B14F-4D97-AF65-F5344CB8AC3E}">
        <p14:creationId xmlns:p14="http://schemas.microsoft.com/office/powerpoint/2010/main" val="2356699509"/>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1270000" y="2768600"/>
            <a:ext cx="5156200" cy="571500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Content Placeholder 3"/>
          <p:cNvSpPr>
            <a:spLocks noGrp="1"/>
          </p:cNvSpPr>
          <p:nvPr>
            <p:ph sz="half" idx="2"/>
          </p:nvPr>
        </p:nvSpPr>
        <p:spPr>
          <a:xfrm>
            <a:off x="6578600" y="2768600"/>
            <a:ext cx="5156200" cy="571500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513596686"/>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350" y="519113"/>
            <a:ext cx="11217275" cy="1885950"/>
          </a:xfrm>
        </p:spPr>
        <p:txBody>
          <a:body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895350" y="3562350"/>
            <a:ext cx="5502275" cy="52403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Text Placeholder 4"/>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6583363" y="3562350"/>
            <a:ext cx="5529262" cy="52403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863042964"/>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Tree>
    <p:extLst>
      <p:ext uri="{BB962C8B-B14F-4D97-AF65-F5344CB8AC3E}">
        <p14:creationId xmlns:p14="http://schemas.microsoft.com/office/powerpoint/2010/main" val="2896561512"/>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8767956"/>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altLang="ja-JP" smtClean="0"/>
              <a:t>Click to edit Master title style</a:t>
            </a:r>
            <a:endParaRPr lang="ja-JP" altLang="en-US"/>
          </a:p>
        </p:txBody>
      </p:sp>
      <p:sp>
        <p:nvSpPr>
          <p:cNvPr id="3" name="Content Placeholder 2"/>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smtClean="0"/>
              <a:t>Click to edit Master text styles</a:t>
            </a:r>
          </a:p>
        </p:txBody>
      </p:sp>
    </p:spTree>
    <p:extLst>
      <p:ext uri="{BB962C8B-B14F-4D97-AF65-F5344CB8AC3E}">
        <p14:creationId xmlns:p14="http://schemas.microsoft.com/office/powerpoint/2010/main" val="3039197344"/>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altLang="ja-JP" smtClean="0"/>
              <a:t>Click to edit Master title style</a:t>
            </a:r>
            <a:endParaRPr lang="ja-JP" altLang="en-US"/>
          </a:p>
        </p:txBody>
      </p:sp>
      <p:sp>
        <p:nvSpPr>
          <p:cNvPr id="3" name="Picture Placeholder 2"/>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sym typeface="Helvetica Neue" charset="0"/>
            </a:endParaRPr>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smtClean="0"/>
              <a:t>Click to edit Master text styles</a:t>
            </a:r>
          </a:p>
        </p:txBody>
      </p:sp>
    </p:spTree>
    <p:extLst>
      <p:ext uri="{BB962C8B-B14F-4D97-AF65-F5344CB8AC3E}">
        <p14:creationId xmlns:p14="http://schemas.microsoft.com/office/powerpoint/2010/main" val="88688852"/>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07559043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1638300"/>
            <a:ext cx="2616200" cy="4521200"/>
          </a:xfrm>
        </p:spPr>
        <p:txBody>
          <a:bodyPr vert="eaVert"/>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1270000" y="1638300"/>
            <a:ext cx="7696200" cy="4521200"/>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12319836"/>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254000"/>
            <a:ext cx="2616200" cy="8229600"/>
          </a:xfrm>
        </p:spPr>
        <p:txBody>
          <a:bodyPr vert="eaVert"/>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1270000" y="254000"/>
            <a:ext cx="7696200" cy="8229600"/>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484593963"/>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7025"/>
            <a:ext cx="9753600" cy="3395663"/>
          </a:xfrm>
        </p:spPr>
        <p:txBody>
          <a:bodyPr anchor="b"/>
          <a:lstStyle>
            <a:lvl1pPr algn="ctr">
              <a:defRPr sz="6000"/>
            </a:lvl1pPr>
          </a:lstStyle>
          <a:p>
            <a:r>
              <a:rPr lang="en-US" altLang="ja-JP" smtClean="0"/>
              <a:t>Click to edit Master title style</a:t>
            </a:r>
            <a:endParaRPr lang="ja-JP" altLang="en-US"/>
          </a:p>
        </p:txBody>
      </p:sp>
      <p:sp>
        <p:nvSpPr>
          <p:cNvPr id="3" name="Subtitle 2"/>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smtClean="0"/>
              <a:t>Click to edit Master subtitle style</a:t>
            </a:r>
            <a:endParaRPr lang="ja-JP" altLang="en-US"/>
          </a:p>
        </p:txBody>
      </p:sp>
    </p:spTree>
    <p:extLst>
      <p:ext uri="{BB962C8B-B14F-4D97-AF65-F5344CB8AC3E}">
        <p14:creationId xmlns:p14="http://schemas.microsoft.com/office/powerpoint/2010/main" val="3220792113"/>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606444387"/>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413" y="2432050"/>
            <a:ext cx="11217275" cy="4056063"/>
          </a:xfrm>
        </p:spPr>
        <p:txBody>
          <a:bodyPr anchor="b"/>
          <a:lstStyle>
            <a:lvl1pPr>
              <a:defRPr sz="6000"/>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87413" y="6527800"/>
            <a:ext cx="11217275" cy="2133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ja-JP" smtClean="0"/>
              <a:t>Click to edit Master text styles</a:t>
            </a:r>
          </a:p>
        </p:txBody>
      </p:sp>
    </p:spTree>
    <p:extLst>
      <p:ext uri="{BB962C8B-B14F-4D97-AF65-F5344CB8AC3E}">
        <p14:creationId xmlns:p14="http://schemas.microsoft.com/office/powerpoint/2010/main" val="454643271"/>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7772400" y="2768600"/>
            <a:ext cx="1905000" cy="571500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Content Placeholder 3"/>
          <p:cNvSpPr>
            <a:spLocks noGrp="1"/>
          </p:cNvSpPr>
          <p:nvPr>
            <p:ph sz="half" idx="2"/>
          </p:nvPr>
        </p:nvSpPr>
        <p:spPr>
          <a:xfrm>
            <a:off x="9829800" y="2768600"/>
            <a:ext cx="1905000" cy="571500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578981910"/>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350" y="519113"/>
            <a:ext cx="11217275" cy="1885950"/>
          </a:xfrm>
        </p:spPr>
        <p:txBody>
          <a:body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895350" y="3562350"/>
            <a:ext cx="5502275" cy="52403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Text Placeholder 4"/>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6583363" y="3562350"/>
            <a:ext cx="5529262" cy="52403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4115044322"/>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Tree>
    <p:extLst>
      <p:ext uri="{BB962C8B-B14F-4D97-AF65-F5344CB8AC3E}">
        <p14:creationId xmlns:p14="http://schemas.microsoft.com/office/powerpoint/2010/main" val="1415407064"/>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68077"/>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altLang="ja-JP" smtClean="0"/>
              <a:t>Click to edit Master title style</a:t>
            </a:r>
            <a:endParaRPr lang="ja-JP" altLang="en-US"/>
          </a:p>
        </p:txBody>
      </p:sp>
      <p:sp>
        <p:nvSpPr>
          <p:cNvPr id="3" name="Content Placeholder 2"/>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smtClean="0"/>
              <a:t>Click to edit Master text styles</a:t>
            </a:r>
          </a:p>
        </p:txBody>
      </p:sp>
    </p:spTree>
    <p:extLst>
      <p:ext uri="{BB962C8B-B14F-4D97-AF65-F5344CB8AC3E}">
        <p14:creationId xmlns:p14="http://schemas.microsoft.com/office/powerpoint/2010/main" val="3725387157"/>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altLang="ja-JP" smtClean="0"/>
              <a:t>Click to edit Master title style</a:t>
            </a:r>
            <a:endParaRPr lang="ja-JP" altLang="en-US"/>
          </a:p>
        </p:txBody>
      </p:sp>
      <p:sp>
        <p:nvSpPr>
          <p:cNvPr id="3" name="Picture Placeholder 2"/>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sym typeface="Helvetica Neue" charset="0"/>
            </a:endParaRPr>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smtClean="0"/>
              <a:t>Click to edit Master text styles</a:t>
            </a:r>
          </a:p>
        </p:txBody>
      </p:sp>
    </p:spTree>
    <p:extLst>
      <p:ext uri="{BB962C8B-B14F-4D97-AF65-F5344CB8AC3E}">
        <p14:creationId xmlns:p14="http://schemas.microsoft.com/office/powerpoint/2010/main" val="270742224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7025"/>
            <a:ext cx="9753600" cy="3395663"/>
          </a:xfrm>
        </p:spPr>
        <p:txBody>
          <a:bodyPr anchor="b"/>
          <a:lstStyle>
            <a:lvl1pPr algn="ctr">
              <a:defRPr sz="6000"/>
            </a:lvl1pPr>
          </a:lstStyle>
          <a:p>
            <a:r>
              <a:rPr lang="en-US" altLang="ja-JP" smtClean="0"/>
              <a:t>Click to edit Master title style</a:t>
            </a:r>
            <a:endParaRPr lang="ja-JP" altLang="en-US"/>
          </a:p>
        </p:txBody>
      </p:sp>
      <p:sp>
        <p:nvSpPr>
          <p:cNvPr id="3" name="Subtitle 2"/>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smtClean="0"/>
              <a:t>Click to edit Master subtitle style</a:t>
            </a:r>
            <a:endParaRPr lang="ja-JP" altLang="en-US"/>
          </a:p>
        </p:txBody>
      </p:sp>
    </p:spTree>
    <p:extLst>
      <p:ext uri="{BB962C8B-B14F-4D97-AF65-F5344CB8AC3E}">
        <p14:creationId xmlns:p14="http://schemas.microsoft.com/office/powerpoint/2010/main" val="1806348950"/>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463001118"/>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254000"/>
            <a:ext cx="2616200" cy="8229600"/>
          </a:xfrm>
        </p:spPr>
        <p:txBody>
          <a:bodyPr vert="eaVert"/>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1270000" y="254000"/>
            <a:ext cx="7696200" cy="8229600"/>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239614725"/>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7025"/>
            <a:ext cx="9753600" cy="3395663"/>
          </a:xfrm>
        </p:spPr>
        <p:txBody>
          <a:bodyPr anchor="b"/>
          <a:lstStyle>
            <a:lvl1pPr algn="ctr">
              <a:defRPr sz="6000"/>
            </a:lvl1pPr>
          </a:lstStyle>
          <a:p>
            <a:r>
              <a:rPr lang="en-US" altLang="ja-JP" smtClean="0"/>
              <a:t>Click to edit Master title style</a:t>
            </a:r>
            <a:endParaRPr lang="ja-JP" altLang="en-US"/>
          </a:p>
        </p:txBody>
      </p:sp>
      <p:sp>
        <p:nvSpPr>
          <p:cNvPr id="3" name="Subtitle 2"/>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smtClean="0"/>
              <a:t>Click to edit Master subtitle style</a:t>
            </a:r>
            <a:endParaRPr lang="ja-JP" altLang="en-US"/>
          </a:p>
        </p:txBody>
      </p:sp>
    </p:spTree>
    <p:extLst>
      <p:ext uri="{BB962C8B-B14F-4D97-AF65-F5344CB8AC3E}">
        <p14:creationId xmlns:p14="http://schemas.microsoft.com/office/powerpoint/2010/main" val="598825832"/>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914711896"/>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413" y="2432050"/>
            <a:ext cx="11217275" cy="4056063"/>
          </a:xfrm>
        </p:spPr>
        <p:txBody>
          <a:bodyPr anchor="b"/>
          <a:lstStyle>
            <a:lvl1pPr>
              <a:defRPr sz="6000"/>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87413" y="6527800"/>
            <a:ext cx="11217275" cy="2133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ja-JP" smtClean="0"/>
              <a:t>Click to edit Master text styles</a:t>
            </a:r>
          </a:p>
        </p:txBody>
      </p:sp>
    </p:spTree>
    <p:extLst>
      <p:ext uri="{BB962C8B-B14F-4D97-AF65-F5344CB8AC3E}">
        <p14:creationId xmlns:p14="http://schemas.microsoft.com/office/powerpoint/2010/main" val="2715785824"/>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1270000" y="2768600"/>
            <a:ext cx="2444750" cy="571500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Content Placeholder 3"/>
          <p:cNvSpPr>
            <a:spLocks noGrp="1"/>
          </p:cNvSpPr>
          <p:nvPr>
            <p:ph sz="half" idx="2"/>
          </p:nvPr>
        </p:nvSpPr>
        <p:spPr>
          <a:xfrm>
            <a:off x="3867150" y="2768600"/>
            <a:ext cx="2444750" cy="571500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23190441"/>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350" y="519113"/>
            <a:ext cx="11217275" cy="1885950"/>
          </a:xfrm>
        </p:spPr>
        <p:txBody>
          <a:body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895350" y="3562350"/>
            <a:ext cx="5502275" cy="52403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Text Placeholder 4"/>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6583363" y="3562350"/>
            <a:ext cx="5529262" cy="52403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086265450"/>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Tree>
    <p:extLst>
      <p:ext uri="{BB962C8B-B14F-4D97-AF65-F5344CB8AC3E}">
        <p14:creationId xmlns:p14="http://schemas.microsoft.com/office/powerpoint/2010/main" val="3933526058"/>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618859"/>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altLang="ja-JP" smtClean="0"/>
              <a:t>Click to edit Master title style</a:t>
            </a:r>
            <a:endParaRPr lang="ja-JP" altLang="en-US"/>
          </a:p>
        </p:txBody>
      </p:sp>
      <p:sp>
        <p:nvSpPr>
          <p:cNvPr id="3" name="Content Placeholder 2"/>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smtClean="0"/>
              <a:t>Click to edit Master text styles</a:t>
            </a:r>
          </a:p>
        </p:txBody>
      </p:sp>
    </p:spTree>
    <p:extLst>
      <p:ext uri="{BB962C8B-B14F-4D97-AF65-F5344CB8AC3E}">
        <p14:creationId xmlns:p14="http://schemas.microsoft.com/office/powerpoint/2010/main" val="192382724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1089526831"/>
      </p:ext>
    </p:extLst>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altLang="ja-JP" smtClean="0"/>
              <a:t>Click to edit Master title style</a:t>
            </a:r>
            <a:endParaRPr lang="ja-JP" altLang="en-US"/>
          </a:p>
        </p:txBody>
      </p:sp>
      <p:sp>
        <p:nvSpPr>
          <p:cNvPr id="3" name="Picture Placeholder 2"/>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sym typeface="Helvetica Neue" charset="0"/>
            </a:endParaRPr>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smtClean="0"/>
              <a:t>Click to edit Master text styles</a:t>
            </a:r>
          </a:p>
        </p:txBody>
      </p:sp>
    </p:spTree>
    <p:extLst>
      <p:ext uri="{BB962C8B-B14F-4D97-AF65-F5344CB8AC3E}">
        <p14:creationId xmlns:p14="http://schemas.microsoft.com/office/powerpoint/2010/main" val="3018589146"/>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134290575"/>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254000"/>
            <a:ext cx="2616200" cy="8229600"/>
          </a:xfrm>
        </p:spPr>
        <p:txBody>
          <a:bodyPr vert="eaVert"/>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1270000" y="254000"/>
            <a:ext cx="7696200" cy="8229600"/>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134806170"/>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7025"/>
            <a:ext cx="9753600" cy="3395663"/>
          </a:xfrm>
        </p:spPr>
        <p:txBody>
          <a:bodyPr anchor="b"/>
          <a:lstStyle>
            <a:lvl1pPr algn="ctr">
              <a:defRPr sz="6000"/>
            </a:lvl1pPr>
          </a:lstStyle>
          <a:p>
            <a:r>
              <a:rPr lang="en-US" altLang="ja-JP" smtClean="0"/>
              <a:t>Click to edit Master title style</a:t>
            </a:r>
            <a:endParaRPr lang="ja-JP" altLang="en-US"/>
          </a:p>
        </p:txBody>
      </p:sp>
      <p:sp>
        <p:nvSpPr>
          <p:cNvPr id="3" name="Subtitle 2"/>
          <p:cNvSpPr>
            <a:spLocks noGrp="1"/>
          </p:cNvSpPr>
          <p:nvPr>
            <p:ph type="subTitle" idx="1"/>
          </p:nvPr>
        </p:nvSpPr>
        <p:spPr>
          <a:xfrm>
            <a:off x="1625600" y="5122863"/>
            <a:ext cx="9753600" cy="23542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smtClean="0"/>
              <a:t>Click to edit Master subtitle style</a:t>
            </a:r>
            <a:endParaRPr lang="ja-JP" altLang="en-US"/>
          </a:p>
        </p:txBody>
      </p:sp>
    </p:spTree>
    <p:extLst>
      <p:ext uri="{BB962C8B-B14F-4D97-AF65-F5344CB8AC3E}">
        <p14:creationId xmlns:p14="http://schemas.microsoft.com/office/powerpoint/2010/main" val="1152501034"/>
      </p:ext>
    </p:extLst>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a:xfrm>
            <a:off x="893763" y="2597150"/>
            <a:ext cx="11217275" cy="6188075"/>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965343347"/>
      </p:ext>
    </p:extLst>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413" y="2432050"/>
            <a:ext cx="11217275" cy="4056063"/>
          </a:xfrm>
        </p:spPr>
        <p:txBody>
          <a:bodyPr anchor="b"/>
          <a:lstStyle>
            <a:lvl1pPr>
              <a:defRPr sz="6000"/>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87413" y="6527800"/>
            <a:ext cx="11217275" cy="21336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ja-JP" smtClean="0"/>
              <a:t>Click to edit Master text styles</a:t>
            </a:r>
          </a:p>
        </p:txBody>
      </p:sp>
    </p:spTree>
    <p:extLst>
      <p:ext uri="{BB962C8B-B14F-4D97-AF65-F5344CB8AC3E}">
        <p14:creationId xmlns:p14="http://schemas.microsoft.com/office/powerpoint/2010/main" val="1712500513"/>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893763" y="2597150"/>
            <a:ext cx="5532437" cy="6188075"/>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Content Placeholder 3"/>
          <p:cNvSpPr>
            <a:spLocks noGrp="1"/>
          </p:cNvSpPr>
          <p:nvPr>
            <p:ph sz="half" idx="2"/>
          </p:nvPr>
        </p:nvSpPr>
        <p:spPr>
          <a:xfrm>
            <a:off x="6578600" y="2597150"/>
            <a:ext cx="5532438" cy="6188075"/>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142000648"/>
      </p:ext>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350" y="519113"/>
            <a:ext cx="11217275" cy="1885950"/>
          </a:xfrm>
        </p:spPr>
        <p:txBody>
          <a:body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95350" y="2390775"/>
            <a:ext cx="5502275" cy="11715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895350" y="3562350"/>
            <a:ext cx="5502275" cy="5240338"/>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Text Placeholder 4"/>
          <p:cNvSpPr>
            <a:spLocks noGrp="1"/>
          </p:cNvSpPr>
          <p:nvPr>
            <p:ph type="body" sz="quarter" idx="3"/>
          </p:nvPr>
        </p:nvSpPr>
        <p:spPr>
          <a:xfrm>
            <a:off x="6583363" y="2390775"/>
            <a:ext cx="5529262" cy="11715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6583363" y="3562350"/>
            <a:ext cx="5529262" cy="5240338"/>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4100137912"/>
      </p:ext>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Tree>
    <p:extLst>
      <p:ext uri="{BB962C8B-B14F-4D97-AF65-F5344CB8AC3E}">
        <p14:creationId xmlns:p14="http://schemas.microsoft.com/office/powerpoint/2010/main" val="829312160"/>
      </p:ext>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878381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413" y="2432050"/>
            <a:ext cx="11217275" cy="4056063"/>
          </a:xfrm>
        </p:spPr>
        <p:txBody>
          <a:bodyPr anchor="b"/>
          <a:lstStyle>
            <a:lvl1pPr>
              <a:defRPr sz="6000"/>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87413" y="6527800"/>
            <a:ext cx="11217275" cy="2133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ja-JP" smtClean="0"/>
              <a:t>Click to edit Master text styles</a:t>
            </a:r>
          </a:p>
        </p:txBody>
      </p:sp>
    </p:spTree>
    <p:extLst>
      <p:ext uri="{BB962C8B-B14F-4D97-AF65-F5344CB8AC3E}">
        <p14:creationId xmlns:p14="http://schemas.microsoft.com/office/powerpoint/2010/main" val="2946561672"/>
      </p:ext>
    </p:extLst>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altLang="ja-JP" smtClean="0"/>
              <a:t>Click to edit Master title style</a:t>
            </a:r>
            <a:endParaRPr lang="ja-JP" altLang="en-US"/>
          </a:p>
        </p:txBody>
      </p:sp>
      <p:sp>
        <p:nvSpPr>
          <p:cNvPr id="3" name="Content Placeholder 2"/>
          <p:cNvSpPr>
            <a:spLocks noGrp="1"/>
          </p:cNvSpPr>
          <p:nvPr>
            <p:ph idx="1"/>
          </p:nvPr>
        </p:nvSpPr>
        <p:spPr>
          <a:xfrm>
            <a:off x="5529263" y="1404938"/>
            <a:ext cx="6583362" cy="69310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895350" y="2925763"/>
            <a:ext cx="4194175" cy="5421312"/>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smtClean="0"/>
              <a:t>Click to edit Master text styles</a:t>
            </a:r>
          </a:p>
        </p:txBody>
      </p:sp>
    </p:spTree>
    <p:extLst>
      <p:ext uri="{BB962C8B-B14F-4D97-AF65-F5344CB8AC3E}">
        <p14:creationId xmlns:p14="http://schemas.microsoft.com/office/powerpoint/2010/main" val="564817957"/>
      </p:ext>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altLang="ja-JP" smtClean="0"/>
              <a:t>Click to edit Master title style</a:t>
            </a:r>
            <a:endParaRPr lang="ja-JP" altLang="en-US"/>
          </a:p>
        </p:txBody>
      </p:sp>
      <p:sp>
        <p:nvSpPr>
          <p:cNvPr id="3" name="Picture Placeholder 2"/>
          <p:cNvSpPr>
            <a:spLocks noGrp="1"/>
          </p:cNvSpPr>
          <p:nvPr>
            <p:ph type="pic" idx="1"/>
          </p:nvPr>
        </p:nvSpPr>
        <p:spPr>
          <a:xfrm>
            <a:off x="5529263" y="1404938"/>
            <a:ext cx="6583362" cy="69310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sym typeface="Gill Sans" charset="0"/>
            </a:endParaRPr>
          </a:p>
        </p:txBody>
      </p:sp>
      <p:sp>
        <p:nvSpPr>
          <p:cNvPr id="4" name="Text Placeholder 3"/>
          <p:cNvSpPr>
            <a:spLocks noGrp="1"/>
          </p:cNvSpPr>
          <p:nvPr>
            <p:ph type="body" sz="half" idx="2"/>
          </p:nvPr>
        </p:nvSpPr>
        <p:spPr>
          <a:xfrm>
            <a:off x="895350" y="2925763"/>
            <a:ext cx="4194175" cy="5421312"/>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smtClean="0"/>
              <a:t>Click to edit Master text styles</a:t>
            </a:r>
          </a:p>
        </p:txBody>
      </p:sp>
    </p:spTree>
    <p:extLst>
      <p:ext uri="{BB962C8B-B14F-4D97-AF65-F5344CB8AC3E}">
        <p14:creationId xmlns:p14="http://schemas.microsoft.com/office/powerpoint/2010/main" val="2308088473"/>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893763" y="2597150"/>
            <a:ext cx="11217275" cy="618807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962424150"/>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7513" y="2597150"/>
            <a:ext cx="2803525" cy="6188075"/>
          </a:xfrm>
        </p:spPr>
        <p:txBody>
          <a:bodyPr vert="eaVert"/>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893763" y="2597150"/>
            <a:ext cx="8261350" cy="618807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617850333"/>
      </p:ext>
    </p:extLst>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7025"/>
            <a:ext cx="9753600" cy="3395663"/>
          </a:xfrm>
          <a:prstGeom prst="rect">
            <a:avLst/>
          </a:prstGeom>
        </p:spPr>
        <p:txBody>
          <a:bodyPr anchor="b"/>
          <a:lstStyle>
            <a:lvl1pPr algn="ctr">
              <a:defRPr sz="6000"/>
            </a:lvl1pPr>
          </a:lstStyle>
          <a:p>
            <a:r>
              <a:rPr lang="en-US" altLang="ja-JP" smtClean="0"/>
              <a:t>Click to edit Master title style</a:t>
            </a:r>
            <a:endParaRPr lang="ja-JP" altLang="en-US"/>
          </a:p>
        </p:txBody>
      </p:sp>
      <p:sp>
        <p:nvSpPr>
          <p:cNvPr id="3" name="Subtitle 2"/>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smtClean="0"/>
              <a:t>Click to edit Master subtitle style</a:t>
            </a:r>
            <a:endParaRPr lang="ja-JP" altLang="en-US"/>
          </a:p>
        </p:txBody>
      </p:sp>
    </p:spTree>
    <p:extLst>
      <p:ext uri="{BB962C8B-B14F-4D97-AF65-F5344CB8AC3E}">
        <p14:creationId xmlns:p14="http://schemas.microsoft.com/office/powerpoint/2010/main" val="1629802508"/>
      </p:ext>
    </p:extLst>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3763" y="519113"/>
            <a:ext cx="11217275" cy="1885950"/>
          </a:xfrm>
          <a:prstGeom prst="rect">
            <a:avLst/>
          </a:prstGeom>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372080165"/>
      </p:ext>
    </p:extLst>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413" y="2432050"/>
            <a:ext cx="11217275" cy="4056063"/>
          </a:xfrm>
          <a:prstGeom prst="rect">
            <a:avLst/>
          </a:prstGeom>
        </p:spPr>
        <p:txBody>
          <a:bodyPr anchor="b"/>
          <a:lstStyle>
            <a:lvl1pPr>
              <a:defRPr sz="6000"/>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87413" y="6527800"/>
            <a:ext cx="11217275" cy="2133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ja-JP" smtClean="0"/>
              <a:t>Click to edit Master text styles</a:t>
            </a:r>
          </a:p>
        </p:txBody>
      </p:sp>
    </p:spTree>
    <p:extLst>
      <p:ext uri="{BB962C8B-B14F-4D97-AF65-F5344CB8AC3E}">
        <p14:creationId xmlns:p14="http://schemas.microsoft.com/office/powerpoint/2010/main" val="3589024566"/>
      </p:ext>
    </p:extLst>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3763" y="519113"/>
            <a:ext cx="11217275" cy="1885950"/>
          </a:xfrm>
          <a:prstGeom prst="rect">
            <a:avLst/>
          </a:prstGeom>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1270000" y="1270000"/>
            <a:ext cx="5156200" cy="721360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Content Placeholder 3"/>
          <p:cNvSpPr>
            <a:spLocks noGrp="1"/>
          </p:cNvSpPr>
          <p:nvPr>
            <p:ph sz="half" idx="2"/>
          </p:nvPr>
        </p:nvSpPr>
        <p:spPr>
          <a:xfrm>
            <a:off x="6578600" y="1270000"/>
            <a:ext cx="5156200" cy="721360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1661943409"/>
      </p:ext>
    </p:extLst>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350" y="519113"/>
            <a:ext cx="11217275" cy="1885950"/>
          </a:xfrm>
          <a:prstGeom prst="rect">
            <a:avLst/>
          </a:prstGeom>
        </p:spPr>
        <p:txBody>
          <a:body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895350" y="3562350"/>
            <a:ext cx="5502275" cy="52403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Text Placeholder 4"/>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6583363" y="3562350"/>
            <a:ext cx="5529262" cy="52403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739339862"/>
      </p:ext>
    </p:extLst>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3763" y="519113"/>
            <a:ext cx="11217275" cy="1885950"/>
          </a:xfrm>
          <a:prstGeom prst="rect">
            <a:avLst/>
          </a:prstGeom>
        </p:spPr>
        <p:txBody>
          <a:bodyPr/>
          <a:lstStyle/>
          <a:p>
            <a:r>
              <a:rPr lang="en-US" altLang="ja-JP" smtClean="0"/>
              <a:t>Click to edit Master title style</a:t>
            </a:r>
            <a:endParaRPr lang="ja-JP" altLang="en-US"/>
          </a:p>
        </p:txBody>
      </p:sp>
    </p:spTree>
    <p:extLst>
      <p:ext uri="{BB962C8B-B14F-4D97-AF65-F5344CB8AC3E}">
        <p14:creationId xmlns:p14="http://schemas.microsoft.com/office/powerpoint/2010/main" val="16894409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1270000" y="2768600"/>
            <a:ext cx="5156200" cy="571500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Content Placeholder 3"/>
          <p:cNvSpPr>
            <a:spLocks noGrp="1"/>
          </p:cNvSpPr>
          <p:nvPr>
            <p:ph sz="half" idx="2"/>
          </p:nvPr>
        </p:nvSpPr>
        <p:spPr>
          <a:xfrm>
            <a:off x="6578600" y="2768600"/>
            <a:ext cx="5156200" cy="571500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681381982"/>
      </p:ext>
    </p:extLst>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2387389"/>
      </p:ext>
    </p:extLst>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a:prstGeom prst="rect">
            <a:avLst/>
          </a:prstGeom>
        </p:spPr>
        <p:txBody>
          <a:bodyPr anchor="b"/>
          <a:lstStyle>
            <a:lvl1pPr>
              <a:defRPr sz="3200"/>
            </a:lvl1pPr>
          </a:lstStyle>
          <a:p>
            <a:r>
              <a:rPr lang="en-US" altLang="ja-JP" smtClean="0"/>
              <a:t>Click to edit Master title style</a:t>
            </a:r>
            <a:endParaRPr lang="ja-JP" altLang="en-US"/>
          </a:p>
        </p:txBody>
      </p:sp>
      <p:sp>
        <p:nvSpPr>
          <p:cNvPr id="3" name="Content Placeholder 2"/>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smtClean="0"/>
              <a:t>Click to edit Master text styles</a:t>
            </a:r>
          </a:p>
        </p:txBody>
      </p:sp>
    </p:spTree>
    <p:extLst>
      <p:ext uri="{BB962C8B-B14F-4D97-AF65-F5344CB8AC3E}">
        <p14:creationId xmlns:p14="http://schemas.microsoft.com/office/powerpoint/2010/main" val="664789869"/>
      </p:ext>
    </p:extLst>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a:prstGeom prst="rect">
            <a:avLst/>
          </a:prstGeom>
        </p:spPr>
        <p:txBody>
          <a:bodyPr anchor="b"/>
          <a:lstStyle>
            <a:lvl1pPr>
              <a:defRPr sz="3200"/>
            </a:lvl1pPr>
          </a:lstStyle>
          <a:p>
            <a:r>
              <a:rPr lang="en-US" altLang="ja-JP" smtClean="0"/>
              <a:t>Click to edit Master title style</a:t>
            </a:r>
            <a:endParaRPr lang="ja-JP" altLang="en-US"/>
          </a:p>
        </p:txBody>
      </p:sp>
      <p:sp>
        <p:nvSpPr>
          <p:cNvPr id="3" name="Picture Placeholder 2"/>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sym typeface="Helvetica Neue" charset="0"/>
            </a:endParaRPr>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smtClean="0"/>
              <a:t>Click to edit Master text styles</a:t>
            </a:r>
          </a:p>
        </p:txBody>
      </p:sp>
    </p:spTree>
    <p:extLst>
      <p:ext uri="{BB962C8B-B14F-4D97-AF65-F5344CB8AC3E}">
        <p14:creationId xmlns:p14="http://schemas.microsoft.com/office/powerpoint/2010/main" val="378830979"/>
      </p:ext>
    </p:extLst>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93763" y="519113"/>
            <a:ext cx="11217275" cy="1885950"/>
          </a:xfrm>
          <a:prstGeom prst="rect">
            <a:avLst/>
          </a:prstGeom>
        </p:spPr>
        <p:txBody>
          <a:bodyPr/>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1457601843"/>
      </p:ext>
    </p:extLst>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7513" y="519113"/>
            <a:ext cx="2803525" cy="7964487"/>
          </a:xfrm>
          <a:prstGeom prst="rect">
            <a:avLst/>
          </a:prstGeom>
        </p:spPr>
        <p:txBody>
          <a:bodyPr vert="eaVert"/>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893763" y="519113"/>
            <a:ext cx="8261350" cy="7964487"/>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913876575"/>
      </p:ext>
    </p:extLst>
  </p:cSld>
  <p:clrMapOvr>
    <a:masterClrMapping/>
  </p:clrMapOvr>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7025"/>
            <a:ext cx="9753600" cy="3395663"/>
          </a:xfrm>
        </p:spPr>
        <p:txBody>
          <a:bodyPr anchor="b"/>
          <a:lstStyle>
            <a:lvl1pPr algn="ctr">
              <a:defRPr sz="6000"/>
            </a:lvl1pPr>
          </a:lstStyle>
          <a:p>
            <a:r>
              <a:rPr lang="en-US" altLang="ja-JP" smtClean="0"/>
              <a:t>Click to edit Master title style</a:t>
            </a:r>
            <a:endParaRPr lang="ja-JP" altLang="en-US"/>
          </a:p>
        </p:txBody>
      </p:sp>
      <p:sp>
        <p:nvSpPr>
          <p:cNvPr id="3" name="Subtitle 2"/>
          <p:cNvSpPr>
            <a:spLocks noGrp="1"/>
          </p:cNvSpPr>
          <p:nvPr>
            <p:ph type="subTitle" idx="1"/>
          </p:nvPr>
        </p:nvSpPr>
        <p:spPr>
          <a:xfrm>
            <a:off x="1625600" y="5122863"/>
            <a:ext cx="9753600" cy="23542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smtClean="0"/>
              <a:t>Click to edit Master subtitle style</a:t>
            </a:r>
            <a:endParaRPr lang="ja-JP" altLang="en-US"/>
          </a:p>
        </p:txBody>
      </p:sp>
    </p:spTree>
    <p:extLst>
      <p:ext uri="{BB962C8B-B14F-4D97-AF65-F5344CB8AC3E}">
        <p14:creationId xmlns:p14="http://schemas.microsoft.com/office/powerpoint/2010/main" val="1393360610"/>
      </p:ext>
    </p:extLst>
  </p:cSld>
  <p:clrMapOvr>
    <a:masterClrMapping/>
  </p:clrMapOvr>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a:xfrm>
            <a:off x="893763" y="2597150"/>
            <a:ext cx="11217275" cy="6188075"/>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826771650"/>
      </p:ext>
    </p:extLst>
  </p:cSld>
  <p:clrMapOvr>
    <a:masterClrMapping/>
  </p:clrMapOvr>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413" y="2432050"/>
            <a:ext cx="11217275" cy="4056063"/>
          </a:xfrm>
        </p:spPr>
        <p:txBody>
          <a:bodyPr anchor="b"/>
          <a:lstStyle>
            <a:lvl1pPr>
              <a:defRPr sz="6000"/>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87413" y="6527800"/>
            <a:ext cx="11217275" cy="21336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ja-JP" smtClean="0"/>
              <a:t>Click to edit Master text styles</a:t>
            </a:r>
          </a:p>
        </p:txBody>
      </p:sp>
    </p:spTree>
    <p:extLst>
      <p:ext uri="{BB962C8B-B14F-4D97-AF65-F5344CB8AC3E}">
        <p14:creationId xmlns:p14="http://schemas.microsoft.com/office/powerpoint/2010/main" val="3891007875"/>
      </p:ext>
    </p:extLst>
  </p:cSld>
  <p:clrMapOvr>
    <a:masterClrMapping/>
  </p:clrMapOvr>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893763" y="2597150"/>
            <a:ext cx="5532437" cy="6188075"/>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Content Placeholder 3"/>
          <p:cNvSpPr>
            <a:spLocks noGrp="1"/>
          </p:cNvSpPr>
          <p:nvPr>
            <p:ph sz="half" idx="2"/>
          </p:nvPr>
        </p:nvSpPr>
        <p:spPr>
          <a:xfrm>
            <a:off x="6578600" y="2597150"/>
            <a:ext cx="5532438" cy="6188075"/>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4090783531"/>
      </p:ext>
    </p:extLst>
  </p:cSld>
  <p:clrMapOvr>
    <a:masterClrMapping/>
  </p:clrMapOvr>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350" y="519113"/>
            <a:ext cx="11217275" cy="1885950"/>
          </a:xfrm>
        </p:spPr>
        <p:txBody>
          <a:body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95350" y="2390775"/>
            <a:ext cx="5502275" cy="11715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895350" y="3562350"/>
            <a:ext cx="5502275" cy="5240338"/>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Text Placeholder 4"/>
          <p:cNvSpPr>
            <a:spLocks noGrp="1"/>
          </p:cNvSpPr>
          <p:nvPr>
            <p:ph type="body" sz="quarter" idx="3"/>
          </p:nvPr>
        </p:nvSpPr>
        <p:spPr>
          <a:xfrm>
            <a:off x="6583363" y="2390775"/>
            <a:ext cx="5529262" cy="11715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6583363" y="3562350"/>
            <a:ext cx="5529262" cy="5240338"/>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46201840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350" y="519113"/>
            <a:ext cx="11217275" cy="1885950"/>
          </a:xfrm>
        </p:spPr>
        <p:txBody>
          <a:body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895350" y="3562350"/>
            <a:ext cx="5502275" cy="52403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Text Placeholder 4"/>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6583363" y="3562350"/>
            <a:ext cx="5529262" cy="52403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899492206"/>
      </p:ext>
    </p:extLst>
  </p:cSld>
  <p:clrMapOvr>
    <a:masterClrMapping/>
  </p:clrMapOvr>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Tree>
    <p:extLst>
      <p:ext uri="{BB962C8B-B14F-4D97-AF65-F5344CB8AC3E}">
        <p14:creationId xmlns:p14="http://schemas.microsoft.com/office/powerpoint/2010/main" val="1086166724"/>
      </p:ext>
    </p:extLst>
  </p:cSld>
  <p:clrMapOvr>
    <a:masterClrMapping/>
  </p:clrMapOvr>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8371085"/>
      </p:ext>
    </p:extLst>
  </p:cSld>
  <p:clrMapOvr>
    <a:masterClrMapping/>
  </p:clrMapOvr>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altLang="ja-JP" smtClean="0"/>
              <a:t>Click to edit Master title style</a:t>
            </a:r>
            <a:endParaRPr lang="ja-JP" altLang="en-US"/>
          </a:p>
        </p:txBody>
      </p:sp>
      <p:sp>
        <p:nvSpPr>
          <p:cNvPr id="3" name="Content Placeholder 2"/>
          <p:cNvSpPr>
            <a:spLocks noGrp="1"/>
          </p:cNvSpPr>
          <p:nvPr>
            <p:ph idx="1"/>
          </p:nvPr>
        </p:nvSpPr>
        <p:spPr>
          <a:xfrm>
            <a:off x="5529263" y="1404938"/>
            <a:ext cx="6583362" cy="69310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895350" y="2925763"/>
            <a:ext cx="4194175" cy="5421312"/>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smtClean="0"/>
              <a:t>Click to edit Master text styles</a:t>
            </a:r>
          </a:p>
        </p:txBody>
      </p:sp>
    </p:spTree>
    <p:extLst>
      <p:ext uri="{BB962C8B-B14F-4D97-AF65-F5344CB8AC3E}">
        <p14:creationId xmlns:p14="http://schemas.microsoft.com/office/powerpoint/2010/main" val="841819968"/>
      </p:ext>
    </p:extLst>
  </p:cSld>
  <p:clrMapOvr>
    <a:masterClrMapping/>
  </p:clrMapOvr>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altLang="ja-JP" smtClean="0"/>
              <a:t>Click to edit Master title style</a:t>
            </a:r>
            <a:endParaRPr lang="ja-JP" altLang="en-US"/>
          </a:p>
        </p:txBody>
      </p:sp>
      <p:sp>
        <p:nvSpPr>
          <p:cNvPr id="3" name="Picture Placeholder 2"/>
          <p:cNvSpPr>
            <a:spLocks noGrp="1"/>
          </p:cNvSpPr>
          <p:nvPr>
            <p:ph type="pic" idx="1"/>
          </p:nvPr>
        </p:nvSpPr>
        <p:spPr>
          <a:xfrm>
            <a:off x="5529263" y="1404938"/>
            <a:ext cx="6583362" cy="69310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sym typeface="Gill Sans" charset="0"/>
            </a:endParaRPr>
          </a:p>
        </p:txBody>
      </p:sp>
      <p:sp>
        <p:nvSpPr>
          <p:cNvPr id="4" name="Text Placeholder 3"/>
          <p:cNvSpPr>
            <a:spLocks noGrp="1"/>
          </p:cNvSpPr>
          <p:nvPr>
            <p:ph type="body" sz="half" idx="2"/>
          </p:nvPr>
        </p:nvSpPr>
        <p:spPr>
          <a:xfrm>
            <a:off x="895350" y="2925763"/>
            <a:ext cx="4194175" cy="5421312"/>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smtClean="0"/>
              <a:t>Click to edit Master text styles</a:t>
            </a:r>
          </a:p>
        </p:txBody>
      </p:sp>
    </p:spTree>
    <p:extLst>
      <p:ext uri="{BB962C8B-B14F-4D97-AF65-F5344CB8AC3E}">
        <p14:creationId xmlns:p14="http://schemas.microsoft.com/office/powerpoint/2010/main" val="3309624484"/>
      </p:ext>
    </p:extLst>
  </p:cSld>
  <p:clrMapOvr>
    <a:masterClrMapping/>
  </p:clrMapOvr>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893763" y="2597150"/>
            <a:ext cx="11217275" cy="618807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383320487"/>
      </p:ext>
    </p:extLst>
  </p:cSld>
  <p:clrMapOvr>
    <a:masterClrMapping/>
  </p:clrMapOvr>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7513" y="2597150"/>
            <a:ext cx="2803525" cy="6470650"/>
          </a:xfrm>
        </p:spPr>
        <p:txBody>
          <a:bodyPr vert="eaVert"/>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893763" y="2597150"/>
            <a:ext cx="8261350" cy="6470650"/>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4225745130"/>
      </p:ext>
    </p:extLst>
  </p:cSld>
  <p:clrMapOvr>
    <a:masterClrMapping/>
  </p:clrMapOvr>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7025"/>
            <a:ext cx="9753600" cy="3395663"/>
          </a:xfrm>
        </p:spPr>
        <p:txBody>
          <a:bodyPr anchor="b"/>
          <a:lstStyle>
            <a:lvl1pPr algn="ctr">
              <a:defRPr sz="6000"/>
            </a:lvl1pPr>
          </a:lstStyle>
          <a:p>
            <a:r>
              <a:rPr lang="en-US" altLang="ja-JP" smtClean="0"/>
              <a:t>Click to edit Master title style</a:t>
            </a:r>
            <a:endParaRPr lang="ja-JP" altLang="en-US"/>
          </a:p>
        </p:txBody>
      </p:sp>
      <p:sp>
        <p:nvSpPr>
          <p:cNvPr id="3" name="Subtitle 2"/>
          <p:cNvSpPr>
            <a:spLocks noGrp="1"/>
          </p:cNvSpPr>
          <p:nvPr>
            <p:ph type="subTitle" idx="1"/>
          </p:nvPr>
        </p:nvSpPr>
        <p:spPr>
          <a:xfrm>
            <a:off x="1625600" y="5122863"/>
            <a:ext cx="9753600" cy="23542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smtClean="0"/>
              <a:t>Click to edit Master subtitle style</a:t>
            </a:r>
            <a:endParaRPr lang="ja-JP" altLang="en-US"/>
          </a:p>
        </p:txBody>
      </p:sp>
    </p:spTree>
    <p:extLst>
      <p:ext uri="{BB962C8B-B14F-4D97-AF65-F5344CB8AC3E}">
        <p14:creationId xmlns:p14="http://schemas.microsoft.com/office/powerpoint/2010/main" val="61974803"/>
      </p:ext>
    </p:extLst>
  </p:cSld>
  <p:clrMapOvr>
    <a:masterClrMapping/>
  </p:clrMapOvr>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a:xfrm>
            <a:off x="893763" y="2597150"/>
            <a:ext cx="11217275" cy="6188075"/>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320943138"/>
      </p:ext>
    </p:extLst>
  </p:cSld>
  <p:clrMapOvr>
    <a:masterClrMapping/>
  </p:clrMapOvr>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413" y="2432050"/>
            <a:ext cx="11217275" cy="4056063"/>
          </a:xfrm>
        </p:spPr>
        <p:txBody>
          <a:bodyPr anchor="b"/>
          <a:lstStyle>
            <a:lvl1pPr>
              <a:defRPr sz="6000"/>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87413" y="6527800"/>
            <a:ext cx="11217275" cy="21336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ja-JP" smtClean="0"/>
              <a:t>Click to edit Master text styles</a:t>
            </a:r>
          </a:p>
        </p:txBody>
      </p:sp>
    </p:spTree>
    <p:extLst>
      <p:ext uri="{BB962C8B-B14F-4D97-AF65-F5344CB8AC3E}">
        <p14:creationId xmlns:p14="http://schemas.microsoft.com/office/powerpoint/2010/main" val="4088638777"/>
      </p:ext>
    </p:extLst>
  </p:cSld>
  <p:clrMapOvr>
    <a:masterClrMapping/>
  </p:clrMapOvr>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893763" y="2597150"/>
            <a:ext cx="5532437" cy="6188075"/>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Content Placeholder 3"/>
          <p:cNvSpPr>
            <a:spLocks noGrp="1"/>
          </p:cNvSpPr>
          <p:nvPr>
            <p:ph sz="half" idx="2"/>
          </p:nvPr>
        </p:nvSpPr>
        <p:spPr>
          <a:xfrm>
            <a:off x="6578600" y="2597150"/>
            <a:ext cx="5532438" cy="6188075"/>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84921824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Tree>
    <p:extLst>
      <p:ext uri="{BB962C8B-B14F-4D97-AF65-F5344CB8AC3E}">
        <p14:creationId xmlns:p14="http://schemas.microsoft.com/office/powerpoint/2010/main" val="3216963386"/>
      </p:ext>
    </p:extLst>
  </p:cSld>
  <p:clrMapOvr>
    <a:masterClrMapping/>
  </p:clrMapOvr>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350" y="519113"/>
            <a:ext cx="11217275" cy="1885950"/>
          </a:xfrm>
        </p:spPr>
        <p:txBody>
          <a:body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95350" y="2390775"/>
            <a:ext cx="5502275" cy="11715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895350" y="3562350"/>
            <a:ext cx="5502275" cy="5240338"/>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Text Placeholder 4"/>
          <p:cNvSpPr>
            <a:spLocks noGrp="1"/>
          </p:cNvSpPr>
          <p:nvPr>
            <p:ph type="body" sz="quarter" idx="3"/>
          </p:nvPr>
        </p:nvSpPr>
        <p:spPr>
          <a:xfrm>
            <a:off x="6583363" y="2390775"/>
            <a:ext cx="5529262" cy="11715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6583363" y="3562350"/>
            <a:ext cx="5529262" cy="5240338"/>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874526731"/>
      </p:ext>
    </p:extLst>
  </p:cSld>
  <p:clrMapOvr>
    <a:masterClrMapping/>
  </p:clrMapOvr>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Tree>
    <p:extLst>
      <p:ext uri="{BB962C8B-B14F-4D97-AF65-F5344CB8AC3E}">
        <p14:creationId xmlns:p14="http://schemas.microsoft.com/office/powerpoint/2010/main" val="2885088070"/>
      </p:ext>
    </p:extLst>
  </p:cSld>
  <p:clrMapOvr>
    <a:masterClrMapping/>
  </p:clrMapOvr>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5806478"/>
      </p:ext>
    </p:extLst>
  </p:cSld>
  <p:clrMapOvr>
    <a:masterClrMapping/>
  </p:clrMapOvr>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altLang="ja-JP" smtClean="0"/>
              <a:t>Click to edit Master title style</a:t>
            </a:r>
            <a:endParaRPr lang="ja-JP" altLang="en-US"/>
          </a:p>
        </p:txBody>
      </p:sp>
      <p:sp>
        <p:nvSpPr>
          <p:cNvPr id="3" name="Content Placeholder 2"/>
          <p:cNvSpPr>
            <a:spLocks noGrp="1"/>
          </p:cNvSpPr>
          <p:nvPr>
            <p:ph idx="1"/>
          </p:nvPr>
        </p:nvSpPr>
        <p:spPr>
          <a:xfrm>
            <a:off x="5529263" y="1404938"/>
            <a:ext cx="6583362" cy="69310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895350" y="2925763"/>
            <a:ext cx="4194175" cy="5421312"/>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smtClean="0"/>
              <a:t>Click to edit Master text styles</a:t>
            </a:r>
          </a:p>
        </p:txBody>
      </p:sp>
    </p:spTree>
    <p:extLst>
      <p:ext uri="{BB962C8B-B14F-4D97-AF65-F5344CB8AC3E}">
        <p14:creationId xmlns:p14="http://schemas.microsoft.com/office/powerpoint/2010/main" val="1252532841"/>
      </p:ext>
    </p:extLst>
  </p:cSld>
  <p:clrMapOvr>
    <a:masterClrMapping/>
  </p:clrMapOvr>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altLang="ja-JP" smtClean="0"/>
              <a:t>Click to edit Master title style</a:t>
            </a:r>
            <a:endParaRPr lang="ja-JP" altLang="en-US"/>
          </a:p>
        </p:txBody>
      </p:sp>
      <p:sp>
        <p:nvSpPr>
          <p:cNvPr id="3" name="Picture Placeholder 2"/>
          <p:cNvSpPr>
            <a:spLocks noGrp="1"/>
          </p:cNvSpPr>
          <p:nvPr>
            <p:ph type="pic" idx="1"/>
          </p:nvPr>
        </p:nvSpPr>
        <p:spPr>
          <a:xfrm>
            <a:off x="5529263" y="1404938"/>
            <a:ext cx="6583362" cy="69310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sym typeface="Gill Sans" charset="0"/>
            </a:endParaRPr>
          </a:p>
        </p:txBody>
      </p:sp>
      <p:sp>
        <p:nvSpPr>
          <p:cNvPr id="4" name="Text Placeholder 3"/>
          <p:cNvSpPr>
            <a:spLocks noGrp="1"/>
          </p:cNvSpPr>
          <p:nvPr>
            <p:ph type="body" sz="half" idx="2"/>
          </p:nvPr>
        </p:nvSpPr>
        <p:spPr>
          <a:xfrm>
            <a:off x="895350" y="2925763"/>
            <a:ext cx="4194175" cy="5421312"/>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smtClean="0"/>
              <a:t>Click to edit Master text styles</a:t>
            </a:r>
          </a:p>
        </p:txBody>
      </p:sp>
    </p:spTree>
    <p:extLst>
      <p:ext uri="{BB962C8B-B14F-4D97-AF65-F5344CB8AC3E}">
        <p14:creationId xmlns:p14="http://schemas.microsoft.com/office/powerpoint/2010/main" val="267760172"/>
      </p:ext>
    </p:extLst>
  </p:cSld>
  <p:clrMapOvr>
    <a:masterClrMapping/>
  </p:clrMapOvr>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893763" y="2597150"/>
            <a:ext cx="11217275" cy="618807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259850582"/>
      </p:ext>
    </p:extLst>
  </p:cSld>
  <p:clrMapOvr>
    <a:masterClrMapping/>
  </p:clrMapOvr>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7513" y="2597150"/>
            <a:ext cx="2803525" cy="6470650"/>
          </a:xfrm>
        </p:spPr>
        <p:txBody>
          <a:bodyPr vert="eaVert"/>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893763" y="2597150"/>
            <a:ext cx="8261350" cy="6470650"/>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32139335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409540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altLang="ja-JP" smtClean="0"/>
              <a:t>Click to edit Master title style</a:t>
            </a:r>
            <a:endParaRPr lang="ja-JP" altLang="en-US"/>
          </a:p>
        </p:txBody>
      </p:sp>
      <p:sp>
        <p:nvSpPr>
          <p:cNvPr id="3" name="Content Placeholder 2"/>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smtClean="0"/>
              <a:t>Click to edit Master text styles</a:t>
            </a:r>
          </a:p>
        </p:txBody>
      </p:sp>
    </p:spTree>
    <p:extLst>
      <p:ext uri="{BB962C8B-B14F-4D97-AF65-F5344CB8AC3E}">
        <p14:creationId xmlns:p14="http://schemas.microsoft.com/office/powerpoint/2010/main" val="324176050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086933903"/>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altLang="ja-JP" smtClean="0"/>
              <a:t>Click to edit Master title style</a:t>
            </a:r>
            <a:endParaRPr lang="ja-JP" altLang="en-US"/>
          </a:p>
        </p:txBody>
      </p:sp>
      <p:sp>
        <p:nvSpPr>
          <p:cNvPr id="3" name="Picture Placeholder 2"/>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sym typeface="Helvetica Neue" charset="0"/>
            </a:endParaRPr>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smtClean="0"/>
              <a:t>Click to edit Master text styles</a:t>
            </a:r>
          </a:p>
        </p:txBody>
      </p:sp>
    </p:spTree>
    <p:extLst>
      <p:ext uri="{BB962C8B-B14F-4D97-AF65-F5344CB8AC3E}">
        <p14:creationId xmlns:p14="http://schemas.microsoft.com/office/powerpoint/2010/main" val="192011149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4273125530"/>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254000"/>
            <a:ext cx="2616200" cy="8229600"/>
          </a:xfrm>
        </p:spPr>
        <p:txBody>
          <a:bodyPr vert="eaVert"/>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1270000" y="254000"/>
            <a:ext cx="7696200" cy="8229600"/>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4171354059"/>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7025"/>
            <a:ext cx="9753600" cy="3395663"/>
          </a:xfrm>
        </p:spPr>
        <p:txBody>
          <a:bodyPr anchor="b"/>
          <a:lstStyle>
            <a:lvl1pPr algn="ctr">
              <a:defRPr sz="6000"/>
            </a:lvl1pPr>
          </a:lstStyle>
          <a:p>
            <a:r>
              <a:rPr lang="en-US" altLang="ja-JP" smtClean="0"/>
              <a:t>Click to edit Master title style</a:t>
            </a:r>
            <a:endParaRPr lang="ja-JP" altLang="en-US"/>
          </a:p>
        </p:txBody>
      </p:sp>
      <p:sp>
        <p:nvSpPr>
          <p:cNvPr id="3" name="Subtitle 2"/>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smtClean="0"/>
              <a:t>Click to edit Master subtitle style</a:t>
            </a:r>
            <a:endParaRPr lang="ja-JP" altLang="en-US"/>
          </a:p>
        </p:txBody>
      </p:sp>
    </p:spTree>
    <p:extLst>
      <p:ext uri="{BB962C8B-B14F-4D97-AF65-F5344CB8AC3E}">
        <p14:creationId xmlns:p14="http://schemas.microsoft.com/office/powerpoint/2010/main" val="285140381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17577386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413" y="2432050"/>
            <a:ext cx="11217275" cy="4056063"/>
          </a:xfrm>
        </p:spPr>
        <p:txBody>
          <a:bodyPr anchor="b"/>
          <a:lstStyle>
            <a:lvl1pPr>
              <a:defRPr sz="6000"/>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87413" y="6527800"/>
            <a:ext cx="11217275" cy="2133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ja-JP" smtClean="0"/>
              <a:t>Click to edit Master text styles</a:t>
            </a:r>
          </a:p>
        </p:txBody>
      </p:sp>
    </p:spTree>
    <p:extLst>
      <p:ext uri="{BB962C8B-B14F-4D97-AF65-F5344CB8AC3E}">
        <p14:creationId xmlns:p14="http://schemas.microsoft.com/office/powerpoint/2010/main" val="3417234495"/>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1270000" y="2768600"/>
            <a:ext cx="5156200" cy="571500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Content Placeholder 3"/>
          <p:cNvSpPr>
            <a:spLocks noGrp="1"/>
          </p:cNvSpPr>
          <p:nvPr>
            <p:ph sz="half" idx="2"/>
          </p:nvPr>
        </p:nvSpPr>
        <p:spPr>
          <a:xfrm>
            <a:off x="6578600" y="2768600"/>
            <a:ext cx="5156200" cy="571500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88256661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350" y="519113"/>
            <a:ext cx="11217275" cy="1885950"/>
          </a:xfrm>
        </p:spPr>
        <p:txBody>
          <a:body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895350" y="3562350"/>
            <a:ext cx="5502275" cy="52403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Text Placeholder 4"/>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6583363" y="3562350"/>
            <a:ext cx="5529262" cy="52403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49952630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Tree>
    <p:extLst>
      <p:ext uri="{BB962C8B-B14F-4D97-AF65-F5344CB8AC3E}">
        <p14:creationId xmlns:p14="http://schemas.microsoft.com/office/powerpoint/2010/main" val="3315172342"/>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335440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413" y="2432050"/>
            <a:ext cx="11217275" cy="4056063"/>
          </a:xfrm>
        </p:spPr>
        <p:txBody>
          <a:bodyPr/>
          <a:lstStyle>
            <a:lvl1pPr>
              <a:defRPr sz="6000"/>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87413" y="6527800"/>
            <a:ext cx="11217275" cy="2133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ja-JP" smtClean="0"/>
              <a:t>Click to edit Master text styles</a:t>
            </a:r>
          </a:p>
        </p:txBody>
      </p:sp>
    </p:spTree>
    <p:extLst>
      <p:ext uri="{BB962C8B-B14F-4D97-AF65-F5344CB8AC3E}">
        <p14:creationId xmlns:p14="http://schemas.microsoft.com/office/powerpoint/2010/main" val="815574872"/>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altLang="ja-JP" smtClean="0"/>
              <a:t>Click to edit Master title style</a:t>
            </a:r>
            <a:endParaRPr lang="ja-JP" altLang="en-US"/>
          </a:p>
        </p:txBody>
      </p:sp>
      <p:sp>
        <p:nvSpPr>
          <p:cNvPr id="3" name="Content Placeholder 2"/>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smtClean="0"/>
              <a:t>Click to edit Master text styles</a:t>
            </a:r>
          </a:p>
        </p:txBody>
      </p:sp>
    </p:spTree>
    <p:extLst>
      <p:ext uri="{BB962C8B-B14F-4D97-AF65-F5344CB8AC3E}">
        <p14:creationId xmlns:p14="http://schemas.microsoft.com/office/powerpoint/2010/main" val="266568418"/>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altLang="ja-JP" smtClean="0"/>
              <a:t>Click to edit Master title style</a:t>
            </a:r>
            <a:endParaRPr lang="ja-JP" altLang="en-US"/>
          </a:p>
        </p:txBody>
      </p:sp>
      <p:sp>
        <p:nvSpPr>
          <p:cNvPr id="3" name="Picture Placeholder 2"/>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sym typeface="Helvetica Neue" charset="0"/>
            </a:endParaRPr>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smtClean="0"/>
              <a:t>Click to edit Master text styles</a:t>
            </a:r>
          </a:p>
        </p:txBody>
      </p:sp>
    </p:spTree>
    <p:extLst>
      <p:ext uri="{BB962C8B-B14F-4D97-AF65-F5344CB8AC3E}">
        <p14:creationId xmlns:p14="http://schemas.microsoft.com/office/powerpoint/2010/main" val="1792381110"/>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4286117490"/>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254000"/>
            <a:ext cx="2616200" cy="8229600"/>
          </a:xfrm>
        </p:spPr>
        <p:txBody>
          <a:bodyPr vert="eaVert"/>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1270000" y="254000"/>
            <a:ext cx="7696200" cy="8229600"/>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1072704513"/>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7025"/>
            <a:ext cx="9753600" cy="3395663"/>
          </a:xfrm>
        </p:spPr>
        <p:txBody>
          <a:bodyPr anchor="b"/>
          <a:lstStyle>
            <a:lvl1pPr algn="ctr">
              <a:defRPr sz="6000"/>
            </a:lvl1pPr>
          </a:lstStyle>
          <a:p>
            <a:r>
              <a:rPr lang="en-US" altLang="ja-JP" smtClean="0"/>
              <a:t>Click to edit Master title style</a:t>
            </a:r>
            <a:endParaRPr lang="ja-JP" altLang="en-US"/>
          </a:p>
        </p:txBody>
      </p:sp>
      <p:sp>
        <p:nvSpPr>
          <p:cNvPr id="3" name="Subtitle 2"/>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smtClean="0"/>
              <a:t>Click to edit Master subtitle style</a:t>
            </a:r>
            <a:endParaRPr lang="ja-JP" altLang="en-US"/>
          </a:p>
        </p:txBody>
      </p:sp>
    </p:spTree>
    <p:extLst>
      <p:ext uri="{BB962C8B-B14F-4D97-AF65-F5344CB8AC3E}">
        <p14:creationId xmlns:p14="http://schemas.microsoft.com/office/powerpoint/2010/main" val="1706297820"/>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979421456"/>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413" y="2432050"/>
            <a:ext cx="11217275" cy="4056063"/>
          </a:xfrm>
        </p:spPr>
        <p:txBody>
          <a:bodyPr anchor="b"/>
          <a:lstStyle>
            <a:lvl1pPr>
              <a:defRPr sz="6000"/>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87413" y="6527800"/>
            <a:ext cx="11217275" cy="2133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ja-JP" smtClean="0"/>
              <a:t>Click to edit Master text styles</a:t>
            </a:r>
          </a:p>
        </p:txBody>
      </p:sp>
    </p:spTree>
    <p:extLst>
      <p:ext uri="{BB962C8B-B14F-4D97-AF65-F5344CB8AC3E}">
        <p14:creationId xmlns:p14="http://schemas.microsoft.com/office/powerpoint/2010/main" val="136032560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1270000" y="2768600"/>
            <a:ext cx="5156200" cy="571500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Content Placeholder 3"/>
          <p:cNvSpPr>
            <a:spLocks noGrp="1"/>
          </p:cNvSpPr>
          <p:nvPr>
            <p:ph sz="half" idx="2"/>
          </p:nvPr>
        </p:nvSpPr>
        <p:spPr>
          <a:xfrm>
            <a:off x="6578600" y="2768600"/>
            <a:ext cx="5156200" cy="571500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089927073"/>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350" y="519113"/>
            <a:ext cx="11217275" cy="1885950"/>
          </a:xfrm>
        </p:spPr>
        <p:txBody>
          <a:body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895350" y="3562350"/>
            <a:ext cx="5502275" cy="52403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Text Placeholder 4"/>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6583363" y="3562350"/>
            <a:ext cx="5529262" cy="52403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55377989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Tree>
    <p:extLst>
      <p:ext uri="{BB962C8B-B14F-4D97-AF65-F5344CB8AC3E}">
        <p14:creationId xmlns:p14="http://schemas.microsoft.com/office/powerpoint/2010/main" val="221571099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1270000" y="5029200"/>
            <a:ext cx="5156200" cy="113030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Content Placeholder 3"/>
          <p:cNvSpPr>
            <a:spLocks noGrp="1"/>
          </p:cNvSpPr>
          <p:nvPr>
            <p:ph sz="half" idx="2"/>
          </p:nvPr>
        </p:nvSpPr>
        <p:spPr>
          <a:xfrm>
            <a:off x="6578600" y="5029200"/>
            <a:ext cx="5156200" cy="113030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1063994601"/>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6015354"/>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altLang="ja-JP" smtClean="0"/>
              <a:t>Click to edit Master title style</a:t>
            </a:r>
            <a:endParaRPr lang="ja-JP" altLang="en-US"/>
          </a:p>
        </p:txBody>
      </p:sp>
      <p:sp>
        <p:nvSpPr>
          <p:cNvPr id="3" name="Content Placeholder 2"/>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smtClean="0"/>
              <a:t>Click to edit Master text styles</a:t>
            </a:r>
          </a:p>
        </p:txBody>
      </p:sp>
    </p:spTree>
    <p:extLst>
      <p:ext uri="{BB962C8B-B14F-4D97-AF65-F5344CB8AC3E}">
        <p14:creationId xmlns:p14="http://schemas.microsoft.com/office/powerpoint/2010/main" val="2108879055"/>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altLang="ja-JP" smtClean="0"/>
              <a:t>Click to edit Master title style</a:t>
            </a:r>
            <a:endParaRPr lang="ja-JP" altLang="en-US"/>
          </a:p>
        </p:txBody>
      </p:sp>
      <p:sp>
        <p:nvSpPr>
          <p:cNvPr id="3" name="Picture Placeholder 2"/>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sym typeface="Helvetica Neue" charset="0"/>
            </a:endParaRPr>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smtClean="0"/>
              <a:t>Click to edit Master text styles</a:t>
            </a:r>
          </a:p>
        </p:txBody>
      </p:sp>
    </p:spTree>
    <p:extLst>
      <p:ext uri="{BB962C8B-B14F-4D97-AF65-F5344CB8AC3E}">
        <p14:creationId xmlns:p14="http://schemas.microsoft.com/office/powerpoint/2010/main" val="3684116738"/>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1364442401"/>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254000"/>
            <a:ext cx="2616200" cy="8229600"/>
          </a:xfrm>
        </p:spPr>
        <p:txBody>
          <a:bodyPr vert="eaVert"/>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1270000" y="254000"/>
            <a:ext cx="7696200" cy="8229600"/>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669379734"/>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7025"/>
            <a:ext cx="9753600" cy="3395663"/>
          </a:xfrm>
        </p:spPr>
        <p:txBody>
          <a:bodyPr/>
          <a:lstStyle>
            <a:lvl1pPr algn="ctr">
              <a:defRPr sz="6000"/>
            </a:lvl1pPr>
          </a:lstStyle>
          <a:p>
            <a:r>
              <a:rPr lang="en-US" altLang="ja-JP" smtClean="0"/>
              <a:t>Click to edit Master title style</a:t>
            </a:r>
            <a:endParaRPr lang="ja-JP" altLang="en-US"/>
          </a:p>
        </p:txBody>
      </p:sp>
      <p:sp>
        <p:nvSpPr>
          <p:cNvPr id="3" name="Subtitle 2"/>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smtClean="0"/>
              <a:t>Click to edit Master subtitle style</a:t>
            </a:r>
            <a:endParaRPr lang="ja-JP" altLang="en-US"/>
          </a:p>
        </p:txBody>
      </p:sp>
    </p:spTree>
    <p:extLst>
      <p:ext uri="{BB962C8B-B14F-4D97-AF65-F5344CB8AC3E}">
        <p14:creationId xmlns:p14="http://schemas.microsoft.com/office/powerpoint/2010/main" val="1978864591"/>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762621900"/>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413" y="2432050"/>
            <a:ext cx="11217275" cy="4056063"/>
          </a:xfrm>
        </p:spPr>
        <p:txBody>
          <a:bodyPr/>
          <a:lstStyle>
            <a:lvl1pPr>
              <a:defRPr sz="6000"/>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87413" y="6527800"/>
            <a:ext cx="11217275" cy="2133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ja-JP" smtClean="0"/>
              <a:t>Click to edit Master text styles</a:t>
            </a:r>
          </a:p>
        </p:txBody>
      </p:sp>
    </p:spTree>
    <p:extLst>
      <p:ext uri="{BB962C8B-B14F-4D97-AF65-F5344CB8AC3E}">
        <p14:creationId xmlns:p14="http://schemas.microsoft.com/office/powerpoint/2010/main" val="2235311313"/>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635000" y="4902200"/>
            <a:ext cx="2857500" cy="330200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Content Placeholder 3"/>
          <p:cNvSpPr>
            <a:spLocks noGrp="1"/>
          </p:cNvSpPr>
          <p:nvPr>
            <p:ph sz="half" idx="2"/>
          </p:nvPr>
        </p:nvSpPr>
        <p:spPr>
          <a:xfrm>
            <a:off x="3644900" y="4902200"/>
            <a:ext cx="2857500" cy="330200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1572214577"/>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350" y="519113"/>
            <a:ext cx="11217275" cy="1885950"/>
          </a:xfrm>
        </p:spPr>
        <p:txBody>
          <a:body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895350" y="3562350"/>
            <a:ext cx="5502275" cy="52403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Text Placeholder 4"/>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6583363" y="3562350"/>
            <a:ext cx="5529262" cy="52403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128186345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350" y="519113"/>
            <a:ext cx="11217275" cy="1885950"/>
          </a:xfrm>
        </p:spPr>
        <p:txBody>
          <a:body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895350" y="3562350"/>
            <a:ext cx="5502275" cy="52403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Text Placeholder 4"/>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6583363" y="3562350"/>
            <a:ext cx="5529262" cy="52403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618446826"/>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Tree>
    <p:extLst>
      <p:ext uri="{BB962C8B-B14F-4D97-AF65-F5344CB8AC3E}">
        <p14:creationId xmlns:p14="http://schemas.microsoft.com/office/powerpoint/2010/main" val="2502222943"/>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0974293"/>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lstStyle>
            <a:lvl1pPr>
              <a:defRPr sz="3200"/>
            </a:lvl1pPr>
          </a:lstStyle>
          <a:p>
            <a:r>
              <a:rPr lang="en-US" altLang="ja-JP" smtClean="0"/>
              <a:t>Click to edit Master title style</a:t>
            </a:r>
            <a:endParaRPr lang="ja-JP" altLang="en-US"/>
          </a:p>
        </p:txBody>
      </p:sp>
      <p:sp>
        <p:nvSpPr>
          <p:cNvPr id="3" name="Content Placeholder 2"/>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smtClean="0"/>
              <a:t>Click to edit Master text styles</a:t>
            </a:r>
          </a:p>
        </p:txBody>
      </p:sp>
    </p:spTree>
    <p:extLst>
      <p:ext uri="{BB962C8B-B14F-4D97-AF65-F5344CB8AC3E}">
        <p14:creationId xmlns:p14="http://schemas.microsoft.com/office/powerpoint/2010/main" val="1100719139"/>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lstStyle>
            <a:lvl1pPr>
              <a:defRPr sz="3200"/>
            </a:lvl1pPr>
          </a:lstStyle>
          <a:p>
            <a:r>
              <a:rPr lang="en-US" altLang="ja-JP" smtClean="0"/>
              <a:t>Click to edit Master title style</a:t>
            </a:r>
            <a:endParaRPr lang="ja-JP" altLang="en-US"/>
          </a:p>
        </p:txBody>
      </p:sp>
      <p:sp>
        <p:nvSpPr>
          <p:cNvPr id="3" name="Picture Placeholder 2"/>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sym typeface="Helvetica Neue" charset="0"/>
            </a:endParaRPr>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smtClean="0"/>
              <a:t>Click to edit Master text styles</a:t>
            </a:r>
          </a:p>
        </p:txBody>
      </p:sp>
    </p:spTree>
    <p:extLst>
      <p:ext uri="{BB962C8B-B14F-4D97-AF65-F5344CB8AC3E}">
        <p14:creationId xmlns:p14="http://schemas.microsoft.com/office/powerpoint/2010/main" val="552711210"/>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107840298"/>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035550" y="1524000"/>
            <a:ext cx="1466850" cy="6680200"/>
          </a:xfrm>
        </p:spPr>
        <p:txBody>
          <a:bodyPr vert="eaVert"/>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635000" y="1524000"/>
            <a:ext cx="4248150" cy="6680200"/>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1153695041"/>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7025"/>
            <a:ext cx="9753600" cy="3395663"/>
          </a:xfrm>
        </p:spPr>
        <p:txBody>
          <a:bodyPr/>
          <a:lstStyle>
            <a:lvl1pPr algn="ctr">
              <a:defRPr sz="6000"/>
            </a:lvl1pPr>
          </a:lstStyle>
          <a:p>
            <a:r>
              <a:rPr lang="en-US" altLang="ja-JP" smtClean="0"/>
              <a:t>Click to edit Master title style</a:t>
            </a:r>
            <a:endParaRPr lang="ja-JP" altLang="en-US"/>
          </a:p>
        </p:txBody>
      </p:sp>
      <p:sp>
        <p:nvSpPr>
          <p:cNvPr id="3" name="Subtitle 2"/>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smtClean="0"/>
              <a:t>Click to edit Master subtitle style</a:t>
            </a:r>
            <a:endParaRPr lang="ja-JP" altLang="en-US"/>
          </a:p>
        </p:txBody>
      </p:sp>
    </p:spTree>
    <p:extLst>
      <p:ext uri="{BB962C8B-B14F-4D97-AF65-F5344CB8AC3E}">
        <p14:creationId xmlns:p14="http://schemas.microsoft.com/office/powerpoint/2010/main" val="1621185823"/>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523556576"/>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413" y="2432050"/>
            <a:ext cx="11217275" cy="4056063"/>
          </a:xfrm>
        </p:spPr>
        <p:txBody>
          <a:bodyPr/>
          <a:lstStyle>
            <a:lvl1pPr>
              <a:defRPr sz="6000"/>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87413" y="6527800"/>
            <a:ext cx="11217275" cy="2133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ja-JP" smtClean="0"/>
              <a:t>Click to edit Master text styles</a:t>
            </a:r>
          </a:p>
        </p:txBody>
      </p:sp>
    </p:spTree>
    <p:extLst>
      <p:ext uri="{BB962C8B-B14F-4D97-AF65-F5344CB8AC3E}">
        <p14:creationId xmlns:p14="http://schemas.microsoft.com/office/powerpoint/2010/main" val="800946576"/>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635000" y="4902200"/>
            <a:ext cx="2857500" cy="330200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Content Placeholder 3"/>
          <p:cNvSpPr>
            <a:spLocks noGrp="1"/>
          </p:cNvSpPr>
          <p:nvPr>
            <p:ph sz="half" idx="2"/>
          </p:nvPr>
        </p:nvSpPr>
        <p:spPr>
          <a:xfrm>
            <a:off x="3644900" y="4902200"/>
            <a:ext cx="2857500" cy="330200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160792374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Tree>
    <p:extLst>
      <p:ext uri="{BB962C8B-B14F-4D97-AF65-F5344CB8AC3E}">
        <p14:creationId xmlns:p14="http://schemas.microsoft.com/office/powerpoint/2010/main" val="3558445372"/>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350" y="519113"/>
            <a:ext cx="11217275" cy="1885950"/>
          </a:xfrm>
        </p:spPr>
        <p:txBody>
          <a:body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895350" y="3562350"/>
            <a:ext cx="5502275" cy="52403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Text Placeholder 4"/>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6583363" y="3562350"/>
            <a:ext cx="5529262" cy="52403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899749139"/>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Tree>
    <p:extLst>
      <p:ext uri="{BB962C8B-B14F-4D97-AF65-F5344CB8AC3E}">
        <p14:creationId xmlns:p14="http://schemas.microsoft.com/office/powerpoint/2010/main" val="3655741715"/>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0906514"/>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lstStyle>
            <a:lvl1pPr>
              <a:defRPr sz="3200"/>
            </a:lvl1pPr>
          </a:lstStyle>
          <a:p>
            <a:r>
              <a:rPr lang="en-US" altLang="ja-JP" smtClean="0"/>
              <a:t>Click to edit Master title style</a:t>
            </a:r>
            <a:endParaRPr lang="ja-JP" altLang="en-US"/>
          </a:p>
        </p:txBody>
      </p:sp>
      <p:sp>
        <p:nvSpPr>
          <p:cNvPr id="3" name="Content Placeholder 2"/>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smtClean="0"/>
              <a:t>Click to edit Master text styles</a:t>
            </a:r>
          </a:p>
        </p:txBody>
      </p:sp>
    </p:spTree>
    <p:extLst>
      <p:ext uri="{BB962C8B-B14F-4D97-AF65-F5344CB8AC3E}">
        <p14:creationId xmlns:p14="http://schemas.microsoft.com/office/powerpoint/2010/main" val="1509311743"/>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lstStyle>
            <a:lvl1pPr>
              <a:defRPr sz="3200"/>
            </a:lvl1pPr>
          </a:lstStyle>
          <a:p>
            <a:r>
              <a:rPr lang="en-US" altLang="ja-JP" smtClean="0"/>
              <a:t>Click to edit Master title style</a:t>
            </a:r>
            <a:endParaRPr lang="ja-JP" altLang="en-US"/>
          </a:p>
        </p:txBody>
      </p:sp>
      <p:sp>
        <p:nvSpPr>
          <p:cNvPr id="3" name="Picture Placeholder 2"/>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sym typeface="Helvetica Neue" charset="0"/>
            </a:endParaRPr>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smtClean="0"/>
              <a:t>Click to edit Master text styles</a:t>
            </a:r>
          </a:p>
        </p:txBody>
      </p:sp>
    </p:spTree>
    <p:extLst>
      <p:ext uri="{BB962C8B-B14F-4D97-AF65-F5344CB8AC3E}">
        <p14:creationId xmlns:p14="http://schemas.microsoft.com/office/powerpoint/2010/main" val="1522132086"/>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1041351334"/>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035550" y="1524000"/>
            <a:ext cx="1466850" cy="6680200"/>
          </a:xfrm>
        </p:spPr>
        <p:txBody>
          <a:bodyPr vert="eaVert"/>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635000" y="1524000"/>
            <a:ext cx="4248150" cy="6680200"/>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486200273"/>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7025"/>
            <a:ext cx="9753600" cy="3395663"/>
          </a:xfrm>
        </p:spPr>
        <p:txBody>
          <a:bodyPr anchor="b"/>
          <a:lstStyle>
            <a:lvl1pPr algn="ctr">
              <a:defRPr sz="6000"/>
            </a:lvl1pPr>
          </a:lstStyle>
          <a:p>
            <a:r>
              <a:rPr lang="en-US" altLang="ja-JP" smtClean="0"/>
              <a:t>Click to edit Master title style</a:t>
            </a:r>
            <a:endParaRPr lang="ja-JP" altLang="en-US"/>
          </a:p>
        </p:txBody>
      </p:sp>
      <p:sp>
        <p:nvSpPr>
          <p:cNvPr id="3" name="Subtitle 2"/>
          <p:cNvSpPr>
            <a:spLocks noGrp="1"/>
          </p:cNvSpPr>
          <p:nvPr>
            <p:ph type="subTitle" idx="1"/>
          </p:nvPr>
        </p:nvSpPr>
        <p:spPr>
          <a:xfrm>
            <a:off x="1625600" y="5122863"/>
            <a:ext cx="9753600" cy="23542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smtClean="0"/>
              <a:t>Click to edit Master subtitle style</a:t>
            </a:r>
            <a:endParaRPr lang="ja-JP" altLang="en-US"/>
          </a:p>
        </p:txBody>
      </p:sp>
    </p:spTree>
    <p:extLst>
      <p:ext uri="{BB962C8B-B14F-4D97-AF65-F5344CB8AC3E}">
        <p14:creationId xmlns:p14="http://schemas.microsoft.com/office/powerpoint/2010/main" val="3826192155"/>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a:xfrm>
            <a:off x="893763" y="2597150"/>
            <a:ext cx="11217275" cy="6188075"/>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4026635210"/>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413" y="2432050"/>
            <a:ext cx="11217275" cy="4056063"/>
          </a:xfrm>
        </p:spPr>
        <p:txBody>
          <a:bodyPr anchor="b"/>
          <a:lstStyle>
            <a:lvl1pPr>
              <a:defRPr sz="6000"/>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87413" y="6527800"/>
            <a:ext cx="11217275" cy="21336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ja-JP" smtClean="0"/>
              <a:t>Click to edit Master text styles</a:t>
            </a:r>
          </a:p>
        </p:txBody>
      </p:sp>
    </p:spTree>
    <p:extLst>
      <p:ext uri="{BB962C8B-B14F-4D97-AF65-F5344CB8AC3E}">
        <p14:creationId xmlns:p14="http://schemas.microsoft.com/office/powerpoint/2010/main" val="316277281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0445082"/>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893763" y="2597150"/>
            <a:ext cx="5532437" cy="6188075"/>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Content Placeholder 3"/>
          <p:cNvSpPr>
            <a:spLocks noGrp="1"/>
          </p:cNvSpPr>
          <p:nvPr>
            <p:ph sz="half" idx="2"/>
          </p:nvPr>
        </p:nvSpPr>
        <p:spPr>
          <a:xfrm>
            <a:off x="6578600" y="2597150"/>
            <a:ext cx="5532438" cy="6188075"/>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1439853361"/>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350" y="519113"/>
            <a:ext cx="11217275" cy="1885950"/>
          </a:xfrm>
        </p:spPr>
        <p:txBody>
          <a:body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95350" y="2390775"/>
            <a:ext cx="5502275" cy="11715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895350" y="3562350"/>
            <a:ext cx="5502275" cy="5240338"/>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Text Placeholder 4"/>
          <p:cNvSpPr>
            <a:spLocks noGrp="1"/>
          </p:cNvSpPr>
          <p:nvPr>
            <p:ph type="body" sz="quarter" idx="3"/>
          </p:nvPr>
        </p:nvSpPr>
        <p:spPr>
          <a:xfrm>
            <a:off x="6583363" y="2390775"/>
            <a:ext cx="5529262" cy="11715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6583363" y="3562350"/>
            <a:ext cx="5529262" cy="5240338"/>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679024454"/>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Tree>
    <p:extLst>
      <p:ext uri="{BB962C8B-B14F-4D97-AF65-F5344CB8AC3E}">
        <p14:creationId xmlns:p14="http://schemas.microsoft.com/office/powerpoint/2010/main" val="1460625258"/>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8761041"/>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altLang="ja-JP" smtClean="0"/>
              <a:t>Click to edit Master title style</a:t>
            </a:r>
            <a:endParaRPr lang="ja-JP" altLang="en-US"/>
          </a:p>
        </p:txBody>
      </p:sp>
      <p:sp>
        <p:nvSpPr>
          <p:cNvPr id="3" name="Content Placeholder 2"/>
          <p:cNvSpPr>
            <a:spLocks noGrp="1"/>
          </p:cNvSpPr>
          <p:nvPr>
            <p:ph idx="1"/>
          </p:nvPr>
        </p:nvSpPr>
        <p:spPr>
          <a:xfrm>
            <a:off x="5529263" y="1404938"/>
            <a:ext cx="6583362" cy="69310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895350" y="2925763"/>
            <a:ext cx="4194175" cy="5421312"/>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smtClean="0"/>
              <a:t>Click to edit Master text styles</a:t>
            </a:r>
          </a:p>
        </p:txBody>
      </p:sp>
    </p:spTree>
    <p:extLst>
      <p:ext uri="{BB962C8B-B14F-4D97-AF65-F5344CB8AC3E}">
        <p14:creationId xmlns:p14="http://schemas.microsoft.com/office/powerpoint/2010/main" val="1199135342"/>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altLang="ja-JP" smtClean="0"/>
              <a:t>Click to edit Master title style</a:t>
            </a:r>
            <a:endParaRPr lang="ja-JP" altLang="en-US"/>
          </a:p>
        </p:txBody>
      </p:sp>
      <p:sp>
        <p:nvSpPr>
          <p:cNvPr id="3" name="Picture Placeholder 2"/>
          <p:cNvSpPr>
            <a:spLocks noGrp="1"/>
          </p:cNvSpPr>
          <p:nvPr>
            <p:ph type="pic" idx="1"/>
          </p:nvPr>
        </p:nvSpPr>
        <p:spPr>
          <a:xfrm>
            <a:off x="5529263" y="1404938"/>
            <a:ext cx="6583362" cy="69310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sym typeface="Gill Sans" charset="0"/>
            </a:endParaRPr>
          </a:p>
        </p:txBody>
      </p:sp>
      <p:sp>
        <p:nvSpPr>
          <p:cNvPr id="4" name="Text Placeholder 3"/>
          <p:cNvSpPr>
            <a:spLocks noGrp="1"/>
          </p:cNvSpPr>
          <p:nvPr>
            <p:ph type="body" sz="half" idx="2"/>
          </p:nvPr>
        </p:nvSpPr>
        <p:spPr>
          <a:xfrm>
            <a:off x="895350" y="2925763"/>
            <a:ext cx="4194175" cy="5421312"/>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smtClean="0"/>
              <a:t>Click to edit Master text styles</a:t>
            </a:r>
          </a:p>
        </p:txBody>
      </p:sp>
    </p:spTree>
    <p:extLst>
      <p:ext uri="{BB962C8B-B14F-4D97-AF65-F5344CB8AC3E}">
        <p14:creationId xmlns:p14="http://schemas.microsoft.com/office/powerpoint/2010/main" val="4281485695"/>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893763" y="2597150"/>
            <a:ext cx="11217275" cy="618807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156585836"/>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7513" y="254000"/>
            <a:ext cx="2803525" cy="8531225"/>
          </a:xfrm>
        </p:spPr>
        <p:txBody>
          <a:bodyPr vert="eaVert"/>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893763" y="254000"/>
            <a:ext cx="8261350" cy="85312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277725639"/>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7025"/>
            <a:ext cx="9753600" cy="3395663"/>
          </a:xfrm>
          <a:prstGeom prst="rect">
            <a:avLst/>
          </a:prstGeom>
        </p:spPr>
        <p:txBody>
          <a:bodyPr anchor="b"/>
          <a:lstStyle>
            <a:lvl1pPr algn="ctr">
              <a:defRPr sz="6000"/>
            </a:lvl1pPr>
          </a:lstStyle>
          <a:p>
            <a:r>
              <a:rPr lang="en-US" altLang="ja-JP" smtClean="0"/>
              <a:t>Click to edit Master title style</a:t>
            </a:r>
            <a:endParaRPr lang="ja-JP" altLang="en-US"/>
          </a:p>
        </p:txBody>
      </p:sp>
      <p:sp>
        <p:nvSpPr>
          <p:cNvPr id="3" name="Subtitle 2"/>
          <p:cNvSpPr>
            <a:spLocks noGrp="1"/>
          </p:cNvSpPr>
          <p:nvPr>
            <p:ph type="subTitle" idx="1"/>
          </p:nvPr>
        </p:nvSpPr>
        <p:spPr>
          <a:xfrm>
            <a:off x="1625600" y="5122863"/>
            <a:ext cx="9753600" cy="23542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smtClean="0"/>
              <a:t>Click to edit Master subtitle style</a:t>
            </a:r>
            <a:endParaRPr lang="ja-JP" altLang="en-US"/>
          </a:p>
        </p:txBody>
      </p:sp>
    </p:spTree>
    <p:extLst>
      <p:ext uri="{BB962C8B-B14F-4D97-AF65-F5344CB8AC3E}">
        <p14:creationId xmlns:p14="http://schemas.microsoft.com/office/powerpoint/2010/main" val="3158529667"/>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3763" y="519113"/>
            <a:ext cx="11217275" cy="1885950"/>
          </a:xfrm>
          <a:prstGeom prst="rect">
            <a:avLst/>
          </a:prstGeom>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a:xfrm>
            <a:off x="893763" y="2597150"/>
            <a:ext cx="11217275" cy="6188075"/>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83248240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lstStyle>
            <a:lvl1pPr>
              <a:defRPr sz="3200"/>
            </a:lvl1pPr>
          </a:lstStyle>
          <a:p>
            <a:r>
              <a:rPr lang="en-US" altLang="ja-JP" smtClean="0"/>
              <a:t>Click to edit Master title style</a:t>
            </a:r>
            <a:endParaRPr lang="ja-JP" altLang="en-US"/>
          </a:p>
        </p:txBody>
      </p:sp>
      <p:sp>
        <p:nvSpPr>
          <p:cNvPr id="3" name="Content Placeholder 2"/>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smtClean="0"/>
              <a:t>Click to edit Master text styles</a:t>
            </a:r>
          </a:p>
        </p:txBody>
      </p:sp>
    </p:spTree>
    <p:extLst>
      <p:ext uri="{BB962C8B-B14F-4D97-AF65-F5344CB8AC3E}">
        <p14:creationId xmlns:p14="http://schemas.microsoft.com/office/powerpoint/2010/main" val="2874320356"/>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413" y="2432050"/>
            <a:ext cx="11217275" cy="4056063"/>
          </a:xfrm>
          <a:prstGeom prst="rect">
            <a:avLst/>
          </a:prstGeom>
        </p:spPr>
        <p:txBody>
          <a:bodyPr anchor="b"/>
          <a:lstStyle>
            <a:lvl1pPr>
              <a:defRPr sz="6000"/>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87413" y="6527800"/>
            <a:ext cx="11217275" cy="21336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ja-JP" smtClean="0"/>
              <a:t>Click to edit Master text styles</a:t>
            </a:r>
          </a:p>
        </p:txBody>
      </p:sp>
    </p:spTree>
    <p:extLst>
      <p:ext uri="{BB962C8B-B14F-4D97-AF65-F5344CB8AC3E}">
        <p14:creationId xmlns:p14="http://schemas.microsoft.com/office/powerpoint/2010/main" val="3911743760"/>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3763" y="519113"/>
            <a:ext cx="11217275" cy="1885950"/>
          </a:xfrm>
          <a:prstGeom prst="rect">
            <a:avLst/>
          </a:prstGeom>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893763" y="2597150"/>
            <a:ext cx="5532437" cy="6188075"/>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Content Placeholder 3"/>
          <p:cNvSpPr>
            <a:spLocks noGrp="1"/>
          </p:cNvSpPr>
          <p:nvPr>
            <p:ph sz="half" idx="2"/>
          </p:nvPr>
        </p:nvSpPr>
        <p:spPr>
          <a:xfrm>
            <a:off x="6578600" y="2597150"/>
            <a:ext cx="5532438" cy="6188075"/>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525160929"/>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350" y="519113"/>
            <a:ext cx="11217275" cy="1885950"/>
          </a:xfrm>
          <a:prstGeom prst="rect">
            <a:avLst/>
          </a:prstGeom>
        </p:spPr>
        <p:txBody>
          <a:body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95350" y="2390775"/>
            <a:ext cx="5502275" cy="11715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895350" y="3562350"/>
            <a:ext cx="5502275" cy="5240338"/>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Text Placeholder 4"/>
          <p:cNvSpPr>
            <a:spLocks noGrp="1"/>
          </p:cNvSpPr>
          <p:nvPr>
            <p:ph type="body" sz="quarter" idx="3"/>
          </p:nvPr>
        </p:nvSpPr>
        <p:spPr>
          <a:xfrm>
            <a:off x="6583363" y="2390775"/>
            <a:ext cx="5529262" cy="11715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6583363" y="3562350"/>
            <a:ext cx="5529262" cy="5240338"/>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707779362"/>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3763" y="519113"/>
            <a:ext cx="11217275" cy="1885950"/>
          </a:xfrm>
          <a:prstGeom prst="rect">
            <a:avLst/>
          </a:prstGeom>
        </p:spPr>
        <p:txBody>
          <a:bodyPr/>
          <a:lstStyle/>
          <a:p>
            <a:r>
              <a:rPr lang="en-US" altLang="ja-JP" smtClean="0"/>
              <a:t>Click to edit Master title style</a:t>
            </a:r>
            <a:endParaRPr lang="ja-JP" altLang="en-US"/>
          </a:p>
        </p:txBody>
      </p:sp>
    </p:spTree>
    <p:extLst>
      <p:ext uri="{BB962C8B-B14F-4D97-AF65-F5344CB8AC3E}">
        <p14:creationId xmlns:p14="http://schemas.microsoft.com/office/powerpoint/2010/main" val="1887935532"/>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580664"/>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a:prstGeom prst="rect">
            <a:avLst/>
          </a:prstGeom>
        </p:spPr>
        <p:txBody>
          <a:bodyPr anchor="b"/>
          <a:lstStyle>
            <a:lvl1pPr>
              <a:defRPr sz="3200"/>
            </a:lvl1pPr>
          </a:lstStyle>
          <a:p>
            <a:r>
              <a:rPr lang="en-US" altLang="ja-JP" smtClean="0"/>
              <a:t>Click to edit Master title style</a:t>
            </a:r>
            <a:endParaRPr lang="ja-JP" altLang="en-US"/>
          </a:p>
        </p:txBody>
      </p:sp>
      <p:sp>
        <p:nvSpPr>
          <p:cNvPr id="3" name="Content Placeholder 2"/>
          <p:cNvSpPr>
            <a:spLocks noGrp="1"/>
          </p:cNvSpPr>
          <p:nvPr>
            <p:ph idx="1"/>
          </p:nvPr>
        </p:nvSpPr>
        <p:spPr>
          <a:xfrm>
            <a:off x="5529263" y="1404938"/>
            <a:ext cx="6583362" cy="69310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895350" y="2925763"/>
            <a:ext cx="4194175" cy="5421312"/>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smtClean="0"/>
              <a:t>Click to edit Master text styles</a:t>
            </a:r>
          </a:p>
        </p:txBody>
      </p:sp>
    </p:spTree>
    <p:extLst>
      <p:ext uri="{BB962C8B-B14F-4D97-AF65-F5344CB8AC3E}">
        <p14:creationId xmlns:p14="http://schemas.microsoft.com/office/powerpoint/2010/main" val="4126616382"/>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a:prstGeom prst="rect">
            <a:avLst/>
          </a:prstGeom>
        </p:spPr>
        <p:txBody>
          <a:bodyPr anchor="b"/>
          <a:lstStyle>
            <a:lvl1pPr>
              <a:defRPr sz="3200"/>
            </a:lvl1pPr>
          </a:lstStyle>
          <a:p>
            <a:r>
              <a:rPr lang="en-US" altLang="ja-JP" smtClean="0"/>
              <a:t>Click to edit Master title style</a:t>
            </a:r>
            <a:endParaRPr lang="ja-JP" altLang="en-US"/>
          </a:p>
        </p:txBody>
      </p:sp>
      <p:sp>
        <p:nvSpPr>
          <p:cNvPr id="3" name="Picture Placeholder 2"/>
          <p:cNvSpPr>
            <a:spLocks noGrp="1"/>
          </p:cNvSpPr>
          <p:nvPr>
            <p:ph type="pic" idx="1"/>
          </p:nvPr>
        </p:nvSpPr>
        <p:spPr>
          <a:xfrm>
            <a:off x="5529263" y="1404938"/>
            <a:ext cx="6583362" cy="69310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sym typeface="Gill Sans" charset="0"/>
            </a:endParaRPr>
          </a:p>
        </p:txBody>
      </p:sp>
      <p:sp>
        <p:nvSpPr>
          <p:cNvPr id="4" name="Text Placeholder 3"/>
          <p:cNvSpPr>
            <a:spLocks noGrp="1"/>
          </p:cNvSpPr>
          <p:nvPr>
            <p:ph type="body" sz="half" idx="2"/>
          </p:nvPr>
        </p:nvSpPr>
        <p:spPr>
          <a:xfrm>
            <a:off x="895350" y="2925763"/>
            <a:ext cx="4194175" cy="5421312"/>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smtClean="0"/>
              <a:t>Click to edit Master text styles</a:t>
            </a:r>
          </a:p>
        </p:txBody>
      </p:sp>
    </p:spTree>
    <p:extLst>
      <p:ext uri="{BB962C8B-B14F-4D97-AF65-F5344CB8AC3E}">
        <p14:creationId xmlns:p14="http://schemas.microsoft.com/office/powerpoint/2010/main" val="975776800"/>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93763" y="519113"/>
            <a:ext cx="11217275" cy="1885950"/>
          </a:xfrm>
          <a:prstGeom prst="rect">
            <a:avLst/>
          </a:prstGeom>
        </p:spPr>
        <p:txBody>
          <a:bodyPr/>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893763" y="2597150"/>
            <a:ext cx="11217275" cy="618807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83777301"/>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7513" y="519113"/>
            <a:ext cx="2803525" cy="8266112"/>
          </a:xfrm>
          <a:prstGeom prst="rect">
            <a:avLst/>
          </a:prstGeom>
        </p:spPr>
        <p:txBody>
          <a:bodyPr vert="eaVert"/>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893763" y="519113"/>
            <a:ext cx="8261350" cy="8266112"/>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1962656337"/>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7025"/>
            <a:ext cx="9753600" cy="3395663"/>
          </a:xfrm>
        </p:spPr>
        <p:txBody>
          <a:bodyPr anchor="b"/>
          <a:lstStyle>
            <a:lvl1pPr algn="ctr">
              <a:defRPr sz="6000"/>
            </a:lvl1pPr>
          </a:lstStyle>
          <a:p>
            <a:r>
              <a:rPr lang="en-US" altLang="ja-JP" smtClean="0"/>
              <a:t>Click to edit Master title style</a:t>
            </a:r>
            <a:endParaRPr lang="ja-JP" altLang="en-US"/>
          </a:p>
        </p:txBody>
      </p:sp>
      <p:sp>
        <p:nvSpPr>
          <p:cNvPr id="3" name="Subtitle 2"/>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smtClean="0"/>
              <a:t>Click to edit Master subtitle style</a:t>
            </a:r>
            <a:endParaRPr lang="ja-JP" altLang="en-US"/>
          </a:p>
        </p:txBody>
      </p:sp>
    </p:spTree>
    <p:extLst>
      <p:ext uri="{BB962C8B-B14F-4D97-AF65-F5344CB8AC3E}">
        <p14:creationId xmlns:p14="http://schemas.microsoft.com/office/powerpoint/2010/main" val="301594381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lstStyle>
            <a:lvl1pPr>
              <a:defRPr sz="3200"/>
            </a:lvl1pPr>
          </a:lstStyle>
          <a:p>
            <a:r>
              <a:rPr lang="en-US" altLang="ja-JP" smtClean="0"/>
              <a:t>Click to edit Master title style</a:t>
            </a:r>
            <a:endParaRPr lang="ja-JP" altLang="en-US"/>
          </a:p>
        </p:txBody>
      </p:sp>
      <p:sp>
        <p:nvSpPr>
          <p:cNvPr id="3" name="Picture Placeholder 2"/>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sym typeface="Helvetica Neue" charset="0"/>
            </a:endParaRPr>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smtClean="0"/>
              <a:t>Click to edit Master text styles</a:t>
            </a:r>
          </a:p>
        </p:txBody>
      </p:sp>
    </p:spTree>
    <p:extLst>
      <p:ext uri="{BB962C8B-B14F-4D97-AF65-F5344CB8AC3E}">
        <p14:creationId xmlns:p14="http://schemas.microsoft.com/office/powerpoint/2010/main" val="2848118633"/>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811101151"/>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413" y="2432050"/>
            <a:ext cx="11217275" cy="4056063"/>
          </a:xfrm>
        </p:spPr>
        <p:txBody>
          <a:bodyPr anchor="b"/>
          <a:lstStyle>
            <a:lvl1pPr>
              <a:defRPr sz="6000"/>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87413" y="6527800"/>
            <a:ext cx="11217275" cy="2133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ja-JP" smtClean="0"/>
              <a:t>Click to edit Master text styles</a:t>
            </a:r>
          </a:p>
        </p:txBody>
      </p:sp>
    </p:spTree>
    <p:extLst>
      <p:ext uri="{BB962C8B-B14F-4D97-AF65-F5344CB8AC3E}">
        <p14:creationId xmlns:p14="http://schemas.microsoft.com/office/powerpoint/2010/main" val="2740860849"/>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1270000" y="2768600"/>
            <a:ext cx="2444750" cy="571500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Content Placeholder 3"/>
          <p:cNvSpPr>
            <a:spLocks noGrp="1"/>
          </p:cNvSpPr>
          <p:nvPr>
            <p:ph sz="half" idx="2"/>
          </p:nvPr>
        </p:nvSpPr>
        <p:spPr>
          <a:xfrm>
            <a:off x="3867150" y="2768600"/>
            <a:ext cx="2444750" cy="571500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594234472"/>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350" y="519113"/>
            <a:ext cx="11217275" cy="1885950"/>
          </a:xfrm>
        </p:spPr>
        <p:txBody>
          <a:body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895350" y="3562350"/>
            <a:ext cx="5502275" cy="52403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Text Placeholder 4"/>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6583363" y="3562350"/>
            <a:ext cx="5529262" cy="52403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735979036"/>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Tree>
    <p:extLst>
      <p:ext uri="{BB962C8B-B14F-4D97-AF65-F5344CB8AC3E}">
        <p14:creationId xmlns:p14="http://schemas.microsoft.com/office/powerpoint/2010/main" val="748279695"/>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9736927"/>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altLang="ja-JP" smtClean="0"/>
              <a:t>Click to edit Master title style</a:t>
            </a:r>
            <a:endParaRPr lang="ja-JP" altLang="en-US"/>
          </a:p>
        </p:txBody>
      </p:sp>
      <p:sp>
        <p:nvSpPr>
          <p:cNvPr id="3" name="Content Placeholder 2"/>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smtClean="0"/>
              <a:t>Click to edit Master text styles</a:t>
            </a:r>
          </a:p>
        </p:txBody>
      </p:sp>
    </p:spTree>
    <p:extLst>
      <p:ext uri="{BB962C8B-B14F-4D97-AF65-F5344CB8AC3E}">
        <p14:creationId xmlns:p14="http://schemas.microsoft.com/office/powerpoint/2010/main" val="3684417040"/>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altLang="ja-JP" smtClean="0"/>
              <a:t>Click to edit Master title style</a:t>
            </a:r>
            <a:endParaRPr lang="ja-JP" altLang="en-US"/>
          </a:p>
        </p:txBody>
      </p:sp>
      <p:sp>
        <p:nvSpPr>
          <p:cNvPr id="3" name="Picture Placeholder 2"/>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sym typeface="Helvetica Neue" charset="0"/>
            </a:endParaRPr>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smtClean="0"/>
              <a:t>Click to edit Master text styles</a:t>
            </a:r>
          </a:p>
        </p:txBody>
      </p:sp>
    </p:spTree>
    <p:extLst>
      <p:ext uri="{BB962C8B-B14F-4D97-AF65-F5344CB8AC3E}">
        <p14:creationId xmlns:p14="http://schemas.microsoft.com/office/powerpoint/2010/main" val="3601846635"/>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1236069392"/>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254000"/>
            <a:ext cx="2616200" cy="8229600"/>
          </a:xfrm>
        </p:spPr>
        <p:txBody>
          <a:bodyPr vert="eaVert"/>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1270000" y="254000"/>
            <a:ext cx="7696200" cy="8229600"/>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55703256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4D"/>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1270000" y="1638300"/>
            <a:ext cx="10464800" cy="330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b" anchorCtr="0" compatLnSpc="1">
            <a:prstTxWarp prst="textNoShape">
              <a:avLst/>
            </a:prstTxWarp>
          </a:bodyPr>
          <a:lstStyle/>
          <a:p>
            <a:pPr lvl="0"/>
            <a:r>
              <a:rPr lang="en-US" altLang="ja-JP" smtClean="0">
                <a:sym typeface="Helvetica Neue" charset="0"/>
              </a:rPr>
              <a:t>Click to edit Master title style</a:t>
            </a:r>
          </a:p>
        </p:txBody>
      </p:sp>
      <p:sp>
        <p:nvSpPr>
          <p:cNvPr id="1027" name="Rectangle 2"/>
          <p:cNvSpPr>
            <a:spLocks noGrp="1" noChangeArrowheads="1"/>
          </p:cNvSpPr>
          <p:nvPr>
            <p:ph type="body" idx="1"/>
          </p:nvPr>
        </p:nvSpPr>
        <p:spPr bwMode="auto">
          <a:xfrm>
            <a:off x="1270000" y="5029200"/>
            <a:ext cx="10464800"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bodyPr>
          <a:lstStyle/>
          <a:p>
            <a:pPr lvl="0"/>
            <a:r>
              <a:rPr lang="en-US" altLang="ja-JP" smtClean="0">
                <a:sym typeface="Helvetica Neue" charset="0"/>
              </a:rPr>
              <a:t>Click to edit Master text styles</a:t>
            </a:r>
          </a:p>
          <a:p>
            <a:pPr lvl="1"/>
            <a:r>
              <a:rPr lang="en-US" altLang="ja-JP" smtClean="0">
                <a:sym typeface="Helvetica Neue" charset="0"/>
              </a:rPr>
              <a:t>Second level</a:t>
            </a:r>
          </a:p>
          <a:p>
            <a:pPr lvl="2"/>
            <a:r>
              <a:rPr lang="en-US" altLang="ja-JP" smtClean="0">
                <a:sym typeface="Helvetica Neue" charset="0"/>
              </a:rPr>
              <a:t>Third level</a:t>
            </a:r>
          </a:p>
          <a:p>
            <a:pPr lvl="3"/>
            <a:r>
              <a:rPr lang="en-US" altLang="ja-JP" smtClean="0">
                <a:sym typeface="Helvetica Neue" charset="0"/>
              </a:rPr>
              <a:t>Fourth level</a:t>
            </a:r>
          </a:p>
          <a:p>
            <a:pPr lvl="4"/>
            <a:r>
              <a:rPr lang="en-US" altLang="ja-JP" smtClean="0">
                <a:sym typeface="Helvetica Neue" charset="0"/>
              </a:rPr>
              <a:t>Fifth level</a:t>
            </a:r>
          </a:p>
        </p:txBody>
      </p:sp>
    </p:spTree>
  </p:cSld>
  <p:clrMap bg1="dk2" tx1="lt1" bg2="dk1"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ransition/>
  <p:txStyles>
    <p:titleStyle>
      <a:lvl1pPr algn="ctr" rtl="0" eaLnBrk="0" fontAlgn="base" hangingPunct="0">
        <a:spcBef>
          <a:spcPct val="0"/>
        </a:spcBef>
        <a:spcAft>
          <a:spcPct val="0"/>
        </a:spcAft>
        <a:defRPr sz="8400" kern="1200">
          <a:solidFill>
            <a:schemeClr val="tx1"/>
          </a:solidFill>
          <a:latin typeface="+mj-lt"/>
          <a:ea typeface="+mj-ea"/>
          <a:cs typeface="+mj-cs"/>
          <a:sym typeface="Helvetica Neue" charset="0"/>
        </a:defRPr>
      </a:lvl1pPr>
      <a:lvl2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2pPr>
      <a:lvl3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3pPr>
      <a:lvl4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4pPr>
      <a:lvl5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5pPr>
      <a:lvl6pPr marL="4572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6pPr>
      <a:lvl7pPr marL="9144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7pPr>
      <a:lvl8pPr marL="13716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8pPr>
      <a:lvl9pPr marL="18288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9pPr>
    </p:titleStyle>
    <p:bodyStyle>
      <a:lvl1pPr algn="ctr" rtl="0" eaLnBrk="0" fontAlgn="base" hangingPunct="0">
        <a:spcBef>
          <a:spcPct val="0"/>
        </a:spcBef>
        <a:spcAft>
          <a:spcPct val="0"/>
        </a:spcAft>
        <a:defRPr sz="3600" kern="1200">
          <a:solidFill>
            <a:schemeClr val="tx1"/>
          </a:solidFill>
          <a:latin typeface="+mn-lt"/>
          <a:ea typeface="+mn-ea"/>
          <a:cs typeface="+mn-cs"/>
          <a:sym typeface="Helvetica Neue" charset="0"/>
        </a:defRPr>
      </a:lvl1pPr>
      <a:lvl2pPr algn="ctr" rtl="0" eaLnBrk="0" fontAlgn="base" hangingPunct="0">
        <a:spcBef>
          <a:spcPct val="0"/>
        </a:spcBef>
        <a:spcAft>
          <a:spcPct val="0"/>
        </a:spcAft>
        <a:defRPr sz="3600" kern="1200">
          <a:solidFill>
            <a:schemeClr val="tx1"/>
          </a:solidFill>
          <a:latin typeface="+mn-lt"/>
          <a:ea typeface="+mn-ea"/>
          <a:cs typeface="+mn-cs"/>
          <a:sym typeface="Helvetica Neue" charset="0"/>
        </a:defRPr>
      </a:lvl2pPr>
      <a:lvl3pPr algn="ctr" rtl="0" eaLnBrk="0" fontAlgn="base" hangingPunct="0">
        <a:spcBef>
          <a:spcPct val="0"/>
        </a:spcBef>
        <a:spcAft>
          <a:spcPct val="0"/>
        </a:spcAft>
        <a:defRPr sz="3600" kern="1200">
          <a:solidFill>
            <a:schemeClr val="tx1"/>
          </a:solidFill>
          <a:latin typeface="+mn-lt"/>
          <a:ea typeface="+mn-ea"/>
          <a:cs typeface="+mn-cs"/>
          <a:sym typeface="Helvetica Neue" charset="0"/>
        </a:defRPr>
      </a:lvl3pPr>
      <a:lvl4pPr algn="ctr" rtl="0" eaLnBrk="0" fontAlgn="base" hangingPunct="0">
        <a:spcBef>
          <a:spcPct val="0"/>
        </a:spcBef>
        <a:spcAft>
          <a:spcPct val="0"/>
        </a:spcAft>
        <a:defRPr sz="3600" kern="1200">
          <a:solidFill>
            <a:schemeClr val="tx1"/>
          </a:solidFill>
          <a:latin typeface="+mn-lt"/>
          <a:ea typeface="+mn-ea"/>
          <a:cs typeface="+mn-cs"/>
          <a:sym typeface="Helvetica Neue" charset="0"/>
        </a:defRPr>
      </a:lvl4pPr>
      <a:lvl5pPr algn="ctr" rtl="0" eaLnBrk="0" fontAlgn="base" hangingPunct="0">
        <a:spcBef>
          <a:spcPct val="0"/>
        </a:spcBef>
        <a:spcAft>
          <a:spcPct val="0"/>
        </a:spcAft>
        <a:defRPr sz="3600" kern="1200">
          <a:solidFill>
            <a:schemeClr val="tx1"/>
          </a:solidFill>
          <a:latin typeface="+mn-lt"/>
          <a:ea typeface="+mn-ea"/>
          <a:cs typeface="+mn-cs"/>
          <a:sym typeface="Helvetica Neue"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00004D"/>
        </a:solidFill>
        <a:effectLst/>
      </p:bgPr>
    </p:bg>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bwMode="auto">
          <a:xfrm>
            <a:off x="1270000" y="254000"/>
            <a:ext cx="104648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ja-JP" smtClean="0">
                <a:sym typeface="Helvetica Neue" charset="0"/>
              </a:rPr>
              <a:t>Click to edit Master title style</a:t>
            </a:r>
          </a:p>
        </p:txBody>
      </p:sp>
      <p:sp>
        <p:nvSpPr>
          <p:cNvPr id="9219" name="Rectangle 2"/>
          <p:cNvSpPr>
            <a:spLocks noGrp="1" noChangeArrowheads="1"/>
          </p:cNvSpPr>
          <p:nvPr>
            <p:ph type="body" idx="1"/>
          </p:nvPr>
        </p:nvSpPr>
        <p:spPr bwMode="auto">
          <a:xfrm>
            <a:off x="1270000" y="2768600"/>
            <a:ext cx="104648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bodyPr>
          <a:lstStyle/>
          <a:p>
            <a:pPr lvl="0"/>
            <a:r>
              <a:rPr lang="en-US" altLang="ja-JP" smtClean="0">
                <a:sym typeface="Helvetica Neue" charset="0"/>
              </a:rPr>
              <a:t>Click to edit Master text styles</a:t>
            </a:r>
          </a:p>
          <a:p>
            <a:pPr lvl="1"/>
            <a:r>
              <a:rPr lang="en-US" altLang="ja-JP" smtClean="0">
                <a:sym typeface="Helvetica Neue" charset="0"/>
              </a:rPr>
              <a:t>Second level</a:t>
            </a:r>
          </a:p>
          <a:p>
            <a:pPr lvl="2"/>
            <a:r>
              <a:rPr lang="en-US" altLang="ja-JP" smtClean="0">
                <a:sym typeface="Helvetica Neue" charset="0"/>
              </a:rPr>
              <a:t>Third level</a:t>
            </a:r>
          </a:p>
          <a:p>
            <a:pPr lvl="3"/>
            <a:r>
              <a:rPr lang="en-US" altLang="ja-JP" smtClean="0">
                <a:sym typeface="Helvetica Neue" charset="0"/>
              </a:rPr>
              <a:t>Fourth level</a:t>
            </a:r>
          </a:p>
          <a:p>
            <a:pPr lvl="4"/>
            <a:r>
              <a:rPr lang="en-US" altLang="ja-JP" smtClean="0">
                <a:sym typeface="Helvetica Neue" charset="0"/>
              </a:rPr>
              <a:t>Fifth level</a:t>
            </a:r>
          </a:p>
        </p:txBody>
      </p:sp>
    </p:spTree>
  </p:cSld>
  <p:clrMap bg1="dk2" tx1="lt1" bg2="dk1"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ransition/>
  <p:txStyles>
    <p:titleStyle>
      <a:lvl1pPr algn="ctr" rtl="0" eaLnBrk="0" fontAlgn="base" hangingPunct="0">
        <a:spcBef>
          <a:spcPct val="0"/>
        </a:spcBef>
        <a:spcAft>
          <a:spcPct val="0"/>
        </a:spcAft>
        <a:defRPr sz="8400" kern="1200">
          <a:solidFill>
            <a:schemeClr val="tx1"/>
          </a:solidFill>
          <a:latin typeface="+mj-lt"/>
          <a:ea typeface="+mj-ea"/>
          <a:cs typeface="+mj-cs"/>
          <a:sym typeface="Helvetica Neue" charset="0"/>
        </a:defRPr>
      </a:lvl1pPr>
      <a:lvl2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2pPr>
      <a:lvl3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3pPr>
      <a:lvl4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4pPr>
      <a:lvl5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5pPr>
      <a:lvl6pPr marL="4572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6pPr>
      <a:lvl7pPr marL="9144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7pPr>
      <a:lvl8pPr marL="13716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8pPr>
      <a:lvl9pPr marL="18288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9pPr>
    </p:titleStyle>
    <p:bodyStyle>
      <a:lvl1pPr marL="760413" indent="-493713" algn="l" rtl="0" eaLnBrk="0" fontAlgn="base" hangingPunct="0">
        <a:spcBef>
          <a:spcPts val="3800"/>
        </a:spcBef>
        <a:spcAft>
          <a:spcPct val="0"/>
        </a:spcAft>
        <a:buSzPct val="171000"/>
        <a:buFont typeface="Helvetica Neue" charset="0"/>
        <a:buChar char="•"/>
        <a:defRPr sz="3200" kern="1200">
          <a:solidFill>
            <a:schemeClr val="tx1"/>
          </a:solidFill>
          <a:latin typeface="+mn-lt"/>
          <a:ea typeface="+mn-ea"/>
          <a:cs typeface="+mn-cs"/>
          <a:sym typeface="Helvetica Neue" charset="0"/>
        </a:defRPr>
      </a:lvl1pPr>
      <a:lvl2pPr marL="1204913" indent="-493713" algn="l" rtl="0" eaLnBrk="0" fontAlgn="base" hangingPunct="0">
        <a:spcBef>
          <a:spcPts val="3800"/>
        </a:spcBef>
        <a:spcAft>
          <a:spcPct val="0"/>
        </a:spcAft>
        <a:buSzPct val="171000"/>
        <a:buFont typeface="Helvetica Neue" charset="0"/>
        <a:buChar char="•"/>
        <a:defRPr sz="3200" kern="1200">
          <a:solidFill>
            <a:schemeClr val="tx1"/>
          </a:solidFill>
          <a:latin typeface="+mn-lt"/>
          <a:ea typeface="+mn-ea"/>
          <a:cs typeface="+mn-cs"/>
          <a:sym typeface="Helvetica Neue" charset="0"/>
        </a:defRPr>
      </a:lvl2pPr>
      <a:lvl3pPr marL="1649413" indent="-493713" algn="l" rtl="0" eaLnBrk="0" fontAlgn="base" hangingPunct="0">
        <a:spcBef>
          <a:spcPts val="3800"/>
        </a:spcBef>
        <a:spcAft>
          <a:spcPct val="0"/>
        </a:spcAft>
        <a:buSzPct val="171000"/>
        <a:buFont typeface="Helvetica Neue" charset="0"/>
        <a:buChar char="•"/>
        <a:defRPr sz="3200" kern="1200">
          <a:solidFill>
            <a:schemeClr val="tx1"/>
          </a:solidFill>
          <a:latin typeface="+mn-lt"/>
          <a:ea typeface="+mn-ea"/>
          <a:cs typeface="+mn-cs"/>
          <a:sym typeface="Helvetica Neue" charset="0"/>
        </a:defRPr>
      </a:lvl3pPr>
      <a:lvl4pPr marL="2093913" indent="-493713" algn="l" rtl="0" eaLnBrk="0" fontAlgn="base" hangingPunct="0">
        <a:spcBef>
          <a:spcPts val="3800"/>
        </a:spcBef>
        <a:spcAft>
          <a:spcPct val="0"/>
        </a:spcAft>
        <a:buSzPct val="171000"/>
        <a:buFont typeface="Helvetica Neue" charset="0"/>
        <a:buChar char="•"/>
        <a:defRPr sz="3200" kern="1200">
          <a:solidFill>
            <a:schemeClr val="tx1"/>
          </a:solidFill>
          <a:latin typeface="+mn-lt"/>
          <a:ea typeface="+mn-ea"/>
          <a:cs typeface="+mn-cs"/>
          <a:sym typeface="Helvetica Neue" charset="0"/>
        </a:defRPr>
      </a:lvl4pPr>
      <a:lvl5pPr marL="2538413" indent="-493713" algn="l" rtl="0" eaLnBrk="0" fontAlgn="base" hangingPunct="0">
        <a:spcBef>
          <a:spcPts val="3800"/>
        </a:spcBef>
        <a:spcAft>
          <a:spcPct val="0"/>
        </a:spcAft>
        <a:buSzPct val="171000"/>
        <a:buFont typeface="Helvetica Neue" charset="0"/>
        <a:buChar char="•"/>
        <a:defRPr sz="3200" kern="1200">
          <a:solidFill>
            <a:schemeClr val="tx1"/>
          </a:solidFill>
          <a:latin typeface="+mn-lt"/>
          <a:ea typeface="+mn-ea"/>
          <a:cs typeface="+mn-cs"/>
          <a:sym typeface="Helvetica Neue"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00004D"/>
        </a:solidFill>
        <a:effectLst/>
      </p:bgPr>
    </p:bg>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bwMode="auto">
          <a:xfrm>
            <a:off x="1270000" y="254000"/>
            <a:ext cx="104648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ja-JP" smtClean="0">
                <a:sym typeface="Helvetica Neue" charset="0"/>
              </a:rPr>
              <a:t>Click to edit Master title style</a:t>
            </a:r>
          </a:p>
        </p:txBody>
      </p:sp>
      <p:sp>
        <p:nvSpPr>
          <p:cNvPr id="10243" name="Rectangle 2"/>
          <p:cNvSpPr>
            <a:spLocks noGrp="1" noChangeArrowheads="1"/>
          </p:cNvSpPr>
          <p:nvPr>
            <p:ph type="body" idx="1"/>
          </p:nvPr>
        </p:nvSpPr>
        <p:spPr bwMode="auto">
          <a:xfrm>
            <a:off x="7772400" y="2768600"/>
            <a:ext cx="39624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ja-JP" smtClean="0">
                <a:sym typeface="Helvetica Neue" charset="0"/>
              </a:rPr>
              <a:t>Click to edit Master text styles</a:t>
            </a:r>
          </a:p>
          <a:p>
            <a:pPr lvl="1"/>
            <a:r>
              <a:rPr lang="en-US" altLang="ja-JP" smtClean="0">
                <a:sym typeface="Helvetica Neue" charset="0"/>
              </a:rPr>
              <a:t>Second level</a:t>
            </a:r>
          </a:p>
          <a:p>
            <a:pPr lvl="2"/>
            <a:r>
              <a:rPr lang="en-US" altLang="ja-JP" smtClean="0">
                <a:sym typeface="Helvetica Neue" charset="0"/>
              </a:rPr>
              <a:t>Third level</a:t>
            </a:r>
          </a:p>
          <a:p>
            <a:pPr lvl="3"/>
            <a:r>
              <a:rPr lang="en-US" altLang="ja-JP" smtClean="0">
                <a:sym typeface="Helvetica Neue" charset="0"/>
              </a:rPr>
              <a:t>Fourth level</a:t>
            </a:r>
          </a:p>
          <a:p>
            <a:pPr lvl="4"/>
            <a:r>
              <a:rPr lang="en-US" altLang="ja-JP" smtClean="0">
                <a:sym typeface="Helvetica Neue" charset="0"/>
              </a:rPr>
              <a:t>Fifth level</a:t>
            </a:r>
          </a:p>
        </p:txBody>
      </p:sp>
    </p:spTree>
  </p:cSld>
  <p:clrMap bg1="dk2" tx1="lt1" bg2="dk1"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ransition/>
  <p:txStyles>
    <p:titleStyle>
      <a:lvl1pPr algn="ctr" rtl="0" eaLnBrk="0" fontAlgn="base" hangingPunct="0">
        <a:spcBef>
          <a:spcPct val="0"/>
        </a:spcBef>
        <a:spcAft>
          <a:spcPct val="0"/>
        </a:spcAft>
        <a:defRPr sz="8400" kern="1200">
          <a:solidFill>
            <a:schemeClr val="tx1"/>
          </a:solidFill>
          <a:latin typeface="+mj-lt"/>
          <a:ea typeface="+mj-ea"/>
          <a:cs typeface="+mj-cs"/>
          <a:sym typeface="Helvetica Neue" charset="0"/>
        </a:defRPr>
      </a:lvl1pPr>
      <a:lvl2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2pPr>
      <a:lvl3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3pPr>
      <a:lvl4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4pPr>
      <a:lvl5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5pPr>
      <a:lvl6pPr marL="4572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6pPr>
      <a:lvl7pPr marL="9144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7pPr>
      <a:lvl8pPr marL="13716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8pPr>
      <a:lvl9pPr marL="18288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9pPr>
    </p:titleStyle>
    <p:bodyStyle>
      <a:lvl1pPr marL="760413" indent="-493713" algn="l" rtl="0" eaLnBrk="0" fontAlgn="base" hangingPunct="0">
        <a:spcBef>
          <a:spcPts val="3800"/>
        </a:spcBef>
        <a:spcAft>
          <a:spcPct val="0"/>
        </a:spcAft>
        <a:buSzPct val="171000"/>
        <a:buFont typeface="Helvetica Neue" charset="0"/>
        <a:buChar char="•"/>
        <a:defRPr sz="3200" kern="1200">
          <a:solidFill>
            <a:schemeClr val="tx1"/>
          </a:solidFill>
          <a:latin typeface="+mn-lt"/>
          <a:ea typeface="+mn-ea"/>
          <a:cs typeface="+mn-cs"/>
          <a:sym typeface="Helvetica Neue" charset="0"/>
        </a:defRPr>
      </a:lvl1pPr>
      <a:lvl2pPr marL="1204913" indent="-493713" algn="l" rtl="0" eaLnBrk="0" fontAlgn="base" hangingPunct="0">
        <a:spcBef>
          <a:spcPts val="3800"/>
        </a:spcBef>
        <a:spcAft>
          <a:spcPct val="0"/>
        </a:spcAft>
        <a:buSzPct val="171000"/>
        <a:buFont typeface="Helvetica Neue" charset="0"/>
        <a:buChar char="•"/>
        <a:defRPr sz="3200" kern="1200">
          <a:solidFill>
            <a:schemeClr val="tx1"/>
          </a:solidFill>
          <a:latin typeface="+mn-lt"/>
          <a:ea typeface="+mn-ea"/>
          <a:cs typeface="+mn-cs"/>
          <a:sym typeface="Helvetica Neue" charset="0"/>
        </a:defRPr>
      </a:lvl2pPr>
      <a:lvl3pPr marL="1649413" indent="-493713" algn="l" rtl="0" eaLnBrk="0" fontAlgn="base" hangingPunct="0">
        <a:spcBef>
          <a:spcPts val="3800"/>
        </a:spcBef>
        <a:spcAft>
          <a:spcPct val="0"/>
        </a:spcAft>
        <a:buSzPct val="171000"/>
        <a:buFont typeface="Helvetica Neue" charset="0"/>
        <a:buChar char="•"/>
        <a:defRPr sz="3200" kern="1200">
          <a:solidFill>
            <a:schemeClr val="tx1"/>
          </a:solidFill>
          <a:latin typeface="+mn-lt"/>
          <a:ea typeface="+mn-ea"/>
          <a:cs typeface="+mn-cs"/>
          <a:sym typeface="Helvetica Neue" charset="0"/>
        </a:defRPr>
      </a:lvl3pPr>
      <a:lvl4pPr marL="2093913" indent="-493713" algn="l" rtl="0" eaLnBrk="0" fontAlgn="base" hangingPunct="0">
        <a:spcBef>
          <a:spcPts val="3800"/>
        </a:spcBef>
        <a:spcAft>
          <a:spcPct val="0"/>
        </a:spcAft>
        <a:buSzPct val="171000"/>
        <a:buFont typeface="Helvetica Neue" charset="0"/>
        <a:buChar char="•"/>
        <a:defRPr sz="3200" kern="1200">
          <a:solidFill>
            <a:schemeClr val="tx1"/>
          </a:solidFill>
          <a:latin typeface="+mn-lt"/>
          <a:ea typeface="+mn-ea"/>
          <a:cs typeface="+mn-cs"/>
          <a:sym typeface="Helvetica Neue" charset="0"/>
        </a:defRPr>
      </a:lvl4pPr>
      <a:lvl5pPr marL="2538413" indent="-493713" algn="l" rtl="0" eaLnBrk="0" fontAlgn="base" hangingPunct="0">
        <a:spcBef>
          <a:spcPts val="3800"/>
        </a:spcBef>
        <a:spcAft>
          <a:spcPct val="0"/>
        </a:spcAft>
        <a:buSzPct val="171000"/>
        <a:buFont typeface="Helvetica Neue" charset="0"/>
        <a:buChar char="•"/>
        <a:defRPr sz="3200" kern="1200">
          <a:solidFill>
            <a:schemeClr val="tx1"/>
          </a:solidFill>
          <a:latin typeface="+mn-lt"/>
          <a:ea typeface="+mn-ea"/>
          <a:cs typeface="+mn-cs"/>
          <a:sym typeface="Helvetica Neue"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00004D"/>
        </a:solidFill>
        <a:effectLst/>
      </p:bgPr>
    </p:bg>
    <p:spTree>
      <p:nvGrpSpPr>
        <p:cNvPr id="1" name=""/>
        <p:cNvGrpSpPr/>
        <p:nvPr/>
      </p:nvGrpSpPr>
      <p:grpSpPr>
        <a:xfrm>
          <a:off x="0" y="0"/>
          <a:ext cx="0" cy="0"/>
          <a:chOff x="0" y="0"/>
          <a:chExt cx="0" cy="0"/>
        </a:xfrm>
      </p:grpSpPr>
      <p:sp>
        <p:nvSpPr>
          <p:cNvPr id="11266" name="Rectangle 1"/>
          <p:cNvSpPr>
            <a:spLocks noGrp="1" noChangeArrowheads="1"/>
          </p:cNvSpPr>
          <p:nvPr>
            <p:ph type="body" idx="1"/>
          </p:nvPr>
        </p:nvSpPr>
        <p:spPr bwMode="auto">
          <a:xfrm>
            <a:off x="1270000" y="2768600"/>
            <a:ext cx="50419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ja-JP" smtClean="0">
                <a:sym typeface="Helvetica Neue" charset="0"/>
              </a:rPr>
              <a:t>Click to edit Master text styles</a:t>
            </a:r>
          </a:p>
          <a:p>
            <a:pPr lvl="1"/>
            <a:r>
              <a:rPr lang="en-US" altLang="ja-JP" smtClean="0">
                <a:sym typeface="Helvetica Neue" charset="0"/>
              </a:rPr>
              <a:t>Second level</a:t>
            </a:r>
          </a:p>
          <a:p>
            <a:pPr lvl="2"/>
            <a:r>
              <a:rPr lang="en-US" altLang="ja-JP" smtClean="0">
                <a:sym typeface="Helvetica Neue" charset="0"/>
              </a:rPr>
              <a:t>Third level</a:t>
            </a:r>
          </a:p>
          <a:p>
            <a:pPr lvl="3"/>
            <a:r>
              <a:rPr lang="en-US" altLang="ja-JP" smtClean="0">
                <a:sym typeface="Helvetica Neue" charset="0"/>
              </a:rPr>
              <a:t>Fourth level</a:t>
            </a:r>
          </a:p>
          <a:p>
            <a:pPr lvl="4"/>
            <a:r>
              <a:rPr lang="en-US" altLang="ja-JP" smtClean="0">
                <a:sym typeface="Helvetica Neue" charset="0"/>
              </a:rPr>
              <a:t>Fifth level</a:t>
            </a:r>
          </a:p>
        </p:txBody>
      </p:sp>
      <p:sp>
        <p:nvSpPr>
          <p:cNvPr id="11267" name="Rectangle 2"/>
          <p:cNvSpPr>
            <a:spLocks noGrp="1" noChangeArrowheads="1"/>
          </p:cNvSpPr>
          <p:nvPr>
            <p:ph type="title"/>
          </p:nvPr>
        </p:nvSpPr>
        <p:spPr bwMode="auto">
          <a:xfrm>
            <a:off x="1270000" y="254000"/>
            <a:ext cx="104648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ja-JP" smtClean="0">
                <a:sym typeface="Helvetica Neue" charset="0"/>
              </a:rPr>
              <a:t>Click to edit Master title style</a:t>
            </a:r>
          </a:p>
        </p:txBody>
      </p:sp>
    </p:spTree>
  </p:cSld>
  <p:clrMap bg1="dk2" tx1="lt1" bg2="dk1"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ransition/>
  <p:txStyles>
    <p:titleStyle>
      <a:lvl1pPr algn="ctr" rtl="0" eaLnBrk="0" fontAlgn="base" hangingPunct="0">
        <a:spcBef>
          <a:spcPct val="0"/>
        </a:spcBef>
        <a:spcAft>
          <a:spcPct val="0"/>
        </a:spcAft>
        <a:defRPr sz="8400" kern="1200">
          <a:solidFill>
            <a:schemeClr val="tx1"/>
          </a:solidFill>
          <a:latin typeface="+mj-lt"/>
          <a:ea typeface="+mj-ea"/>
          <a:cs typeface="+mj-cs"/>
          <a:sym typeface="Helvetica Neue" charset="0"/>
        </a:defRPr>
      </a:lvl1pPr>
      <a:lvl2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2pPr>
      <a:lvl3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3pPr>
      <a:lvl4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4pPr>
      <a:lvl5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5pPr>
      <a:lvl6pPr marL="4572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6pPr>
      <a:lvl7pPr marL="9144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7pPr>
      <a:lvl8pPr marL="13716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8pPr>
      <a:lvl9pPr marL="18288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9pPr>
    </p:titleStyle>
    <p:bodyStyle>
      <a:lvl1pPr marL="760413" indent="-493713" algn="l" rtl="0" eaLnBrk="0" fontAlgn="base" hangingPunct="0">
        <a:spcBef>
          <a:spcPts val="3800"/>
        </a:spcBef>
        <a:spcAft>
          <a:spcPct val="0"/>
        </a:spcAft>
        <a:buSzPct val="171000"/>
        <a:buFont typeface="Helvetica Neue" charset="0"/>
        <a:buChar char="•"/>
        <a:defRPr sz="3200" kern="1200">
          <a:solidFill>
            <a:schemeClr val="tx1"/>
          </a:solidFill>
          <a:latin typeface="+mn-lt"/>
          <a:ea typeface="+mn-ea"/>
          <a:cs typeface="+mn-cs"/>
          <a:sym typeface="Helvetica Neue" charset="0"/>
        </a:defRPr>
      </a:lvl1pPr>
      <a:lvl2pPr marL="1204913" indent="-493713" algn="l" rtl="0" eaLnBrk="0" fontAlgn="base" hangingPunct="0">
        <a:spcBef>
          <a:spcPts val="3800"/>
        </a:spcBef>
        <a:spcAft>
          <a:spcPct val="0"/>
        </a:spcAft>
        <a:buSzPct val="171000"/>
        <a:buFont typeface="Helvetica Neue" charset="0"/>
        <a:buChar char="•"/>
        <a:defRPr sz="3200" kern="1200">
          <a:solidFill>
            <a:schemeClr val="tx1"/>
          </a:solidFill>
          <a:latin typeface="+mn-lt"/>
          <a:ea typeface="+mn-ea"/>
          <a:cs typeface="+mn-cs"/>
          <a:sym typeface="Helvetica Neue" charset="0"/>
        </a:defRPr>
      </a:lvl2pPr>
      <a:lvl3pPr marL="1649413" indent="-493713" algn="l" rtl="0" eaLnBrk="0" fontAlgn="base" hangingPunct="0">
        <a:spcBef>
          <a:spcPts val="3800"/>
        </a:spcBef>
        <a:spcAft>
          <a:spcPct val="0"/>
        </a:spcAft>
        <a:buSzPct val="171000"/>
        <a:buFont typeface="Helvetica Neue" charset="0"/>
        <a:buChar char="•"/>
        <a:defRPr sz="3200" kern="1200">
          <a:solidFill>
            <a:schemeClr val="tx1"/>
          </a:solidFill>
          <a:latin typeface="+mn-lt"/>
          <a:ea typeface="+mn-ea"/>
          <a:cs typeface="+mn-cs"/>
          <a:sym typeface="Helvetica Neue" charset="0"/>
        </a:defRPr>
      </a:lvl3pPr>
      <a:lvl4pPr marL="2093913" indent="-493713" algn="l" rtl="0" eaLnBrk="0" fontAlgn="base" hangingPunct="0">
        <a:spcBef>
          <a:spcPts val="3800"/>
        </a:spcBef>
        <a:spcAft>
          <a:spcPct val="0"/>
        </a:spcAft>
        <a:buSzPct val="171000"/>
        <a:buFont typeface="Helvetica Neue" charset="0"/>
        <a:buChar char="•"/>
        <a:defRPr sz="3200" kern="1200">
          <a:solidFill>
            <a:schemeClr val="tx1"/>
          </a:solidFill>
          <a:latin typeface="+mn-lt"/>
          <a:ea typeface="+mn-ea"/>
          <a:cs typeface="+mn-cs"/>
          <a:sym typeface="Helvetica Neue" charset="0"/>
        </a:defRPr>
      </a:lvl4pPr>
      <a:lvl5pPr marL="2538413" indent="-493713" algn="l" rtl="0" eaLnBrk="0" fontAlgn="base" hangingPunct="0">
        <a:spcBef>
          <a:spcPts val="3800"/>
        </a:spcBef>
        <a:spcAft>
          <a:spcPct val="0"/>
        </a:spcAft>
        <a:buSzPct val="171000"/>
        <a:buFont typeface="Helvetica Neue" charset="0"/>
        <a:buChar char="•"/>
        <a:defRPr sz="3200" kern="1200">
          <a:solidFill>
            <a:schemeClr val="tx1"/>
          </a:solidFill>
          <a:latin typeface="+mn-lt"/>
          <a:ea typeface="+mn-ea"/>
          <a:cs typeface="+mn-cs"/>
          <a:sym typeface="Helvetica Neue"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00004D"/>
        </a:solidFill>
        <a:effectLst/>
      </p:bgPr>
    </p:bg>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bwMode="auto">
          <a:xfrm>
            <a:off x="1270000" y="2971800"/>
            <a:ext cx="10464800" cy="381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ja-JP" smtClean="0">
                <a:sym typeface="Helvetica Neue" charset="0"/>
              </a:rPr>
              <a:t>Click to edit Master title style</a:t>
            </a:r>
          </a:p>
        </p:txBody>
      </p:sp>
    </p:spTree>
  </p:cSld>
  <p:clrMap bg1="dk2" tx1="lt1" bg2="dk1"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ransition/>
  <p:txStyles>
    <p:titleStyle>
      <a:lvl1pPr algn="ctr" rtl="0" eaLnBrk="0" fontAlgn="base" hangingPunct="0">
        <a:spcBef>
          <a:spcPct val="0"/>
        </a:spcBef>
        <a:spcAft>
          <a:spcPct val="0"/>
        </a:spcAft>
        <a:defRPr sz="8400" kern="1200">
          <a:solidFill>
            <a:schemeClr val="tx1"/>
          </a:solidFill>
          <a:latin typeface="+mj-lt"/>
          <a:ea typeface="+mj-ea"/>
          <a:cs typeface="+mj-cs"/>
          <a:sym typeface="Helvetica Neue" charset="0"/>
        </a:defRPr>
      </a:lvl1pPr>
      <a:lvl2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2pPr>
      <a:lvl3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3pPr>
      <a:lvl4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4pPr>
      <a:lvl5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5pPr>
      <a:lvl6pPr marL="4572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6pPr>
      <a:lvl7pPr marL="9144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7pPr>
      <a:lvl8pPr marL="13716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8pPr>
      <a:lvl9pPr marL="18288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9pPr>
    </p:titleStyle>
    <p:bodyStyle>
      <a:lvl1pPr algn="ctr" rtl="0" eaLnBrk="0" fontAlgn="base" hangingPunct="0">
        <a:spcBef>
          <a:spcPct val="0"/>
        </a:spcBef>
        <a:spcAft>
          <a:spcPct val="0"/>
        </a:spcAft>
        <a:defRPr sz="3600" kern="1200">
          <a:solidFill>
            <a:schemeClr val="tx1"/>
          </a:solidFill>
          <a:latin typeface="+mn-lt"/>
          <a:ea typeface="+mn-ea"/>
          <a:cs typeface="+mn-cs"/>
          <a:sym typeface="Gill Sans" charset="0"/>
        </a:defRPr>
      </a:lvl1pPr>
      <a:lvl2pPr algn="ctr" rtl="0" eaLnBrk="0" fontAlgn="base" hangingPunct="0">
        <a:spcBef>
          <a:spcPct val="0"/>
        </a:spcBef>
        <a:spcAft>
          <a:spcPct val="0"/>
        </a:spcAft>
        <a:defRPr sz="3600" kern="1200">
          <a:solidFill>
            <a:schemeClr val="tx1"/>
          </a:solidFill>
          <a:latin typeface="+mn-lt"/>
          <a:ea typeface="+mn-ea"/>
          <a:cs typeface="+mn-cs"/>
          <a:sym typeface="Gill Sans" charset="0"/>
        </a:defRPr>
      </a:lvl2pPr>
      <a:lvl3pPr algn="ctr" rtl="0" eaLnBrk="0" fontAlgn="base" hangingPunct="0">
        <a:spcBef>
          <a:spcPct val="0"/>
        </a:spcBef>
        <a:spcAft>
          <a:spcPct val="0"/>
        </a:spcAft>
        <a:defRPr sz="3600" kern="1200">
          <a:solidFill>
            <a:schemeClr val="tx1"/>
          </a:solidFill>
          <a:latin typeface="+mn-lt"/>
          <a:ea typeface="+mn-ea"/>
          <a:cs typeface="+mn-cs"/>
          <a:sym typeface="Gill Sans" charset="0"/>
        </a:defRPr>
      </a:lvl3pPr>
      <a:lvl4pPr algn="ctr" rtl="0" eaLnBrk="0" fontAlgn="base" hangingPunct="0">
        <a:spcBef>
          <a:spcPct val="0"/>
        </a:spcBef>
        <a:spcAft>
          <a:spcPct val="0"/>
        </a:spcAft>
        <a:defRPr sz="3600" kern="1200">
          <a:solidFill>
            <a:schemeClr val="tx1"/>
          </a:solidFill>
          <a:latin typeface="+mn-lt"/>
          <a:ea typeface="+mn-ea"/>
          <a:cs typeface="+mn-cs"/>
          <a:sym typeface="Gill Sans" charset="0"/>
        </a:defRPr>
      </a:lvl4pPr>
      <a:lvl5pPr algn="ctr" rtl="0" eaLnBrk="0" fontAlgn="base" hangingPunct="0">
        <a:spcBef>
          <a:spcPct val="0"/>
        </a:spcBef>
        <a:spcAft>
          <a:spcPct val="0"/>
        </a:spcAft>
        <a:defRPr sz="36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00004D"/>
        </a:soli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body" idx="1"/>
          </p:nvPr>
        </p:nvSpPr>
        <p:spPr bwMode="auto">
          <a:xfrm>
            <a:off x="1270000" y="1270000"/>
            <a:ext cx="10464800" cy="721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ja-JP" smtClean="0">
                <a:sym typeface="Helvetica Neue" charset="0"/>
              </a:rPr>
              <a:t>Click to edit Master text styles</a:t>
            </a:r>
          </a:p>
          <a:p>
            <a:pPr lvl="1"/>
            <a:r>
              <a:rPr lang="en-US" altLang="ja-JP" smtClean="0">
                <a:sym typeface="Helvetica Neue" charset="0"/>
              </a:rPr>
              <a:t>Second level</a:t>
            </a:r>
          </a:p>
          <a:p>
            <a:pPr lvl="2"/>
            <a:r>
              <a:rPr lang="en-US" altLang="ja-JP" smtClean="0">
                <a:sym typeface="Helvetica Neue" charset="0"/>
              </a:rPr>
              <a:t>Third level</a:t>
            </a:r>
          </a:p>
          <a:p>
            <a:pPr lvl="3"/>
            <a:r>
              <a:rPr lang="en-US" altLang="ja-JP" smtClean="0">
                <a:sym typeface="Helvetica Neue" charset="0"/>
              </a:rPr>
              <a:t>Fourth level</a:t>
            </a:r>
          </a:p>
          <a:p>
            <a:pPr lvl="4"/>
            <a:r>
              <a:rPr lang="en-US" altLang="ja-JP" smtClean="0">
                <a:sym typeface="Helvetica Neue" charset="0"/>
              </a:rPr>
              <a:t>Fifth level</a:t>
            </a:r>
          </a:p>
        </p:txBody>
      </p:sp>
    </p:spTree>
  </p:cSld>
  <p:clrMap bg1="dk2" tx1="lt1" bg2="dk1" tx2="lt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ransition/>
  <p:txStyles>
    <p:titleStyle>
      <a:lvl1pPr algn="ctr" rtl="0" eaLnBrk="0" fontAlgn="base" hangingPunct="0">
        <a:spcBef>
          <a:spcPct val="0"/>
        </a:spcBef>
        <a:spcAft>
          <a:spcPct val="0"/>
        </a:spcAft>
        <a:defRPr sz="8400" kern="12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marL="838200" indent="-571500" algn="l" rtl="0" eaLnBrk="0" fontAlgn="base" hangingPunct="0">
        <a:spcBef>
          <a:spcPts val="4800"/>
        </a:spcBef>
        <a:spcAft>
          <a:spcPct val="0"/>
        </a:spcAft>
        <a:buSzPct val="171000"/>
        <a:buFont typeface="Helvetica Neue" charset="0"/>
        <a:buChar char="•"/>
        <a:defRPr sz="4200" kern="1200">
          <a:solidFill>
            <a:schemeClr val="tx1"/>
          </a:solidFill>
          <a:latin typeface="+mn-lt"/>
          <a:ea typeface="+mn-ea"/>
          <a:cs typeface="+mn-cs"/>
          <a:sym typeface="Helvetica Neue" charset="0"/>
        </a:defRPr>
      </a:lvl1pPr>
      <a:lvl2pPr marL="1282700" indent="-571500" algn="l" rtl="0" eaLnBrk="0" fontAlgn="base" hangingPunct="0">
        <a:spcBef>
          <a:spcPts val="4800"/>
        </a:spcBef>
        <a:spcAft>
          <a:spcPct val="0"/>
        </a:spcAft>
        <a:buSzPct val="171000"/>
        <a:buFont typeface="Helvetica Neue" charset="0"/>
        <a:buChar char="•"/>
        <a:defRPr sz="4200" kern="1200">
          <a:solidFill>
            <a:schemeClr val="tx1"/>
          </a:solidFill>
          <a:latin typeface="+mn-lt"/>
          <a:ea typeface="+mn-ea"/>
          <a:cs typeface="+mn-cs"/>
          <a:sym typeface="Helvetica Neue" charset="0"/>
        </a:defRPr>
      </a:lvl2pPr>
      <a:lvl3pPr marL="1727200" indent="-571500" algn="l" rtl="0" eaLnBrk="0" fontAlgn="base" hangingPunct="0">
        <a:spcBef>
          <a:spcPts val="4800"/>
        </a:spcBef>
        <a:spcAft>
          <a:spcPct val="0"/>
        </a:spcAft>
        <a:buSzPct val="171000"/>
        <a:buFont typeface="Helvetica Neue" charset="0"/>
        <a:buChar char="•"/>
        <a:defRPr sz="4200" kern="1200">
          <a:solidFill>
            <a:schemeClr val="tx1"/>
          </a:solidFill>
          <a:latin typeface="+mn-lt"/>
          <a:ea typeface="+mn-ea"/>
          <a:cs typeface="+mn-cs"/>
          <a:sym typeface="Helvetica Neue" charset="0"/>
        </a:defRPr>
      </a:lvl3pPr>
      <a:lvl4pPr marL="2171700" indent="-571500" algn="l" rtl="0" eaLnBrk="0" fontAlgn="base" hangingPunct="0">
        <a:spcBef>
          <a:spcPts val="4800"/>
        </a:spcBef>
        <a:spcAft>
          <a:spcPct val="0"/>
        </a:spcAft>
        <a:buSzPct val="171000"/>
        <a:buFont typeface="Helvetica Neue" charset="0"/>
        <a:buChar char="•"/>
        <a:defRPr sz="4200" kern="1200">
          <a:solidFill>
            <a:schemeClr val="tx1"/>
          </a:solidFill>
          <a:latin typeface="+mn-lt"/>
          <a:ea typeface="+mn-ea"/>
          <a:cs typeface="+mn-cs"/>
          <a:sym typeface="Helvetica Neue" charset="0"/>
        </a:defRPr>
      </a:lvl4pPr>
      <a:lvl5pPr marL="2616200" indent="-571500" algn="l" rtl="0" eaLnBrk="0" fontAlgn="base" hangingPunct="0">
        <a:spcBef>
          <a:spcPts val="4800"/>
        </a:spcBef>
        <a:spcAft>
          <a:spcPct val="0"/>
        </a:spcAft>
        <a:buSzPct val="171000"/>
        <a:buFont typeface="Helvetica Neue" charset="0"/>
        <a:buChar char="•"/>
        <a:defRPr sz="4200" kern="1200">
          <a:solidFill>
            <a:schemeClr val="tx1"/>
          </a:solidFill>
          <a:latin typeface="+mn-lt"/>
          <a:ea typeface="+mn-ea"/>
          <a:cs typeface="+mn-cs"/>
          <a:sym typeface="Helvetica Neue"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00004D"/>
        </a:solidFill>
        <a:effectLst/>
      </p:bgPr>
    </p:bg>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bwMode="auto">
          <a:xfrm>
            <a:off x="1270000" y="7366000"/>
            <a:ext cx="10464800" cy="170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ja-JP" smtClean="0">
                <a:sym typeface="Helvetica Neue" charset="0"/>
              </a:rPr>
              <a:t>Click to edit Master title style</a:t>
            </a:r>
          </a:p>
        </p:txBody>
      </p:sp>
    </p:spTree>
  </p:cSld>
  <p:clrMap bg1="dk2" tx1="lt1" bg2="dk1" tx2="lt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ransition/>
  <p:txStyles>
    <p:titleStyle>
      <a:lvl1pPr algn="ctr" rtl="0" eaLnBrk="0" fontAlgn="base" hangingPunct="0">
        <a:spcBef>
          <a:spcPct val="0"/>
        </a:spcBef>
        <a:spcAft>
          <a:spcPct val="0"/>
        </a:spcAft>
        <a:defRPr sz="8400" kern="1200">
          <a:solidFill>
            <a:schemeClr val="tx1"/>
          </a:solidFill>
          <a:latin typeface="+mj-lt"/>
          <a:ea typeface="+mj-ea"/>
          <a:cs typeface="+mj-cs"/>
          <a:sym typeface="Helvetica Neue" charset="0"/>
        </a:defRPr>
      </a:lvl1pPr>
      <a:lvl2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2pPr>
      <a:lvl3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3pPr>
      <a:lvl4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4pPr>
      <a:lvl5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5pPr>
      <a:lvl6pPr marL="4572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6pPr>
      <a:lvl7pPr marL="9144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7pPr>
      <a:lvl8pPr marL="13716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8pPr>
      <a:lvl9pPr marL="18288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9pPr>
    </p:titleStyle>
    <p:bodyStyle>
      <a:lvl1pPr algn="ctr" rtl="0" eaLnBrk="0" fontAlgn="base" hangingPunct="0">
        <a:spcBef>
          <a:spcPct val="0"/>
        </a:spcBef>
        <a:spcAft>
          <a:spcPct val="0"/>
        </a:spcAft>
        <a:defRPr sz="3600" kern="1200">
          <a:solidFill>
            <a:schemeClr val="tx1"/>
          </a:solidFill>
          <a:latin typeface="+mn-lt"/>
          <a:ea typeface="+mn-ea"/>
          <a:cs typeface="+mn-cs"/>
          <a:sym typeface="Gill Sans" charset="0"/>
        </a:defRPr>
      </a:lvl1pPr>
      <a:lvl2pPr algn="ctr" rtl="0" eaLnBrk="0" fontAlgn="base" hangingPunct="0">
        <a:spcBef>
          <a:spcPct val="0"/>
        </a:spcBef>
        <a:spcAft>
          <a:spcPct val="0"/>
        </a:spcAft>
        <a:defRPr sz="3600" kern="1200">
          <a:solidFill>
            <a:schemeClr val="tx1"/>
          </a:solidFill>
          <a:latin typeface="+mn-lt"/>
          <a:ea typeface="+mn-ea"/>
          <a:cs typeface="+mn-cs"/>
          <a:sym typeface="Gill Sans" charset="0"/>
        </a:defRPr>
      </a:lvl2pPr>
      <a:lvl3pPr algn="ctr" rtl="0" eaLnBrk="0" fontAlgn="base" hangingPunct="0">
        <a:spcBef>
          <a:spcPct val="0"/>
        </a:spcBef>
        <a:spcAft>
          <a:spcPct val="0"/>
        </a:spcAft>
        <a:defRPr sz="3600" kern="1200">
          <a:solidFill>
            <a:schemeClr val="tx1"/>
          </a:solidFill>
          <a:latin typeface="+mn-lt"/>
          <a:ea typeface="+mn-ea"/>
          <a:cs typeface="+mn-cs"/>
          <a:sym typeface="Gill Sans" charset="0"/>
        </a:defRPr>
      </a:lvl3pPr>
      <a:lvl4pPr algn="ctr" rtl="0" eaLnBrk="0" fontAlgn="base" hangingPunct="0">
        <a:spcBef>
          <a:spcPct val="0"/>
        </a:spcBef>
        <a:spcAft>
          <a:spcPct val="0"/>
        </a:spcAft>
        <a:defRPr sz="3600" kern="1200">
          <a:solidFill>
            <a:schemeClr val="tx1"/>
          </a:solidFill>
          <a:latin typeface="+mn-lt"/>
          <a:ea typeface="+mn-ea"/>
          <a:cs typeface="+mn-cs"/>
          <a:sym typeface="Gill Sans" charset="0"/>
        </a:defRPr>
      </a:lvl4pPr>
      <a:lvl5pPr algn="ctr" rtl="0" eaLnBrk="0" fontAlgn="base" hangingPunct="0">
        <a:spcBef>
          <a:spcPct val="0"/>
        </a:spcBef>
        <a:spcAft>
          <a:spcPct val="0"/>
        </a:spcAft>
        <a:defRPr sz="36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00004D"/>
        </a:solidFill>
        <a:effectLst/>
      </p:bgPr>
    </p:bg>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bwMode="auto">
          <a:xfrm>
            <a:off x="1270000" y="7366000"/>
            <a:ext cx="10464800" cy="170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ja-JP" smtClean="0">
                <a:sym typeface="Helvetica Neue" charset="0"/>
              </a:rPr>
              <a:t>Click to edit Master title style</a:t>
            </a:r>
          </a:p>
        </p:txBody>
      </p:sp>
    </p:spTree>
  </p:cSld>
  <p:clrMap bg1="dk2" tx1="lt1" bg2="dk1" tx2="lt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ransition/>
  <p:txStyles>
    <p:titleStyle>
      <a:lvl1pPr algn="ctr" rtl="0" eaLnBrk="0" fontAlgn="base" hangingPunct="0">
        <a:spcBef>
          <a:spcPct val="0"/>
        </a:spcBef>
        <a:spcAft>
          <a:spcPct val="0"/>
        </a:spcAft>
        <a:defRPr sz="8400" kern="1200">
          <a:solidFill>
            <a:schemeClr val="tx1"/>
          </a:solidFill>
          <a:latin typeface="+mj-lt"/>
          <a:ea typeface="+mj-ea"/>
          <a:cs typeface="+mj-cs"/>
          <a:sym typeface="Helvetica Neue" charset="0"/>
        </a:defRPr>
      </a:lvl1pPr>
      <a:lvl2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2pPr>
      <a:lvl3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3pPr>
      <a:lvl4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4pPr>
      <a:lvl5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5pPr>
      <a:lvl6pPr marL="4572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6pPr>
      <a:lvl7pPr marL="9144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7pPr>
      <a:lvl8pPr marL="13716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8pPr>
      <a:lvl9pPr marL="18288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9pPr>
    </p:titleStyle>
    <p:bodyStyle>
      <a:lvl1pPr algn="ctr" rtl="0" eaLnBrk="0" fontAlgn="base" hangingPunct="0">
        <a:spcBef>
          <a:spcPct val="0"/>
        </a:spcBef>
        <a:spcAft>
          <a:spcPct val="0"/>
        </a:spcAft>
        <a:defRPr sz="3600" kern="1200">
          <a:solidFill>
            <a:schemeClr val="tx1"/>
          </a:solidFill>
          <a:latin typeface="+mn-lt"/>
          <a:ea typeface="+mn-ea"/>
          <a:cs typeface="+mn-cs"/>
          <a:sym typeface="Gill Sans" charset="0"/>
        </a:defRPr>
      </a:lvl1pPr>
      <a:lvl2pPr algn="ctr" rtl="0" eaLnBrk="0" fontAlgn="base" hangingPunct="0">
        <a:spcBef>
          <a:spcPct val="0"/>
        </a:spcBef>
        <a:spcAft>
          <a:spcPct val="0"/>
        </a:spcAft>
        <a:defRPr sz="3600" kern="1200">
          <a:solidFill>
            <a:schemeClr val="tx1"/>
          </a:solidFill>
          <a:latin typeface="+mn-lt"/>
          <a:ea typeface="+mn-ea"/>
          <a:cs typeface="+mn-cs"/>
          <a:sym typeface="Gill Sans" charset="0"/>
        </a:defRPr>
      </a:lvl2pPr>
      <a:lvl3pPr algn="ctr" rtl="0" eaLnBrk="0" fontAlgn="base" hangingPunct="0">
        <a:spcBef>
          <a:spcPct val="0"/>
        </a:spcBef>
        <a:spcAft>
          <a:spcPct val="0"/>
        </a:spcAft>
        <a:defRPr sz="3600" kern="1200">
          <a:solidFill>
            <a:schemeClr val="tx1"/>
          </a:solidFill>
          <a:latin typeface="+mn-lt"/>
          <a:ea typeface="+mn-ea"/>
          <a:cs typeface="+mn-cs"/>
          <a:sym typeface="Gill Sans" charset="0"/>
        </a:defRPr>
      </a:lvl3pPr>
      <a:lvl4pPr algn="ctr" rtl="0" eaLnBrk="0" fontAlgn="base" hangingPunct="0">
        <a:spcBef>
          <a:spcPct val="0"/>
        </a:spcBef>
        <a:spcAft>
          <a:spcPct val="0"/>
        </a:spcAft>
        <a:defRPr sz="3600" kern="1200">
          <a:solidFill>
            <a:schemeClr val="tx1"/>
          </a:solidFill>
          <a:latin typeface="+mn-lt"/>
          <a:ea typeface="+mn-ea"/>
          <a:cs typeface="+mn-cs"/>
          <a:sym typeface="Gill Sans" charset="0"/>
        </a:defRPr>
      </a:lvl4pPr>
      <a:lvl5pPr algn="ctr" rtl="0" eaLnBrk="0" fontAlgn="base" hangingPunct="0">
        <a:spcBef>
          <a:spcPct val="0"/>
        </a:spcBef>
        <a:spcAft>
          <a:spcPct val="0"/>
        </a:spcAft>
        <a:defRPr sz="36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4D"/>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1270000" y="254000"/>
            <a:ext cx="104648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ja-JP" smtClean="0">
                <a:sym typeface="Helvetica Neue" charset="0"/>
              </a:rPr>
              <a:t>Click to edit Master title style</a:t>
            </a:r>
          </a:p>
        </p:txBody>
      </p:sp>
      <p:sp>
        <p:nvSpPr>
          <p:cNvPr id="2051" name="Rectangle 2"/>
          <p:cNvSpPr>
            <a:spLocks noGrp="1" noChangeArrowheads="1"/>
          </p:cNvSpPr>
          <p:nvPr>
            <p:ph type="body" idx="1"/>
          </p:nvPr>
        </p:nvSpPr>
        <p:spPr bwMode="auto">
          <a:xfrm>
            <a:off x="1270000" y="2768600"/>
            <a:ext cx="104648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ja-JP" smtClean="0">
                <a:sym typeface="Helvetica Neue" charset="0"/>
              </a:rPr>
              <a:t>Click to edit Master text styles</a:t>
            </a:r>
          </a:p>
          <a:p>
            <a:pPr lvl="1"/>
            <a:r>
              <a:rPr lang="en-US" altLang="ja-JP" smtClean="0">
                <a:sym typeface="Helvetica Neue" charset="0"/>
              </a:rPr>
              <a:t>Second level</a:t>
            </a:r>
          </a:p>
          <a:p>
            <a:pPr lvl="2"/>
            <a:r>
              <a:rPr lang="en-US" altLang="ja-JP" smtClean="0">
                <a:sym typeface="Helvetica Neue" charset="0"/>
              </a:rPr>
              <a:t>Third level</a:t>
            </a:r>
          </a:p>
          <a:p>
            <a:pPr lvl="3"/>
            <a:r>
              <a:rPr lang="en-US" altLang="ja-JP" smtClean="0">
                <a:sym typeface="Helvetica Neue" charset="0"/>
              </a:rPr>
              <a:t>Fourth level</a:t>
            </a:r>
          </a:p>
          <a:p>
            <a:pPr lvl="4"/>
            <a:r>
              <a:rPr lang="en-US" altLang="ja-JP" smtClean="0">
                <a:sym typeface="Helvetica Neue" charset="0"/>
              </a:rPr>
              <a:t>Fifth level</a:t>
            </a:r>
          </a:p>
        </p:txBody>
      </p:sp>
    </p:spTree>
  </p:cSld>
  <p:clrMap bg1="dk2" tx1="lt1" bg2="dk1"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p:txStyles>
    <p:titleStyle>
      <a:lvl1pPr algn="ctr" rtl="0" eaLnBrk="0" fontAlgn="base" hangingPunct="0">
        <a:spcBef>
          <a:spcPct val="0"/>
        </a:spcBef>
        <a:spcAft>
          <a:spcPct val="0"/>
        </a:spcAft>
        <a:defRPr sz="8400" kern="1200">
          <a:solidFill>
            <a:schemeClr val="tx1"/>
          </a:solidFill>
          <a:latin typeface="+mj-lt"/>
          <a:ea typeface="+mj-ea"/>
          <a:cs typeface="+mj-cs"/>
          <a:sym typeface="Helvetica Neue" charset="0"/>
        </a:defRPr>
      </a:lvl1pPr>
      <a:lvl2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2pPr>
      <a:lvl3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3pPr>
      <a:lvl4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4pPr>
      <a:lvl5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5pPr>
      <a:lvl6pPr marL="4572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6pPr>
      <a:lvl7pPr marL="9144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7pPr>
      <a:lvl8pPr marL="13716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8pPr>
      <a:lvl9pPr marL="18288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9pPr>
    </p:titleStyle>
    <p:bodyStyle>
      <a:lvl1pPr marL="838200" indent="-571500" algn="l" rtl="0" eaLnBrk="0" fontAlgn="base" hangingPunct="0">
        <a:spcBef>
          <a:spcPts val="2400"/>
        </a:spcBef>
        <a:spcAft>
          <a:spcPct val="0"/>
        </a:spcAft>
        <a:buSzPct val="171000"/>
        <a:buFont typeface="Helvetica Neue" charset="0"/>
        <a:buChar char="•"/>
        <a:defRPr sz="4200" kern="1200">
          <a:solidFill>
            <a:schemeClr val="tx1"/>
          </a:solidFill>
          <a:latin typeface="+mn-lt"/>
          <a:ea typeface="+mn-ea"/>
          <a:cs typeface="+mn-cs"/>
          <a:sym typeface="Helvetica Neue" charset="0"/>
        </a:defRPr>
      </a:lvl1pPr>
      <a:lvl2pPr marL="1282700" indent="-571500" algn="l" rtl="0" eaLnBrk="0" fontAlgn="base" hangingPunct="0">
        <a:spcBef>
          <a:spcPts val="2400"/>
        </a:spcBef>
        <a:spcAft>
          <a:spcPct val="0"/>
        </a:spcAft>
        <a:buSzPct val="171000"/>
        <a:buFont typeface="Helvetica Neue" charset="0"/>
        <a:buChar char="•"/>
        <a:defRPr sz="4200" kern="1200">
          <a:solidFill>
            <a:schemeClr val="tx1"/>
          </a:solidFill>
          <a:latin typeface="+mn-lt"/>
          <a:ea typeface="+mn-ea"/>
          <a:cs typeface="+mn-cs"/>
          <a:sym typeface="Helvetica Neue" charset="0"/>
        </a:defRPr>
      </a:lvl2pPr>
      <a:lvl3pPr marL="1727200" indent="-571500" algn="l" rtl="0" eaLnBrk="0" fontAlgn="base" hangingPunct="0">
        <a:spcBef>
          <a:spcPts val="2400"/>
        </a:spcBef>
        <a:spcAft>
          <a:spcPct val="0"/>
        </a:spcAft>
        <a:buSzPct val="171000"/>
        <a:buFont typeface="Helvetica Neue" charset="0"/>
        <a:buChar char="•"/>
        <a:defRPr sz="4200" kern="1200">
          <a:solidFill>
            <a:schemeClr val="tx1"/>
          </a:solidFill>
          <a:latin typeface="+mn-lt"/>
          <a:ea typeface="+mn-ea"/>
          <a:cs typeface="+mn-cs"/>
          <a:sym typeface="Helvetica Neue" charset="0"/>
        </a:defRPr>
      </a:lvl3pPr>
      <a:lvl4pPr marL="2171700" indent="-571500" algn="l" rtl="0" eaLnBrk="0" fontAlgn="base" hangingPunct="0">
        <a:spcBef>
          <a:spcPts val="2400"/>
        </a:spcBef>
        <a:spcAft>
          <a:spcPct val="0"/>
        </a:spcAft>
        <a:buSzPct val="171000"/>
        <a:buFont typeface="Helvetica Neue" charset="0"/>
        <a:buChar char="•"/>
        <a:defRPr sz="4200" kern="1200">
          <a:solidFill>
            <a:schemeClr val="tx1"/>
          </a:solidFill>
          <a:latin typeface="+mn-lt"/>
          <a:ea typeface="+mn-ea"/>
          <a:cs typeface="+mn-cs"/>
          <a:sym typeface="Helvetica Neue" charset="0"/>
        </a:defRPr>
      </a:lvl4pPr>
      <a:lvl5pPr marL="2616200" indent="-571500" algn="l" rtl="0" eaLnBrk="0" fontAlgn="base" hangingPunct="0">
        <a:spcBef>
          <a:spcPts val="2400"/>
        </a:spcBef>
        <a:spcAft>
          <a:spcPct val="0"/>
        </a:spcAft>
        <a:buSzPct val="171000"/>
        <a:buFont typeface="Helvetica Neue" charset="0"/>
        <a:buChar char="•"/>
        <a:defRPr sz="4200" kern="1200">
          <a:solidFill>
            <a:schemeClr val="tx1"/>
          </a:solidFill>
          <a:latin typeface="+mn-lt"/>
          <a:ea typeface="+mn-ea"/>
          <a:cs typeface="+mn-cs"/>
          <a:sym typeface="Helvetica Neue"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4D"/>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1270000" y="254000"/>
            <a:ext cx="104648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ja-JP" smtClean="0">
                <a:sym typeface="Helvetica Neue" charset="0"/>
              </a:rPr>
              <a:t>Click to edit Master title style</a:t>
            </a:r>
          </a:p>
        </p:txBody>
      </p:sp>
      <p:sp>
        <p:nvSpPr>
          <p:cNvPr id="3075" name="Rectangle 2"/>
          <p:cNvSpPr>
            <a:spLocks noGrp="1" noChangeArrowheads="1"/>
          </p:cNvSpPr>
          <p:nvPr>
            <p:ph type="body" idx="1"/>
          </p:nvPr>
        </p:nvSpPr>
        <p:spPr bwMode="auto">
          <a:xfrm>
            <a:off x="1270000" y="2768600"/>
            <a:ext cx="104648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ja-JP" smtClean="0">
                <a:sym typeface="Helvetica Neue" charset="0"/>
              </a:rPr>
              <a:t>Click to edit Master text styles</a:t>
            </a:r>
          </a:p>
          <a:p>
            <a:pPr lvl="1"/>
            <a:r>
              <a:rPr lang="en-US" altLang="ja-JP" smtClean="0">
                <a:sym typeface="Helvetica Neue" charset="0"/>
              </a:rPr>
              <a:t>Second level</a:t>
            </a:r>
          </a:p>
          <a:p>
            <a:pPr lvl="2"/>
            <a:r>
              <a:rPr lang="en-US" altLang="ja-JP" smtClean="0">
                <a:sym typeface="Helvetica Neue" charset="0"/>
              </a:rPr>
              <a:t>Third level</a:t>
            </a:r>
          </a:p>
          <a:p>
            <a:pPr lvl="3"/>
            <a:r>
              <a:rPr lang="en-US" altLang="ja-JP" smtClean="0">
                <a:sym typeface="Helvetica Neue" charset="0"/>
              </a:rPr>
              <a:t>Fourth level</a:t>
            </a:r>
          </a:p>
          <a:p>
            <a:pPr lvl="4"/>
            <a:r>
              <a:rPr lang="en-US" altLang="ja-JP" smtClean="0">
                <a:sym typeface="Helvetica Neue" charset="0"/>
              </a:rPr>
              <a:t>Fifth level</a:t>
            </a:r>
          </a:p>
        </p:txBody>
      </p:sp>
    </p:spTree>
  </p:cSld>
  <p:clrMap bg1="dk2" tx1="lt1" bg2="dk1"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p:txStyles>
    <p:titleStyle>
      <a:lvl1pPr algn="ctr" rtl="0" eaLnBrk="0" fontAlgn="base" hangingPunct="0">
        <a:spcBef>
          <a:spcPct val="0"/>
        </a:spcBef>
        <a:spcAft>
          <a:spcPct val="0"/>
        </a:spcAft>
        <a:defRPr sz="8400" kern="1200">
          <a:solidFill>
            <a:schemeClr val="tx1"/>
          </a:solidFill>
          <a:latin typeface="+mj-lt"/>
          <a:ea typeface="+mj-ea"/>
          <a:cs typeface="+mj-cs"/>
          <a:sym typeface="Helvetica Neue" charset="0"/>
        </a:defRPr>
      </a:lvl1pPr>
      <a:lvl2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2pPr>
      <a:lvl3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3pPr>
      <a:lvl4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4pPr>
      <a:lvl5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5pPr>
      <a:lvl6pPr marL="4572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6pPr>
      <a:lvl7pPr marL="9144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7pPr>
      <a:lvl8pPr marL="13716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8pPr>
      <a:lvl9pPr marL="18288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9pPr>
    </p:titleStyle>
    <p:bodyStyle>
      <a:lvl1pPr marL="838200" indent="-571500" algn="l" rtl="0" eaLnBrk="0" fontAlgn="base" hangingPunct="0">
        <a:spcBef>
          <a:spcPts val="2400"/>
        </a:spcBef>
        <a:spcAft>
          <a:spcPct val="0"/>
        </a:spcAft>
        <a:buSzPct val="171000"/>
        <a:buFont typeface="Helvetica Neue" charset="0"/>
        <a:buChar char="•"/>
        <a:defRPr sz="4200" kern="1200">
          <a:solidFill>
            <a:schemeClr val="tx1"/>
          </a:solidFill>
          <a:latin typeface="+mn-lt"/>
          <a:ea typeface="+mn-ea"/>
          <a:cs typeface="+mn-cs"/>
          <a:sym typeface="Helvetica Neue" charset="0"/>
        </a:defRPr>
      </a:lvl1pPr>
      <a:lvl2pPr marL="1282700" indent="-571500" algn="l" rtl="0" eaLnBrk="0" fontAlgn="base" hangingPunct="0">
        <a:spcBef>
          <a:spcPts val="2400"/>
        </a:spcBef>
        <a:spcAft>
          <a:spcPct val="0"/>
        </a:spcAft>
        <a:buSzPct val="171000"/>
        <a:buFont typeface="Helvetica Neue" charset="0"/>
        <a:buChar char="•"/>
        <a:defRPr sz="4200" kern="1200">
          <a:solidFill>
            <a:schemeClr val="tx1"/>
          </a:solidFill>
          <a:latin typeface="+mn-lt"/>
          <a:ea typeface="+mn-ea"/>
          <a:cs typeface="+mn-cs"/>
          <a:sym typeface="Helvetica Neue" charset="0"/>
        </a:defRPr>
      </a:lvl2pPr>
      <a:lvl3pPr marL="1727200" indent="-571500" algn="l" rtl="0" eaLnBrk="0" fontAlgn="base" hangingPunct="0">
        <a:spcBef>
          <a:spcPts val="2400"/>
        </a:spcBef>
        <a:spcAft>
          <a:spcPct val="0"/>
        </a:spcAft>
        <a:buSzPct val="171000"/>
        <a:buFont typeface="Helvetica Neue" charset="0"/>
        <a:buChar char="•"/>
        <a:defRPr sz="4200" kern="1200">
          <a:solidFill>
            <a:schemeClr val="tx1"/>
          </a:solidFill>
          <a:latin typeface="+mn-lt"/>
          <a:ea typeface="+mn-ea"/>
          <a:cs typeface="+mn-cs"/>
          <a:sym typeface="Helvetica Neue" charset="0"/>
        </a:defRPr>
      </a:lvl3pPr>
      <a:lvl4pPr marL="2171700" indent="-571500" algn="l" rtl="0" eaLnBrk="0" fontAlgn="base" hangingPunct="0">
        <a:spcBef>
          <a:spcPts val="2400"/>
        </a:spcBef>
        <a:spcAft>
          <a:spcPct val="0"/>
        </a:spcAft>
        <a:buSzPct val="171000"/>
        <a:buFont typeface="Helvetica Neue" charset="0"/>
        <a:buChar char="•"/>
        <a:defRPr sz="4200" kern="1200">
          <a:solidFill>
            <a:schemeClr val="tx1"/>
          </a:solidFill>
          <a:latin typeface="+mn-lt"/>
          <a:ea typeface="+mn-ea"/>
          <a:cs typeface="+mn-cs"/>
          <a:sym typeface="Helvetica Neue" charset="0"/>
        </a:defRPr>
      </a:lvl4pPr>
      <a:lvl5pPr marL="2616200" indent="-571500" algn="l" rtl="0" eaLnBrk="0" fontAlgn="base" hangingPunct="0">
        <a:spcBef>
          <a:spcPts val="2400"/>
        </a:spcBef>
        <a:spcAft>
          <a:spcPct val="0"/>
        </a:spcAft>
        <a:buSzPct val="171000"/>
        <a:buFont typeface="Helvetica Neue" charset="0"/>
        <a:buChar char="•"/>
        <a:defRPr sz="4200" kern="1200">
          <a:solidFill>
            <a:schemeClr val="tx1"/>
          </a:solidFill>
          <a:latin typeface="+mn-lt"/>
          <a:ea typeface="+mn-ea"/>
          <a:cs typeface="+mn-cs"/>
          <a:sym typeface="Helvetica Neue"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4D"/>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bwMode="auto">
          <a:xfrm>
            <a:off x="1270000" y="254000"/>
            <a:ext cx="104648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ja-JP" smtClean="0">
                <a:sym typeface="Helvetica Neue" charset="0"/>
              </a:rPr>
              <a:t>Click to edit Master title style</a:t>
            </a:r>
          </a:p>
        </p:txBody>
      </p:sp>
      <p:sp>
        <p:nvSpPr>
          <p:cNvPr id="4099" name="Rectangle 2"/>
          <p:cNvSpPr>
            <a:spLocks noGrp="1" noChangeArrowheads="1"/>
          </p:cNvSpPr>
          <p:nvPr>
            <p:ph type="body" idx="1"/>
          </p:nvPr>
        </p:nvSpPr>
        <p:spPr bwMode="auto">
          <a:xfrm>
            <a:off x="1270000" y="2768600"/>
            <a:ext cx="104648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ja-JP" smtClean="0">
                <a:sym typeface="Helvetica Neue" charset="0"/>
              </a:rPr>
              <a:t>Click to edit Master text styles</a:t>
            </a:r>
          </a:p>
          <a:p>
            <a:pPr lvl="1"/>
            <a:r>
              <a:rPr lang="en-US" altLang="ja-JP" smtClean="0">
                <a:sym typeface="Helvetica Neue" charset="0"/>
              </a:rPr>
              <a:t>Second level</a:t>
            </a:r>
          </a:p>
          <a:p>
            <a:pPr lvl="2"/>
            <a:r>
              <a:rPr lang="en-US" altLang="ja-JP" smtClean="0">
                <a:sym typeface="Helvetica Neue" charset="0"/>
              </a:rPr>
              <a:t>Third level</a:t>
            </a:r>
          </a:p>
          <a:p>
            <a:pPr lvl="3"/>
            <a:r>
              <a:rPr lang="en-US" altLang="ja-JP" smtClean="0">
                <a:sym typeface="Helvetica Neue" charset="0"/>
              </a:rPr>
              <a:t>Fourth level</a:t>
            </a:r>
          </a:p>
          <a:p>
            <a:pPr lvl="4"/>
            <a:r>
              <a:rPr lang="en-US" altLang="ja-JP" smtClean="0">
                <a:sym typeface="Helvetica Neue" charset="0"/>
              </a:rPr>
              <a:t>Fifth level</a:t>
            </a:r>
          </a:p>
        </p:txBody>
      </p:sp>
    </p:spTree>
  </p:cSld>
  <p:clrMap bg1="dk2" tx1="lt1" bg2="dk1"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ransition/>
  <p:txStyles>
    <p:titleStyle>
      <a:lvl1pPr algn="ctr" rtl="0" eaLnBrk="0" fontAlgn="base" hangingPunct="0">
        <a:spcBef>
          <a:spcPct val="0"/>
        </a:spcBef>
        <a:spcAft>
          <a:spcPct val="0"/>
        </a:spcAft>
        <a:defRPr sz="8400" kern="1200">
          <a:solidFill>
            <a:schemeClr val="tx1"/>
          </a:solidFill>
          <a:latin typeface="+mj-lt"/>
          <a:ea typeface="+mj-ea"/>
          <a:cs typeface="+mj-cs"/>
          <a:sym typeface="Helvetica Neue" charset="0"/>
        </a:defRPr>
      </a:lvl1pPr>
      <a:lvl2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2pPr>
      <a:lvl3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3pPr>
      <a:lvl4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4pPr>
      <a:lvl5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5pPr>
      <a:lvl6pPr marL="4572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6pPr>
      <a:lvl7pPr marL="9144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7pPr>
      <a:lvl8pPr marL="13716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8pPr>
      <a:lvl9pPr marL="18288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9pPr>
    </p:titleStyle>
    <p:bodyStyle>
      <a:lvl1pPr marL="838200" indent="-571500" algn="l" rtl="0" eaLnBrk="0" fontAlgn="base" hangingPunct="0">
        <a:spcBef>
          <a:spcPts val="2400"/>
        </a:spcBef>
        <a:spcAft>
          <a:spcPct val="0"/>
        </a:spcAft>
        <a:buSzPct val="171000"/>
        <a:buFont typeface="Helvetica Neue" charset="0"/>
        <a:buChar char="•"/>
        <a:defRPr sz="4200" kern="1200">
          <a:solidFill>
            <a:schemeClr val="tx1"/>
          </a:solidFill>
          <a:latin typeface="+mn-lt"/>
          <a:ea typeface="+mn-ea"/>
          <a:cs typeface="+mn-cs"/>
          <a:sym typeface="Helvetica Neue" charset="0"/>
        </a:defRPr>
      </a:lvl1pPr>
      <a:lvl2pPr marL="1282700" indent="-571500" algn="l" rtl="0" eaLnBrk="0" fontAlgn="base" hangingPunct="0">
        <a:spcBef>
          <a:spcPts val="2400"/>
        </a:spcBef>
        <a:spcAft>
          <a:spcPct val="0"/>
        </a:spcAft>
        <a:buSzPct val="171000"/>
        <a:buFont typeface="Helvetica Neue" charset="0"/>
        <a:buChar char="•"/>
        <a:defRPr sz="4200" kern="1200">
          <a:solidFill>
            <a:schemeClr val="tx1"/>
          </a:solidFill>
          <a:latin typeface="+mn-lt"/>
          <a:ea typeface="+mn-ea"/>
          <a:cs typeface="+mn-cs"/>
          <a:sym typeface="Helvetica Neue" charset="0"/>
        </a:defRPr>
      </a:lvl2pPr>
      <a:lvl3pPr marL="1727200" indent="-571500" algn="l" rtl="0" eaLnBrk="0" fontAlgn="base" hangingPunct="0">
        <a:spcBef>
          <a:spcPts val="2400"/>
        </a:spcBef>
        <a:spcAft>
          <a:spcPct val="0"/>
        </a:spcAft>
        <a:buSzPct val="171000"/>
        <a:buFont typeface="Helvetica Neue" charset="0"/>
        <a:buChar char="•"/>
        <a:defRPr sz="4200" kern="1200">
          <a:solidFill>
            <a:schemeClr val="tx1"/>
          </a:solidFill>
          <a:latin typeface="+mn-lt"/>
          <a:ea typeface="+mn-ea"/>
          <a:cs typeface="+mn-cs"/>
          <a:sym typeface="Helvetica Neue" charset="0"/>
        </a:defRPr>
      </a:lvl3pPr>
      <a:lvl4pPr marL="2171700" indent="-571500" algn="l" rtl="0" eaLnBrk="0" fontAlgn="base" hangingPunct="0">
        <a:spcBef>
          <a:spcPts val="2400"/>
        </a:spcBef>
        <a:spcAft>
          <a:spcPct val="0"/>
        </a:spcAft>
        <a:buSzPct val="171000"/>
        <a:buFont typeface="Helvetica Neue" charset="0"/>
        <a:buChar char="•"/>
        <a:defRPr sz="4200" kern="1200">
          <a:solidFill>
            <a:schemeClr val="tx1"/>
          </a:solidFill>
          <a:latin typeface="+mn-lt"/>
          <a:ea typeface="+mn-ea"/>
          <a:cs typeface="+mn-cs"/>
          <a:sym typeface="Helvetica Neue" charset="0"/>
        </a:defRPr>
      </a:lvl4pPr>
      <a:lvl5pPr marL="2616200" indent="-571500" algn="l" rtl="0" eaLnBrk="0" fontAlgn="base" hangingPunct="0">
        <a:spcBef>
          <a:spcPts val="2400"/>
        </a:spcBef>
        <a:spcAft>
          <a:spcPct val="0"/>
        </a:spcAft>
        <a:buSzPct val="171000"/>
        <a:buFont typeface="Helvetica Neue" charset="0"/>
        <a:buChar char="•"/>
        <a:defRPr sz="4200" kern="1200">
          <a:solidFill>
            <a:schemeClr val="tx1"/>
          </a:solidFill>
          <a:latin typeface="+mn-lt"/>
          <a:ea typeface="+mn-ea"/>
          <a:cs typeface="+mn-cs"/>
          <a:sym typeface="Helvetica Neue"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4D"/>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body" idx="1"/>
          </p:nvPr>
        </p:nvSpPr>
        <p:spPr bwMode="auto">
          <a:xfrm>
            <a:off x="635000" y="4902200"/>
            <a:ext cx="5867400" cy="330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bodyPr>
          <a:lstStyle/>
          <a:p>
            <a:pPr lvl="0"/>
            <a:r>
              <a:rPr lang="en-US" altLang="ja-JP" smtClean="0">
                <a:sym typeface="Helvetica Neue" charset="0"/>
              </a:rPr>
              <a:t>Click to edit Master text styles</a:t>
            </a:r>
          </a:p>
          <a:p>
            <a:pPr lvl="1"/>
            <a:r>
              <a:rPr lang="en-US" altLang="ja-JP" smtClean="0">
                <a:sym typeface="Helvetica Neue" charset="0"/>
              </a:rPr>
              <a:t>Second level</a:t>
            </a:r>
          </a:p>
          <a:p>
            <a:pPr lvl="2"/>
            <a:r>
              <a:rPr lang="en-US" altLang="ja-JP" smtClean="0">
                <a:sym typeface="Helvetica Neue" charset="0"/>
              </a:rPr>
              <a:t>Third level</a:t>
            </a:r>
          </a:p>
          <a:p>
            <a:pPr lvl="3"/>
            <a:r>
              <a:rPr lang="en-US" altLang="ja-JP" smtClean="0">
                <a:sym typeface="Helvetica Neue" charset="0"/>
              </a:rPr>
              <a:t>Fourth level</a:t>
            </a:r>
          </a:p>
          <a:p>
            <a:pPr lvl="4"/>
            <a:r>
              <a:rPr lang="en-US" altLang="ja-JP" smtClean="0">
                <a:sym typeface="Helvetica Neue" charset="0"/>
              </a:rPr>
              <a:t>Fifth level</a:t>
            </a:r>
          </a:p>
        </p:txBody>
      </p:sp>
      <p:sp>
        <p:nvSpPr>
          <p:cNvPr id="5123" name="Rectangle 2"/>
          <p:cNvSpPr>
            <a:spLocks noGrp="1" noChangeArrowheads="1"/>
          </p:cNvSpPr>
          <p:nvPr>
            <p:ph type="title"/>
          </p:nvPr>
        </p:nvSpPr>
        <p:spPr bwMode="auto">
          <a:xfrm>
            <a:off x="635000" y="1524000"/>
            <a:ext cx="5867400" cy="330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b" anchorCtr="0" compatLnSpc="1">
            <a:prstTxWarp prst="textNoShape">
              <a:avLst/>
            </a:prstTxWarp>
          </a:bodyPr>
          <a:lstStyle/>
          <a:p>
            <a:pPr lvl="0"/>
            <a:r>
              <a:rPr lang="en-US" altLang="ja-JP" smtClean="0">
                <a:sym typeface="Helvetica Neue" charset="0"/>
              </a:rPr>
              <a:t>Click to edit Master title style</a:t>
            </a:r>
          </a:p>
        </p:txBody>
      </p:sp>
    </p:spTree>
  </p:cSld>
  <p:clrMap bg1="dk2" tx1="lt1" bg2="dk1"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ransition/>
  <p:txStyles>
    <p:titleStyle>
      <a:lvl1pPr algn="ctr" rtl="0" eaLnBrk="0" fontAlgn="base" hangingPunct="0">
        <a:spcBef>
          <a:spcPct val="0"/>
        </a:spcBef>
        <a:spcAft>
          <a:spcPct val="0"/>
        </a:spcAft>
        <a:defRPr sz="7000" kern="1200">
          <a:solidFill>
            <a:schemeClr val="tx1"/>
          </a:solidFill>
          <a:latin typeface="+mj-lt"/>
          <a:ea typeface="+mj-ea"/>
          <a:cs typeface="+mj-cs"/>
          <a:sym typeface="Helvetica Neue" charset="0"/>
        </a:defRPr>
      </a:lvl1pPr>
      <a:lvl2pPr algn="ctr" rtl="0" eaLnBrk="0" fontAlgn="base" hangingPunct="0">
        <a:spcBef>
          <a:spcPct val="0"/>
        </a:spcBef>
        <a:spcAft>
          <a:spcPct val="0"/>
        </a:spcAft>
        <a:defRPr sz="7000">
          <a:solidFill>
            <a:schemeClr val="tx1"/>
          </a:solidFill>
          <a:latin typeface="Helvetica Neue" charset="0"/>
          <a:ea typeface="ヒラギノ角ゴ ProN W3" charset="0"/>
          <a:cs typeface="ヒラギノ角ゴ ProN W3" charset="0"/>
          <a:sym typeface="Helvetica Neue" charset="0"/>
        </a:defRPr>
      </a:lvl2pPr>
      <a:lvl3pPr algn="ctr" rtl="0" eaLnBrk="0" fontAlgn="base" hangingPunct="0">
        <a:spcBef>
          <a:spcPct val="0"/>
        </a:spcBef>
        <a:spcAft>
          <a:spcPct val="0"/>
        </a:spcAft>
        <a:defRPr sz="7000">
          <a:solidFill>
            <a:schemeClr val="tx1"/>
          </a:solidFill>
          <a:latin typeface="Helvetica Neue" charset="0"/>
          <a:ea typeface="ヒラギノ角ゴ ProN W3" charset="0"/>
          <a:cs typeface="ヒラギノ角ゴ ProN W3" charset="0"/>
          <a:sym typeface="Helvetica Neue" charset="0"/>
        </a:defRPr>
      </a:lvl3pPr>
      <a:lvl4pPr algn="ctr" rtl="0" eaLnBrk="0" fontAlgn="base" hangingPunct="0">
        <a:spcBef>
          <a:spcPct val="0"/>
        </a:spcBef>
        <a:spcAft>
          <a:spcPct val="0"/>
        </a:spcAft>
        <a:defRPr sz="7000">
          <a:solidFill>
            <a:schemeClr val="tx1"/>
          </a:solidFill>
          <a:latin typeface="Helvetica Neue" charset="0"/>
          <a:ea typeface="ヒラギノ角ゴ ProN W3" charset="0"/>
          <a:cs typeface="ヒラギノ角ゴ ProN W3" charset="0"/>
          <a:sym typeface="Helvetica Neue" charset="0"/>
        </a:defRPr>
      </a:lvl4pPr>
      <a:lvl5pPr algn="ctr" rtl="0" eaLnBrk="0" fontAlgn="base" hangingPunct="0">
        <a:spcBef>
          <a:spcPct val="0"/>
        </a:spcBef>
        <a:spcAft>
          <a:spcPct val="0"/>
        </a:spcAft>
        <a:defRPr sz="7000">
          <a:solidFill>
            <a:schemeClr val="tx1"/>
          </a:solidFill>
          <a:latin typeface="Helvetica Neue" charset="0"/>
          <a:ea typeface="ヒラギノ角ゴ ProN W3" charset="0"/>
          <a:cs typeface="ヒラギノ角ゴ ProN W3" charset="0"/>
          <a:sym typeface="Helvetica Neue" charset="0"/>
        </a:defRPr>
      </a:lvl5pPr>
      <a:lvl6pPr marL="457200" algn="ctr" rtl="0" fontAlgn="base">
        <a:spcBef>
          <a:spcPct val="0"/>
        </a:spcBef>
        <a:spcAft>
          <a:spcPct val="0"/>
        </a:spcAft>
        <a:defRPr sz="7000">
          <a:solidFill>
            <a:schemeClr val="tx1"/>
          </a:solidFill>
          <a:latin typeface="Helvetica Neue" charset="0"/>
          <a:ea typeface="ヒラギノ角ゴ ProN W3" charset="0"/>
          <a:cs typeface="ヒラギノ角ゴ ProN W3" charset="0"/>
          <a:sym typeface="Helvetica Neue" charset="0"/>
        </a:defRPr>
      </a:lvl6pPr>
      <a:lvl7pPr marL="914400" algn="ctr" rtl="0" fontAlgn="base">
        <a:spcBef>
          <a:spcPct val="0"/>
        </a:spcBef>
        <a:spcAft>
          <a:spcPct val="0"/>
        </a:spcAft>
        <a:defRPr sz="7000">
          <a:solidFill>
            <a:schemeClr val="tx1"/>
          </a:solidFill>
          <a:latin typeface="Helvetica Neue" charset="0"/>
          <a:ea typeface="ヒラギノ角ゴ ProN W3" charset="0"/>
          <a:cs typeface="ヒラギノ角ゴ ProN W3" charset="0"/>
          <a:sym typeface="Helvetica Neue" charset="0"/>
        </a:defRPr>
      </a:lvl7pPr>
      <a:lvl8pPr marL="1371600" algn="ctr" rtl="0" fontAlgn="base">
        <a:spcBef>
          <a:spcPct val="0"/>
        </a:spcBef>
        <a:spcAft>
          <a:spcPct val="0"/>
        </a:spcAft>
        <a:defRPr sz="7000">
          <a:solidFill>
            <a:schemeClr val="tx1"/>
          </a:solidFill>
          <a:latin typeface="Helvetica Neue" charset="0"/>
          <a:ea typeface="ヒラギノ角ゴ ProN W3" charset="0"/>
          <a:cs typeface="ヒラギノ角ゴ ProN W3" charset="0"/>
          <a:sym typeface="Helvetica Neue" charset="0"/>
        </a:defRPr>
      </a:lvl8pPr>
      <a:lvl9pPr marL="1828800" algn="ctr" rtl="0" fontAlgn="base">
        <a:spcBef>
          <a:spcPct val="0"/>
        </a:spcBef>
        <a:spcAft>
          <a:spcPct val="0"/>
        </a:spcAft>
        <a:defRPr sz="7000">
          <a:solidFill>
            <a:schemeClr val="tx1"/>
          </a:solidFill>
          <a:latin typeface="Helvetica Neue" charset="0"/>
          <a:ea typeface="ヒラギノ角ゴ ProN W3" charset="0"/>
          <a:cs typeface="ヒラギノ角ゴ ProN W3" charset="0"/>
          <a:sym typeface="Helvetica Neue" charset="0"/>
        </a:defRPr>
      </a:lvl9pPr>
    </p:titleStyle>
    <p:bodyStyle>
      <a:lvl1pPr algn="ctr" rtl="0" eaLnBrk="0" fontAlgn="base" hangingPunct="0">
        <a:spcBef>
          <a:spcPct val="0"/>
        </a:spcBef>
        <a:spcAft>
          <a:spcPct val="0"/>
        </a:spcAft>
        <a:defRPr sz="3400" kern="1200">
          <a:solidFill>
            <a:schemeClr val="tx1"/>
          </a:solidFill>
          <a:latin typeface="+mn-lt"/>
          <a:ea typeface="+mn-ea"/>
          <a:cs typeface="+mn-cs"/>
          <a:sym typeface="Helvetica Neue" charset="0"/>
        </a:defRPr>
      </a:lvl1pPr>
      <a:lvl2pPr algn="ctr" rtl="0" eaLnBrk="0" fontAlgn="base" hangingPunct="0">
        <a:spcBef>
          <a:spcPct val="0"/>
        </a:spcBef>
        <a:spcAft>
          <a:spcPct val="0"/>
        </a:spcAft>
        <a:defRPr sz="3400" kern="1200">
          <a:solidFill>
            <a:schemeClr val="tx1"/>
          </a:solidFill>
          <a:latin typeface="+mn-lt"/>
          <a:ea typeface="+mn-ea"/>
          <a:cs typeface="+mn-cs"/>
          <a:sym typeface="Helvetica Neue" charset="0"/>
        </a:defRPr>
      </a:lvl2pPr>
      <a:lvl3pPr algn="ctr" rtl="0" eaLnBrk="0" fontAlgn="base" hangingPunct="0">
        <a:spcBef>
          <a:spcPct val="0"/>
        </a:spcBef>
        <a:spcAft>
          <a:spcPct val="0"/>
        </a:spcAft>
        <a:defRPr sz="3400" kern="1200">
          <a:solidFill>
            <a:schemeClr val="tx1"/>
          </a:solidFill>
          <a:latin typeface="+mn-lt"/>
          <a:ea typeface="+mn-ea"/>
          <a:cs typeface="+mn-cs"/>
          <a:sym typeface="Helvetica Neue" charset="0"/>
        </a:defRPr>
      </a:lvl3pPr>
      <a:lvl4pPr algn="ctr" rtl="0" eaLnBrk="0" fontAlgn="base" hangingPunct="0">
        <a:spcBef>
          <a:spcPct val="0"/>
        </a:spcBef>
        <a:spcAft>
          <a:spcPct val="0"/>
        </a:spcAft>
        <a:defRPr sz="3400" kern="1200">
          <a:solidFill>
            <a:schemeClr val="tx1"/>
          </a:solidFill>
          <a:latin typeface="+mn-lt"/>
          <a:ea typeface="+mn-ea"/>
          <a:cs typeface="+mn-cs"/>
          <a:sym typeface="Helvetica Neue" charset="0"/>
        </a:defRPr>
      </a:lvl4pPr>
      <a:lvl5pPr algn="ctr" rtl="0" eaLnBrk="0" fontAlgn="base" hangingPunct="0">
        <a:spcBef>
          <a:spcPct val="0"/>
        </a:spcBef>
        <a:spcAft>
          <a:spcPct val="0"/>
        </a:spcAft>
        <a:defRPr sz="3400" kern="1200">
          <a:solidFill>
            <a:schemeClr val="tx1"/>
          </a:solidFill>
          <a:latin typeface="+mn-lt"/>
          <a:ea typeface="+mn-ea"/>
          <a:cs typeface="+mn-cs"/>
          <a:sym typeface="Helvetica Neue"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004D"/>
        </a:solidFill>
        <a:effectLst/>
      </p:bgPr>
    </p:bg>
    <p:spTree>
      <p:nvGrpSpPr>
        <p:cNvPr id="1" name=""/>
        <p:cNvGrpSpPr/>
        <p:nvPr/>
      </p:nvGrpSpPr>
      <p:grpSpPr>
        <a:xfrm>
          <a:off x="0" y="0"/>
          <a:ext cx="0" cy="0"/>
          <a:chOff x="0" y="0"/>
          <a:chExt cx="0" cy="0"/>
        </a:xfrm>
      </p:grpSpPr>
      <p:sp>
        <p:nvSpPr>
          <p:cNvPr id="6146" name="Rectangle 1"/>
          <p:cNvSpPr>
            <a:spLocks noGrp="1" noChangeArrowheads="1"/>
          </p:cNvSpPr>
          <p:nvPr>
            <p:ph type="body" idx="1"/>
          </p:nvPr>
        </p:nvSpPr>
        <p:spPr bwMode="auto">
          <a:xfrm>
            <a:off x="635000" y="4902200"/>
            <a:ext cx="5867400" cy="330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bodyPr>
          <a:lstStyle/>
          <a:p>
            <a:pPr lvl="0"/>
            <a:r>
              <a:rPr lang="en-US" altLang="ja-JP" smtClean="0">
                <a:sym typeface="Helvetica Neue" charset="0"/>
              </a:rPr>
              <a:t>Click to edit Master text styles</a:t>
            </a:r>
          </a:p>
          <a:p>
            <a:pPr lvl="1"/>
            <a:r>
              <a:rPr lang="en-US" altLang="ja-JP" smtClean="0">
                <a:sym typeface="Helvetica Neue" charset="0"/>
              </a:rPr>
              <a:t>Second level</a:t>
            </a:r>
          </a:p>
          <a:p>
            <a:pPr lvl="2"/>
            <a:r>
              <a:rPr lang="en-US" altLang="ja-JP" smtClean="0">
                <a:sym typeface="Helvetica Neue" charset="0"/>
              </a:rPr>
              <a:t>Third level</a:t>
            </a:r>
          </a:p>
          <a:p>
            <a:pPr lvl="3"/>
            <a:r>
              <a:rPr lang="en-US" altLang="ja-JP" smtClean="0">
                <a:sym typeface="Helvetica Neue" charset="0"/>
              </a:rPr>
              <a:t>Fourth level</a:t>
            </a:r>
          </a:p>
          <a:p>
            <a:pPr lvl="4"/>
            <a:r>
              <a:rPr lang="en-US" altLang="ja-JP" smtClean="0">
                <a:sym typeface="Helvetica Neue" charset="0"/>
              </a:rPr>
              <a:t>Fifth level</a:t>
            </a:r>
          </a:p>
        </p:txBody>
      </p:sp>
      <p:sp>
        <p:nvSpPr>
          <p:cNvPr id="6147" name="Rectangle 2"/>
          <p:cNvSpPr>
            <a:spLocks noGrp="1" noChangeArrowheads="1"/>
          </p:cNvSpPr>
          <p:nvPr>
            <p:ph type="title"/>
          </p:nvPr>
        </p:nvSpPr>
        <p:spPr bwMode="auto">
          <a:xfrm>
            <a:off x="635000" y="1524000"/>
            <a:ext cx="5867400" cy="330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b" anchorCtr="0" compatLnSpc="1">
            <a:prstTxWarp prst="textNoShape">
              <a:avLst/>
            </a:prstTxWarp>
          </a:bodyPr>
          <a:lstStyle/>
          <a:p>
            <a:pPr lvl="0"/>
            <a:r>
              <a:rPr lang="en-US" altLang="ja-JP" smtClean="0">
                <a:sym typeface="Helvetica Neue" charset="0"/>
              </a:rPr>
              <a:t>Click to edit Master title style</a:t>
            </a:r>
          </a:p>
        </p:txBody>
      </p:sp>
    </p:spTree>
  </p:cSld>
  <p:clrMap bg1="dk2" tx1="lt1" bg2="dk1"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txStyles>
    <p:titleStyle>
      <a:lvl1pPr algn="ctr" rtl="0" eaLnBrk="0" fontAlgn="base" hangingPunct="0">
        <a:spcBef>
          <a:spcPct val="0"/>
        </a:spcBef>
        <a:spcAft>
          <a:spcPct val="0"/>
        </a:spcAft>
        <a:defRPr sz="7000" kern="1200">
          <a:solidFill>
            <a:schemeClr val="tx1"/>
          </a:solidFill>
          <a:latin typeface="+mj-lt"/>
          <a:ea typeface="+mj-ea"/>
          <a:cs typeface="+mj-cs"/>
          <a:sym typeface="Helvetica Neue" charset="0"/>
        </a:defRPr>
      </a:lvl1pPr>
      <a:lvl2pPr algn="ctr" rtl="0" eaLnBrk="0" fontAlgn="base" hangingPunct="0">
        <a:spcBef>
          <a:spcPct val="0"/>
        </a:spcBef>
        <a:spcAft>
          <a:spcPct val="0"/>
        </a:spcAft>
        <a:defRPr sz="7000">
          <a:solidFill>
            <a:schemeClr val="tx1"/>
          </a:solidFill>
          <a:latin typeface="Helvetica Neue" charset="0"/>
          <a:ea typeface="ヒラギノ角ゴ ProN W3" charset="0"/>
          <a:cs typeface="ヒラギノ角ゴ ProN W3" charset="0"/>
          <a:sym typeface="Helvetica Neue" charset="0"/>
        </a:defRPr>
      </a:lvl2pPr>
      <a:lvl3pPr algn="ctr" rtl="0" eaLnBrk="0" fontAlgn="base" hangingPunct="0">
        <a:spcBef>
          <a:spcPct val="0"/>
        </a:spcBef>
        <a:spcAft>
          <a:spcPct val="0"/>
        </a:spcAft>
        <a:defRPr sz="7000">
          <a:solidFill>
            <a:schemeClr val="tx1"/>
          </a:solidFill>
          <a:latin typeface="Helvetica Neue" charset="0"/>
          <a:ea typeface="ヒラギノ角ゴ ProN W3" charset="0"/>
          <a:cs typeface="ヒラギノ角ゴ ProN W3" charset="0"/>
          <a:sym typeface="Helvetica Neue" charset="0"/>
        </a:defRPr>
      </a:lvl3pPr>
      <a:lvl4pPr algn="ctr" rtl="0" eaLnBrk="0" fontAlgn="base" hangingPunct="0">
        <a:spcBef>
          <a:spcPct val="0"/>
        </a:spcBef>
        <a:spcAft>
          <a:spcPct val="0"/>
        </a:spcAft>
        <a:defRPr sz="7000">
          <a:solidFill>
            <a:schemeClr val="tx1"/>
          </a:solidFill>
          <a:latin typeface="Helvetica Neue" charset="0"/>
          <a:ea typeface="ヒラギノ角ゴ ProN W3" charset="0"/>
          <a:cs typeface="ヒラギノ角ゴ ProN W3" charset="0"/>
          <a:sym typeface="Helvetica Neue" charset="0"/>
        </a:defRPr>
      </a:lvl4pPr>
      <a:lvl5pPr algn="ctr" rtl="0" eaLnBrk="0" fontAlgn="base" hangingPunct="0">
        <a:spcBef>
          <a:spcPct val="0"/>
        </a:spcBef>
        <a:spcAft>
          <a:spcPct val="0"/>
        </a:spcAft>
        <a:defRPr sz="7000">
          <a:solidFill>
            <a:schemeClr val="tx1"/>
          </a:solidFill>
          <a:latin typeface="Helvetica Neue" charset="0"/>
          <a:ea typeface="ヒラギノ角ゴ ProN W3" charset="0"/>
          <a:cs typeface="ヒラギノ角ゴ ProN W3" charset="0"/>
          <a:sym typeface="Helvetica Neue" charset="0"/>
        </a:defRPr>
      </a:lvl5pPr>
      <a:lvl6pPr marL="457200" algn="ctr" rtl="0" fontAlgn="base">
        <a:spcBef>
          <a:spcPct val="0"/>
        </a:spcBef>
        <a:spcAft>
          <a:spcPct val="0"/>
        </a:spcAft>
        <a:defRPr sz="7000">
          <a:solidFill>
            <a:schemeClr val="tx1"/>
          </a:solidFill>
          <a:latin typeface="Helvetica Neue" charset="0"/>
          <a:ea typeface="ヒラギノ角ゴ ProN W3" charset="0"/>
          <a:cs typeface="ヒラギノ角ゴ ProN W3" charset="0"/>
          <a:sym typeface="Helvetica Neue" charset="0"/>
        </a:defRPr>
      </a:lvl6pPr>
      <a:lvl7pPr marL="914400" algn="ctr" rtl="0" fontAlgn="base">
        <a:spcBef>
          <a:spcPct val="0"/>
        </a:spcBef>
        <a:spcAft>
          <a:spcPct val="0"/>
        </a:spcAft>
        <a:defRPr sz="7000">
          <a:solidFill>
            <a:schemeClr val="tx1"/>
          </a:solidFill>
          <a:latin typeface="Helvetica Neue" charset="0"/>
          <a:ea typeface="ヒラギノ角ゴ ProN W3" charset="0"/>
          <a:cs typeface="ヒラギノ角ゴ ProN W3" charset="0"/>
          <a:sym typeface="Helvetica Neue" charset="0"/>
        </a:defRPr>
      </a:lvl7pPr>
      <a:lvl8pPr marL="1371600" algn="ctr" rtl="0" fontAlgn="base">
        <a:spcBef>
          <a:spcPct val="0"/>
        </a:spcBef>
        <a:spcAft>
          <a:spcPct val="0"/>
        </a:spcAft>
        <a:defRPr sz="7000">
          <a:solidFill>
            <a:schemeClr val="tx1"/>
          </a:solidFill>
          <a:latin typeface="Helvetica Neue" charset="0"/>
          <a:ea typeface="ヒラギノ角ゴ ProN W3" charset="0"/>
          <a:cs typeface="ヒラギノ角ゴ ProN W3" charset="0"/>
          <a:sym typeface="Helvetica Neue" charset="0"/>
        </a:defRPr>
      </a:lvl8pPr>
      <a:lvl9pPr marL="1828800" algn="ctr" rtl="0" fontAlgn="base">
        <a:spcBef>
          <a:spcPct val="0"/>
        </a:spcBef>
        <a:spcAft>
          <a:spcPct val="0"/>
        </a:spcAft>
        <a:defRPr sz="7000">
          <a:solidFill>
            <a:schemeClr val="tx1"/>
          </a:solidFill>
          <a:latin typeface="Helvetica Neue" charset="0"/>
          <a:ea typeface="ヒラギノ角ゴ ProN W3" charset="0"/>
          <a:cs typeface="ヒラギノ角ゴ ProN W3" charset="0"/>
          <a:sym typeface="Helvetica Neue" charset="0"/>
        </a:defRPr>
      </a:lvl9pPr>
    </p:titleStyle>
    <p:bodyStyle>
      <a:lvl1pPr algn="ctr" rtl="0" eaLnBrk="0" fontAlgn="base" hangingPunct="0">
        <a:spcBef>
          <a:spcPct val="0"/>
        </a:spcBef>
        <a:spcAft>
          <a:spcPct val="0"/>
        </a:spcAft>
        <a:defRPr sz="3400" kern="1200">
          <a:solidFill>
            <a:schemeClr val="tx1"/>
          </a:solidFill>
          <a:latin typeface="+mn-lt"/>
          <a:ea typeface="+mn-ea"/>
          <a:cs typeface="+mn-cs"/>
          <a:sym typeface="Helvetica Neue" charset="0"/>
        </a:defRPr>
      </a:lvl1pPr>
      <a:lvl2pPr algn="ctr" rtl="0" eaLnBrk="0" fontAlgn="base" hangingPunct="0">
        <a:spcBef>
          <a:spcPct val="0"/>
        </a:spcBef>
        <a:spcAft>
          <a:spcPct val="0"/>
        </a:spcAft>
        <a:defRPr sz="3400" kern="1200">
          <a:solidFill>
            <a:schemeClr val="tx1"/>
          </a:solidFill>
          <a:latin typeface="+mn-lt"/>
          <a:ea typeface="+mn-ea"/>
          <a:cs typeface="+mn-cs"/>
          <a:sym typeface="Helvetica Neue" charset="0"/>
        </a:defRPr>
      </a:lvl2pPr>
      <a:lvl3pPr algn="ctr" rtl="0" eaLnBrk="0" fontAlgn="base" hangingPunct="0">
        <a:spcBef>
          <a:spcPct val="0"/>
        </a:spcBef>
        <a:spcAft>
          <a:spcPct val="0"/>
        </a:spcAft>
        <a:defRPr sz="3400" kern="1200">
          <a:solidFill>
            <a:schemeClr val="tx1"/>
          </a:solidFill>
          <a:latin typeface="+mn-lt"/>
          <a:ea typeface="+mn-ea"/>
          <a:cs typeface="+mn-cs"/>
          <a:sym typeface="Helvetica Neue" charset="0"/>
        </a:defRPr>
      </a:lvl3pPr>
      <a:lvl4pPr algn="ctr" rtl="0" eaLnBrk="0" fontAlgn="base" hangingPunct="0">
        <a:spcBef>
          <a:spcPct val="0"/>
        </a:spcBef>
        <a:spcAft>
          <a:spcPct val="0"/>
        </a:spcAft>
        <a:defRPr sz="3400" kern="1200">
          <a:solidFill>
            <a:schemeClr val="tx1"/>
          </a:solidFill>
          <a:latin typeface="+mn-lt"/>
          <a:ea typeface="+mn-ea"/>
          <a:cs typeface="+mn-cs"/>
          <a:sym typeface="Helvetica Neue" charset="0"/>
        </a:defRPr>
      </a:lvl4pPr>
      <a:lvl5pPr algn="ctr" rtl="0" eaLnBrk="0" fontAlgn="base" hangingPunct="0">
        <a:spcBef>
          <a:spcPct val="0"/>
        </a:spcBef>
        <a:spcAft>
          <a:spcPct val="0"/>
        </a:spcAft>
        <a:defRPr sz="3400" kern="1200">
          <a:solidFill>
            <a:schemeClr val="tx1"/>
          </a:solidFill>
          <a:latin typeface="+mn-lt"/>
          <a:ea typeface="+mn-ea"/>
          <a:cs typeface="+mn-cs"/>
          <a:sym typeface="Helvetica Neue"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004D"/>
        </a:solidFill>
        <a:effectLst/>
      </p:bgPr>
    </p:bg>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bwMode="auto">
          <a:xfrm>
            <a:off x="1270000" y="254000"/>
            <a:ext cx="104648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ja-JP" smtClean="0">
                <a:sym typeface="Helvetica Neue" charset="0"/>
              </a:rPr>
              <a:t>Click to edit Master title style</a:t>
            </a:r>
          </a:p>
        </p:txBody>
      </p:sp>
    </p:spTree>
  </p:cSld>
  <p:clrMap bg1="dk2" tx1="lt1" bg2="dk1"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ransition/>
  <p:txStyles>
    <p:titleStyle>
      <a:lvl1pPr algn="ctr" rtl="0" eaLnBrk="0" fontAlgn="base" hangingPunct="0">
        <a:spcBef>
          <a:spcPct val="0"/>
        </a:spcBef>
        <a:spcAft>
          <a:spcPct val="0"/>
        </a:spcAft>
        <a:defRPr sz="8400" kern="1200">
          <a:solidFill>
            <a:schemeClr val="tx1"/>
          </a:solidFill>
          <a:latin typeface="+mj-lt"/>
          <a:ea typeface="+mj-ea"/>
          <a:cs typeface="+mj-cs"/>
          <a:sym typeface="Helvetica Neue" charset="0"/>
        </a:defRPr>
      </a:lvl1pPr>
      <a:lvl2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2pPr>
      <a:lvl3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3pPr>
      <a:lvl4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4pPr>
      <a:lvl5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5pPr>
      <a:lvl6pPr marL="4572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6pPr>
      <a:lvl7pPr marL="9144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7pPr>
      <a:lvl8pPr marL="13716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8pPr>
      <a:lvl9pPr marL="18288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9pPr>
    </p:titleStyle>
    <p:bodyStyle>
      <a:lvl1pPr marL="889000" indent="-571500" algn="l" rtl="0" eaLnBrk="0" fontAlgn="base" hangingPunct="0">
        <a:spcBef>
          <a:spcPts val="2400"/>
        </a:spcBef>
        <a:spcAft>
          <a:spcPct val="0"/>
        </a:spcAft>
        <a:buSzPct val="171000"/>
        <a:buFont typeface="Gill Sans" charset="0"/>
        <a:buChar char="•"/>
        <a:defRPr sz="4200" kern="1200">
          <a:solidFill>
            <a:schemeClr val="tx1"/>
          </a:solidFill>
          <a:latin typeface="+mn-lt"/>
          <a:ea typeface="+mn-ea"/>
          <a:cs typeface="+mn-cs"/>
          <a:sym typeface="Gill Sans" charset="0"/>
        </a:defRPr>
      </a:lvl1pPr>
      <a:lvl2pPr marL="1333500" indent="-571500" algn="l" rtl="0" eaLnBrk="0" fontAlgn="base" hangingPunct="0">
        <a:spcBef>
          <a:spcPts val="2400"/>
        </a:spcBef>
        <a:spcAft>
          <a:spcPct val="0"/>
        </a:spcAft>
        <a:buSzPct val="171000"/>
        <a:buFont typeface="Gill Sans" charset="0"/>
        <a:buChar char="•"/>
        <a:defRPr sz="4200" kern="1200">
          <a:solidFill>
            <a:schemeClr val="tx1"/>
          </a:solidFill>
          <a:latin typeface="+mn-lt"/>
          <a:ea typeface="+mn-ea"/>
          <a:cs typeface="+mn-cs"/>
          <a:sym typeface="Gill Sans" charset="0"/>
        </a:defRPr>
      </a:lvl2pPr>
      <a:lvl3pPr marL="1778000" indent="-571500" algn="l" rtl="0" eaLnBrk="0" fontAlgn="base" hangingPunct="0">
        <a:spcBef>
          <a:spcPts val="2400"/>
        </a:spcBef>
        <a:spcAft>
          <a:spcPct val="0"/>
        </a:spcAft>
        <a:buSzPct val="171000"/>
        <a:buFont typeface="Gill Sans" charset="0"/>
        <a:buChar char="•"/>
        <a:defRPr sz="4200" kern="1200">
          <a:solidFill>
            <a:schemeClr val="tx1"/>
          </a:solidFill>
          <a:latin typeface="+mn-lt"/>
          <a:ea typeface="+mn-ea"/>
          <a:cs typeface="+mn-cs"/>
          <a:sym typeface="Gill Sans" charset="0"/>
        </a:defRPr>
      </a:lvl3pPr>
      <a:lvl4pPr marL="2222500" indent="-571500" algn="l" rtl="0" eaLnBrk="0" fontAlgn="base" hangingPunct="0">
        <a:spcBef>
          <a:spcPts val="2400"/>
        </a:spcBef>
        <a:spcAft>
          <a:spcPct val="0"/>
        </a:spcAft>
        <a:buSzPct val="171000"/>
        <a:buFont typeface="Gill Sans" charset="0"/>
        <a:buChar char="•"/>
        <a:defRPr sz="4200" kern="1200">
          <a:solidFill>
            <a:schemeClr val="tx1"/>
          </a:solidFill>
          <a:latin typeface="+mn-lt"/>
          <a:ea typeface="+mn-ea"/>
          <a:cs typeface="+mn-cs"/>
          <a:sym typeface="Gill Sans" charset="0"/>
        </a:defRPr>
      </a:lvl4pPr>
      <a:lvl5pPr marL="2667000" indent="-571500" algn="l" rtl="0" eaLnBrk="0" fontAlgn="base" hangingPunct="0">
        <a:spcBef>
          <a:spcPts val="2400"/>
        </a:spcBef>
        <a:spcAft>
          <a:spcPct val="0"/>
        </a:spcAft>
        <a:buSzPct val="171000"/>
        <a:buFont typeface="Gill Sans" charset="0"/>
        <a:buChar char="•"/>
        <a:defRPr sz="42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0004D"/>
        </a:solidFill>
        <a:effectLst/>
      </p:bgPr>
    </p:bg>
    <p:spTree>
      <p:nvGrpSpPr>
        <p:cNvPr id="1" name=""/>
        <p:cNvGrpSpPr/>
        <p:nvPr/>
      </p:nvGrpSpPr>
      <p:grpSpPr>
        <a:xfrm>
          <a:off x="0" y="0"/>
          <a:ext cx="0" cy="0"/>
          <a:chOff x="0" y="0"/>
          <a:chExt cx="0" cy="0"/>
        </a:xfrm>
      </p:grpSpPr>
    </p:spTree>
  </p:cSld>
  <p:clrMap bg1="dk2" tx1="lt1" bg2="dk1"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ransition/>
  <p:txStyles>
    <p:titleStyle>
      <a:lvl1pPr algn="ctr" rtl="0" eaLnBrk="0" fontAlgn="base" hangingPunct="0">
        <a:spcBef>
          <a:spcPct val="0"/>
        </a:spcBef>
        <a:spcAft>
          <a:spcPct val="0"/>
        </a:spcAft>
        <a:defRPr sz="8400" kern="12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marL="889000" indent="-571500" algn="l" rtl="0" eaLnBrk="0" fontAlgn="base" hangingPunct="0">
        <a:spcBef>
          <a:spcPts val="2400"/>
        </a:spcBef>
        <a:spcAft>
          <a:spcPct val="0"/>
        </a:spcAft>
        <a:buSzPct val="171000"/>
        <a:buFont typeface="Gill Sans" charset="0"/>
        <a:buChar char="•"/>
        <a:defRPr sz="4200" kern="1200">
          <a:solidFill>
            <a:schemeClr val="tx1"/>
          </a:solidFill>
          <a:latin typeface="+mn-lt"/>
          <a:ea typeface="+mn-ea"/>
          <a:cs typeface="+mn-cs"/>
          <a:sym typeface="Gill Sans" charset="0"/>
        </a:defRPr>
      </a:lvl1pPr>
      <a:lvl2pPr marL="1333500" indent="-571500" algn="l" rtl="0" eaLnBrk="0" fontAlgn="base" hangingPunct="0">
        <a:spcBef>
          <a:spcPts val="2400"/>
        </a:spcBef>
        <a:spcAft>
          <a:spcPct val="0"/>
        </a:spcAft>
        <a:buSzPct val="171000"/>
        <a:buFont typeface="Gill Sans" charset="0"/>
        <a:buChar char="•"/>
        <a:defRPr sz="4200" kern="1200">
          <a:solidFill>
            <a:schemeClr val="tx1"/>
          </a:solidFill>
          <a:latin typeface="+mn-lt"/>
          <a:ea typeface="+mn-ea"/>
          <a:cs typeface="+mn-cs"/>
          <a:sym typeface="Gill Sans" charset="0"/>
        </a:defRPr>
      </a:lvl2pPr>
      <a:lvl3pPr marL="1778000" indent="-571500" algn="l" rtl="0" eaLnBrk="0" fontAlgn="base" hangingPunct="0">
        <a:spcBef>
          <a:spcPts val="2400"/>
        </a:spcBef>
        <a:spcAft>
          <a:spcPct val="0"/>
        </a:spcAft>
        <a:buSzPct val="171000"/>
        <a:buFont typeface="Gill Sans" charset="0"/>
        <a:buChar char="•"/>
        <a:defRPr sz="4200" kern="1200">
          <a:solidFill>
            <a:schemeClr val="tx1"/>
          </a:solidFill>
          <a:latin typeface="+mn-lt"/>
          <a:ea typeface="+mn-ea"/>
          <a:cs typeface="+mn-cs"/>
          <a:sym typeface="Gill Sans" charset="0"/>
        </a:defRPr>
      </a:lvl3pPr>
      <a:lvl4pPr marL="2222500" indent="-571500" algn="l" rtl="0" eaLnBrk="0" fontAlgn="base" hangingPunct="0">
        <a:spcBef>
          <a:spcPts val="2400"/>
        </a:spcBef>
        <a:spcAft>
          <a:spcPct val="0"/>
        </a:spcAft>
        <a:buSzPct val="171000"/>
        <a:buFont typeface="Gill Sans" charset="0"/>
        <a:buChar char="•"/>
        <a:defRPr sz="4200" kern="1200">
          <a:solidFill>
            <a:schemeClr val="tx1"/>
          </a:solidFill>
          <a:latin typeface="+mn-lt"/>
          <a:ea typeface="+mn-ea"/>
          <a:cs typeface="+mn-cs"/>
          <a:sym typeface="Gill Sans" charset="0"/>
        </a:defRPr>
      </a:lvl4pPr>
      <a:lvl5pPr marL="2667000" indent="-571500" algn="l" rtl="0" eaLnBrk="0" fontAlgn="base" hangingPunct="0">
        <a:spcBef>
          <a:spcPts val="2400"/>
        </a:spcBef>
        <a:spcAft>
          <a:spcPct val="0"/>
        </a:spcAft>
        <a:buSzPct val="171000"/>
        <a:buFont typeface="Gill Sans" charset="0"/>
        <a:buChar char="•"/>
        <a:defRPr sz="42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00004D"/>
        </a:solidFill>
        <a:effectLst/>
      </p:bgPr>
    </p:bg>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bwMode="auto">
          <a:xfrm>
            <a:off x="1270000" y="254000"/>
            <a:ext cx="104648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ja-JP" smtClean="0">
                <a:sym typeface="Helvetica Neue" charset="0"/>
              </a:rPr>
              <a:t>Click to edit Master title style</a:t>
            </a:r>
          </a:p>
        </p:txBody>
      </p:sp>
      <p:sp>
        <p:nvSpPr>
          <p:cNvPr id="8195" name="Rectangle 2"/>
          <p:cNvSpPr>
            <a:spLocks noGrp="1" noChangeArrowheads="1"/>
          </p:cNvSpPr>
          <p:nvPr>
            <p:ph type="body" idx="1"/>
          </p:nvPr>
        </p:nvSpPr>
        <p:spPr bwMode="auto">
          <a:xfrm>
            <a:off x="1270000" y="2768600"/>
            <a:ext cx="50419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n-US" altLang="ja-JP" smtClean="0">
                <a:sym typeface="Helvetica Neue" charset="0"/>
              </a:rPr>
              <a:t>Click to edit Master text styles</a:t>
            </a:r>
          </a:p>
          <a:p>
            <a:pPr lvl="1"/>
            <a:r>
              <a:rPr lang="en-US" altLang="ja-JP" smtClean="0">
                <a:sym typeface="Helvetica Neue" charset="0"/>
              </a:rPr>
              <a:t>Second level</a:t>
            </a:r>
          </a:p>
          <a:p>
            <a:pPr lvl="2"/>
            <a:r>
              <a:rPr lang="en-US" altLang="ja-JP" smtClean="0">
                <a:sym typeface="Helvetica Neue" charset="0"/>
              </a:rPr>
              <a:t>Third level</a:t>
            </a:r>
          </a:p>
          <a:p>
            <a:pPr lvl="3"/>
            <a:r>
              <a:rPr lang="en-US" altLang="ja-JP" smtClean="0">
                <a:sym typeface="Helvetica Neue" charset="0"/>
              </a:rPr>
              <a:t>Fourth level</a:t>
            </a:r>
          </a:p>
          <a:p>
            <a:pPr lvl="4"/>
            <a:r>
              <a:rPr lang="en-US" altLang="ja-JP" smtClean="0">
                <a:sym typeface="Helvetica Neue" charset="0"/>
              </a:rPr>
              <a:t>Fifth level</a:t>
            </a:r>
          </a:p>
        </p:txBody>
      </p:sp>
    </p:spTree>
  </p:cSld>
  <p:clrMap bg1="dk2" tx1="lt1" bg2="dk1"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ransition/>
  <p:txStyles>
    <p:titleStyle>
      <a:lvl1pPr algn="ctr" rtl="0" eaLnBrk="0" fontAlgn="base" hangingPunct="0">
        <a:spcBef>
          <a:spcPct val="0"/>
        </a:spcBef>
        <a:spcAft>
          <a:spcPct val="0"/>
        </a:spcAft>
        <a:defRPr sz="8400" kern="1200">
          <a:solidFill>
            <a:schemeClr val="tx1"/>
          </a:solidFill>
          <a:latin typeface="+mj-lt"/>
          <a:ea typeface="+mj-ea"/>
          <a:cs typeface="+mj-cs"/>
          <a:sym typeface="Helvetica Neue" charset="0"/>
        </a:defRPr>
      </a:lvl1pPr>
      <a:lvl2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2pPr>
      <a:lvl3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3pPr>
      <a:lvl4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4pPr>
      <a:lvl5pPr algn="ctr" rtl="0" eaLnBrk="0" fontAlgn="base" hangingPunct="0">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5pPr>
      <a:lvl6pPr marL="4572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6pPr>
      <a:lvl7pPr marL="9144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7pPr>
      <a:lvl8pPr marL="13716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8pPr>
      <a:lvl9pPr marL="1828800" algn="ctr" rtl="0" fontAlgn="base">
        <a:spcBef>
          <a:spcPct val="0"/>
        </a:spcBef>
        <a:spcAft>
          <a:spcPct val="0"/>
        </a:spcAft>
        <a:defRPr sz="8400">
          <a:solidFill>
            <a:schemeClr val="tx1"/>
          </a:solidFill>
          <a:latin typeface="Helvetica Neue" charset="0"/>
          <a:ea typeface="ヒラギノ角ゴ ProN W3" charset="0"/>
          <a:cs typeface="ヒラギノ角ゴ ProN W3" charset="0"/>
          <a:sym typeface="Helvetica Neue" charset="0"/>
        </a:defRPr>
      </a:lvl9pPr>
    </p:titleStyle>
    <p:bodyStyle>
      <a:lvl1pPr marL="760413" indent="-493713" algn="l" rtl="0" eaLnBrk="0" fontAlgn="base" hangingPunct="0">
        <a:spcBef>
          <a:spcPts val="3800"/>
        </a:spcBef>
        <a:spcAft>
          <a:spcPct val="0"/>
        </a:spcAft>
        <a:buSzPct val="171000"/>
        <a:buFont typeface="Helvetica Neue" charset="0"/>
        <a:buChar char="•"/>
        <a:defRPr sz="3200" kern="1200">
          <a:solidFill>
            <a:schemeClr val="tx1"/>
          </a:solidFill>
          <a:latin typeface="+mn-lt"/>
          <a:ea typeface="+mn-ea"/>
          <a:cs typeface="+mn-cs"/>
          <a:sym typeface="Helvetica Neue" charset="0"/>
        </a:defRPr>
      </a:lvl1pPr>
      <a:lvl2pPr marL="1204913" indent="-493713" algn="l" rtl="0" eaLnBrk="0" fontAlgn="base" hangingPunct="0">
        <a:spcBef>
          <a:spcPts val="3800"/>
        </a:spcBef>
        <a:spcAft>
          <a:spcPct val="0"/>
        </a:spcAft>
        <a:buSzPct val="171000"/>
        <a:buFont typeface="Helvetica Neue" charset="0"/>
        <a:buChar char="•"/>
        <a:defRPr sz="3200" kern="1200">
          <a:solidFill>
            <a:schemeClr val="tx1"/>
          </a:solidFill>
          <a:latin typeface="+mn-lt"/>
          <a:ea typeface="+mn-ea"/>
          <a:cs typeface="+mn-cs"/>
          <a:sym typeface="Helvetica Neue" charset="0"/>
        </a:defRPr>
      </a:lvl2pPr>
      <a:lvl3pPr marL="1649413" indent="-493713" algn="l" rtl="0" eaLnBrk="0" fontAlgn="base" hangingPunct="0">
        <a:spcBef>
          <a:spcPts val="3800"/>
        </a:spcBef>
        <a:spcAft>
          <a:spcPct val="0"/>
        </a:spcAft>
        <a:buSzPct val="171000"/>
        <a:buFont typeface="Helvetica Neue" charset="0"/>
        <a:buChar char="•"/>
        <a:defRPr sz="3200" kern="1200">
          <a:solidFill>
            <a:schemeClr val="tx1"/>
          </a:solidFill>
          <a:latin typeface="+mn-lt"/>
          <a:ea typeface="+mn-ea"/>
          <a:cs typeface="+mn-cs"/>
          <a:sym typeface="Helvetica Neue" charset="0"/>
        </a:defRPr>
      </a:lvl3pPr>
      <a:lvl4pPr marL="2093913" indent="-493713" algn="l" rtl="0" eaLnBrk="0" fontAlgn="base" hangingPunct="0">
        <a:spcBef>
          <a:spcPts val="3800"/>
        </a:spcBef>
        <a:spcAft>
          <a:spcPct val="0"/>
        </a:spcAft>
        <a:buSzPct val="171000"/>
        <a:buFont typeface="Helvetica Neue" charset="0"/>
        <a:buChar char="•"/>
        <a:defRPr sz="3200" kern="1200">
          <a:solidFill>
            <a:schemeClr val="tx1"/>
          </a:solidFill>
          <a:latin typeface="+mn-lt"/>
          <a:ea typeface="+mn-ea"/>
          <a:cs typeface="+mn-cs"/>
          <a:sym typeface="Helvetica Neue" charset="0"/>
        </a:defRPr>
      </a:lvl4pPr>
      <a:lvl5pPr marL="2538413" indent="-493713" algn="l" rtl="0" eaLnBrk="0" fontAlgn="base" hangingPunct="0">
        <a:spcBef>
          <a:spcPts val="3800"/>
        </a:spcBef>
        <a:spcAft>
          <a:spcPct val="0"/>
        </a:spcAft>
        <a:buSzPct val="171000"/>
        <a:buFont typeface="Helvetica Neue" charset="0"/>
        <a:buChar char="•"/>
        <a:defRPr sz="3200" kern="1200">
          <a:solidFill>
            <a:schemeClr val="tx1"/>
          </a:solidFill>
          <a:latin typeface="+mn-lt"/>
          <a:ea typeface="+mn-ea"/>
          <a:cs typeface="+mn-cs"/>
          <a:sym typeface="Helvetica Neue"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24"/>
        </a:solidFill>
        <a:effectLst/>
      </p:bgPr>
    </p:bg>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273050" y="2355850"/>
            <a:ext cx="12446000" cy="2133600"/>
          </a:xfrm>
        </p:spPr>
        <p:txBody>
          <a:bodyPr/>
          <a:lstStyle/>
          <a:p>
            <a:pPr algn="l" eaLnBrk="1" hangingPunct="1"/>
            <a:r>
              <a:rPr lang="en-US" altLang="ja-JP" sz="5000" b="1" smtClean="0">
                <a:ea typeface="ＭＳ Ｐゴシック" panose="020B0600070205080204" pitchFamily="50" charset="-128"/>
              </a:rPr>
              <a:t>Experience and Expertise of Designing SDN MPI_Bcast</a:t>
            </a:r>
          </a:p>
        </p:txBody>
      </p:sp>
      <p:sp>
        <p:nvSpPr>
          <p:cNvPr id="17411" name="Rectangle 2"/>
          <p:cNvSpPr>
            <a:spLocks noGrp="1" noChangeArrowheads="1"/>
          </p:cNvSpPr>
          <p:nvPr>
            <p:ph type="body" idx="1"/>
          </p:nvPr>
        </p:nvSpPr>
        <p:spPr>
          <a:xfrm>
            <a:off x="666750" y="5813425"/>
            <a:ext cx="11671300" cy="2514600"/>
          </a:xfrm>
        </p:spPr>
        <p:txBody>
          <a:bodyPr/>
          <a:lstStyle/>
          <a:p>
            <a:pPr algn="r" eaLnBrk="1" hangingPunct="1"/>
            <a:endParaRPr lang="en-US" altLang="ja-JP" sz="3300" b="1" smtClean="0">
              <a:ea typeface="ＭＳ Ｐゴシック" panose="020B0600070205080204" pitchFamily="50" charset="-128"/>
            </a:endParaRPr>
          </a:p>
          <a:p>
            <a:pPr algn="r" eaLnBrk="1" hangingPunct="1"/>
            <a:r>
              <a:rPr lang="en-US" altLang="ja-JP" sz="3300" b="1" smtClean="0">
                <a:ea typeface="ＭＳ Ｐゴシック" panose="020B0600070205080204" pitchFamily="50" charset="-128"/>
              </a:rPr>
              <a:t>Khureltulga Dashdavaa, Susumu Date, Hiroaki Yamanaka, Eiji Kawai, Yasuhiro Watashiba, Kohei Ichikawa, </a:t>
            </a:r>
          </a:p>
          <a:p>
            <a:pPr algn="r" eaLnBrk="1" hangingPunct="1"/>
            <a:r>
              <a:rPr lang="en-US" altLang="ja-JP" sz="3300" b="1" smtClean="0">
                <a:ea typeface="ＭＳ Ｐゴシック" panose="020B0600070205080204" pitchFamily="50" charset="-128"/>
              </a:rPr>
              <a:t>Hirotake Abe, Shinji Shimojo</a:t>
            </a:r>
          </a:p>
        </p:txBody>
      </p:sp>
      <p:sp>
        <p:nvSpPr>
          <p:cNvPr id="17412" name="Text Box 3"/>
          <p:cNvSpPr txBox="1">
            <a:spLocks noChangeArrowheads="1"/>
          </p:cNvSpPr>
          <p:nvPr/>
        </p:nvSpPr>
        <p:spPr bwMode="auto">
          <a:xfrm>
            <a:off x="6324600" y="9258300"/>
            <a:ext cx="342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algn="ctr">
              <a:defRPr sz="3600">
                <a:solidFill>
                  <a:schemeClr val="tx1"/>
                </a:solidFill>
                <a:latin typeface="Helvetica Neue" charset="0"/>
                <a:ea typeface="ヒラギノ角ゴ ProN W3" charset="0"/>
                <a:cs typeface="ヒラギノ角ゴ ProN W3" charset="0"/>
                <a:sym typeface="Helvetica Neue" charset="0"/>
              </a:defRPr>
            </a:lvl1pPr>
            <a:lvl2pPr marL="742950" indent="-285750" algn="ctr">
              <a:defRPr sz="3600">
                <a:solidFill>
                  <a:schemeClr val="tx1"/>
                </a:solidFill>
                <a:latin typeface="Helvetica Neue" charset="0"/>
                <a:ea typeface="ヒラギノ角ゴ ProN W3" charset="0"/>
                <a:cs typeface="ヒラギノ角ゴ ProN W3" charset="0"/>
                <a:sym typeface="Helvetica Neue" charset="0"/>
              </a:defRPr>
            </a:lvl2pPr>
            <a:lvl3pPr marL="1143000" indent="-228600" algn="ctr">
              <a:defRPr sz="3600">
                <a:solidFill>
                  <a:schemeClr val="tx1"/>
                </a:solidFill>
                <a:latin typeface="Helvetica Neue" charset="0"/>
                <a:ea typeface="ヒラギノ角ゴ ProN W3" charset="0"/>
                <a:cs typeface="ヒラギノ角ゴ ProN W3" charset="0"/>
                <a:sym typeface="Helvetica Neue" charset="0"/>
              </a:defRPr>
            </a:lvl3pPr>
            <a:lvl4pPr marL="1600200" indent="-228600" algn="ctr">
              <a:defRPr sz="3600">
                <a:solidFill>
                  <a:schemeClr val="tx1"/>
                </a:solidFill>
                <a:latin typeface="Helvetica Neue" charset="0"/>
                <a:ea typeface="ヒラギノ角ゴ ProN W3" charset="0"/>
                <a:cs typeface="ヒラギノ角ゴ ProN W3" charset="0"/>
                <a:sym typeface="Helvetica Neue" charset="0"/>
              </a:defRPr>
            </a:lvl4pPr>
            <a:lvl5pPr marL="2057400" indent="-228600" algn="ctr">
              <a:defRPr sz="3600">
                <a:solidFill>
                  <a:schemeClr val="tx1"/>
                </a:solidFill>
                <a:latin typeface="Helvetica Neue" charset="0"/>
                <a:ea typeface="ヒラギノ角ゴ ProN W3" charset="0"/>
                <a:cs typeface="ヒラギノ角ゴ ProN W3" charset="0"/>
                <a:sym typeface="Helvetica Neue" charset="0"/>
              </a:defRPr>
            </a:lvl5pPr>
            <a:lvl6pPr marL="2514600" indent="-228600" algn="ctr" eaLnBrk="0" fontAlgn="base" hangingPunct="0">
              <a:spcBef>
                <a:spcPct val="0"/>
              </a:spcBef>
              <a:spcAft>
                <a:spcPct val="0"/>
              </a:spcAft>
              <a:defRPr sz="3600">
                <a:solidFill>
                  <a:schemeClr val="tx1"/>
                </a:solidFill>
                <a:latin typeface="Helvetica Neue" charset="0"/>
                <a:ea typeface="ヒラギノ角ゴ ProN W3" charset="0"/>
                <a:cs typeface="ヒラギノ角ゴ ProN W3" charset="0"/>
                <a:sym typeface="Helvetica Neue" charset="0"/>
              </a:defRPr>
            </a:lvl6pPr>
            <a:lvl7pPr marL="2971800" indent="-228600" algn="ctr" eaLnBrk="0" fontAlgn="base" hangingPunct="0">
              <a:spcBef>
                <a:spcPct val="0"/>
              </a:spcBef>
              <a:spcAft>
                <a:spcPct val="0"/>
              </a:spcAft>
              <a:defRPr sz="3600">
                <a:solidFill>
                  <a:schemeClr val="tx1"/>
                </a:solidFill>
                <a:latin typeface="Helvetica Neue" charset="0"/>
                <a:ea typeface="ヒラギノ角ゴ ProN W3" charset="0"/>
                <a:cs typeface="ヒラギノ角ゴ ProN W3" charset="0"/>
                <a:sym typeface="Helvetica Neue" charset="0"/>
              </a:defRPr>
            </a:lvl7pPr>
            <a:lvl8pPr marL="3429000" indent="-228600" algn="ctr" eaLnBrk="0" fontAlgn="base" hangingPunct="0">
              <a:spcBef>
                <a:spcPct val="0"/>
              </a:spcBef>
              <a:spcAft>
                <a:spcPct val="0"/>
              </a:spcAft>
              <a:defRPr sz="3600">
                <a:solidFill>
                  <a:schemeClr val="tx1"/>
                </a:solidFill>
                <a:latin typeface="Helvetica Neue" charset="0"/>
                <a:ea typeface="ヒラギノ角ゴ ProN W3" charset="0"/>
                <a:cs typeface="ヒラギノ角ゴ ProN W3" charset="0"/>
                <a:sym typeface="Helvetica Neue" charset="0"/>
              </a:defRPr>
            </a:lvl8pPr>
            <a:lvl9pPr marL="3886200" indent="-228600" algn="ctr" eaLnBrk="0" fontAlgn="base" hangingPunct="0">
              <a:spcBef>
                <a:spcPct val="0"/>
              </a:spcBef>
              <a:spcAft>
                <a:spcPct val="0"/>
              </a:spcAft>
              <a:defRPr sz="3600">
                <a:solidFill>
                  <a:schemeClr val="tx1"/>
                </a:solidFill>
                <a:latin typeface="Helvetica Neue" charset="0"/>
                <a:ea typeface="ヒラギノ角ゴ ProN W3" charset="0"/>
                <a:cs typeface="ヒラギノ角ゴ ProN W3" charset="0"/>
                <a:sym typeface="Helvetica Neue" charset="0"/>
              </a:defRPr>
            </a:lvl9pPr>
          </a:lstStyle>
          <a:p>
            <a:pPr eaLnBrk="1" hangingPunct="1"/>
            <a:fld id="{F06D8FA8-07A4-4DBE-B4E1-F45DBBA93893}" type="slidenum">
              <a:rPr lang="en-US" altLang="ja-JP" sz="1800">
                <a:latin typeface="Gill Sans" charset="0"/>
                <a:ea typeface="ＭＳ Ｐゴシック" panose="020B0600070205080204" pitchFamily="50" charset="-128"/>
                <a:sym typeface="Gill Sans" charset="0"/>
              </a:rPr>
              <a:pPr eaLnBrk="1" hangingPunct="1"/>
              <a:t>1</a:t>
            </a:fld>
            <a:endParaRPr lang="en-US" altLang="ja-JP" sz="1800">
              <a:latin typeface="Gill Sans" charset="0"/>
              <a:ea typeface="ＭＳ Ｐゴシック" panose="020B0600070205080204" pitchFamily="50" charset="-128"/>
              <a:sym typeface="Gill Sans"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24"/>
        </a:solidFill>
        <a:effectLst/>
      </p:bgPr>
    </p:bg>
    <p:spTree>
      <p:nvGrpSpPr>
        <p:cNvPr id="1" name=""/>
        <p:cNvGrpSpPr/>
        <p:nvPr/>
      </p:nvGrpSpPr>
      <p:grpSpPr>
        <a:xfrm>
          <a:off x="0" y="0"/>
          <a:ext cx="0" cy="0"/>
          <a:chOff x="0" y="0"/>
          <a:chExt cx="0" cy="0"/>
        </a:xfrm>
      </p:grpSpPr>
      <p:sp>
        <p:nvSpPr>
          <p:cNvPr id="19458" name="Rectangle 1"/>
          <p:cNvSpPr>
            <a:spLocks/>
          </p:cNvSpPr>
          <p:nvPr/>
        </p:nvSpPr>
        <p:spPr bwMode="auto">
          <a:xfrm>
            <a:off x="990600" y="1905000"/>
            <a:ext cx="11023600" cy="676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marL="317500" indent="-317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eaLnBrk="1" hangingPunct="1">
              <a:buSzPct val="125000"/>
            </a:pPr>
            <a:r>
              <a:rPr lang="en-US" altLang="ja-JP" sz="3700" b="1">
                <a:ea typeface="ＭＳ Ｐゴシック" panose="020B0600070205080204" pitchFamily="50" charset="-128"/>
              </a:rPr>
              <a:t>Background and Problem</a:t>
            </a:r>
          </a:p>
          <a:p>
            <a:pPr eaLnBrk="1" hangingPunct="1">
              <a:buSzPct val="125000"/>
            </a:pPr>
            <a:r>
              <a:rPr lang="en-US" altLang="ja-JP" sz="3700" b="1">
                <a:ea typeface="ＭＳ Ｐゴシック" panose="020B0600070205080204" pitchFamily="50" charset="-128"/>
              </a:rPr>
              <a:t>Software-Defined Network</a:t>
            </a:r>
          </a:p>
          <a:p>
            <a:pPr eaLnBrk="1" hangingPunct="1">
              <a:buSzPct val="125000"/>
            </a:pPr>
            <a:r>
              <a:rPr lang="en-US" altLang="ja-JP" sz="3700" b="1">
                <a:ea typeface="ＭＳ Ｐゴシック" panose="020B0600070205080204" pitchFamily="50" charset="-128"/>
              </a:rPr>
              <a:t>Research goal</a:t>
            </a:r>
          </a:p>
          <a:p>
            <a:pPr eaLnBrk="1" hangingPunct="1">
              <a:buSzPct val="125000"/>
            </a:pPr>
            <a:r>
              <a:rPr lang="en-US" altLang="ja-JP" sz="3700" b="1">
                <a:ea typeface="ＭＳ Ｐゴシック" panose="020B0600070205080204" pitchFamily="50" charset="-128"/>
              </a:rPr>
              <a:t>Proposed method: SDN_MPI_Bcast</a:t>
            </a:r>
          </a:p>
          <a:p>
            <a:pPr eaLnBrk="1" hangingPunct="1">
              <a:buSzPct val="125000"/>
            </a:pPr>
            <a:r>
              <a:rPr lang="en-US" altLang="ja-JP" sz="3700" b="1">
                <a:ea typeface="ＭＳ Ｐゴシック" panose="020B0600070205080204" pitchFamily="50" charset="-128"/>
              </a:rPr>
              <a:t>Evaluation</a:t>
            </a:r>
          </a:p>
          <a:p>
            <a:pPr eaLnBrk="1" hangingPunct="1">
              <a:buSzPct val="125000"/>
            </a:pPr>
            <a:r>
              <a:rPr lang="en-US" altLang="ja-JP" sz="3700" b="1">
                <a:ea typeface="ＭＳ Ｐゴシック" panose="020B0600070205080204" pitchFamily="50" charset="-128"/>
              </a:rPr>
              <a:t>Conclusion</a:t>
            </a:r>
          </a:p>
        </p:txBody>
      </p:sp>
      <p:sp>
        <p:nvSpPr>
          <p:cNvPr id="19459" name="Text Box 2"/>
          <p:cNvSpPr txBox="1">
            <a:spLocks noChangeArrowheads="1"/>
          </p:cNvSpPr>
          <p:nvPr/>
        </p:nvSpPr>
        <p:spPr bwMode="auto">
          <a:xfrm>
            <a:off x="6324600" y="9258300"/>
            <a:ext cx="342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fld id="{739EB40C-7981-40D5-8867-5D8CEF908C57}" type="slidenum">
              <a:rPr lang="en-US" altLang="ja-JP" sz="1800">
                <a:latin typeface="Gill Sans" charset="0"/>
                <a:ea typeface="ＭＳ Ｐゴシック" panose="020B0600070205080204" pitchFamily="50" charset="-128"/>
                <a:sym typeface="Gill Sans" charset="0"/>
              </a:rPr>
              <a:pPr algn="ctr" eaLnBrk="1" hangingPunct="1">
                <a:spcBef>
                  <a:spcPct val="0"/>
                </a:spcBef>
                <a:buSzTx/>
                <a:buFontTx/>
                <a:buNone/>
              </a:pPr>
              <a:t>2</a:t>
            </a:fld>
            <a:endParaRPr lang="en-US" altLang="ja-JP" sz="1800">
              <a:latin typeface="Gill Sans" charset="0"/>
              <a:ea typeface="ＭＳ Ｐゴシック" panose="020B0600070205080204" pitchFamily="50" charset="-128"/>
              <a:sym typeface="Gill Sans" charset="0"/>
            </a:endParaRPr>
          </a:p>
        </p:txBody>
      </p:sp>
      <p:sp>
        <p:nvSpPr>
          <p:cNvPr id="19460" name="Rectangle 3"/>
          <p:cNvSpPr>
            <a:spLocks/>
          </p:cNvSpPr>
          <p:nvPr/>
        </p:nvSpPr>
        <p:spPr bwMode="auto">
          <a:xfrm>
            <a:off x="1270000" y="101600"/>
            <a:ext cx="10464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5900" b="1">
                <a:ea typeface="ＭＳ Ｐゴシック" panose="020B0600070205080204" pitchFamily="50" charset="-128"/>
              </a:rPr>
              <a:t>Outline</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24"/>
        </a:solidFill>
        <a:effectLst/>
      </p:bgPr>
    </p:bg>
    <p:spTree>
      <p:nvGrpSpPr>
        <p:cNvPr id="1" name=""/>
        <p:cNvGrpSpPr/>
        <p:nvPr/>
      </p:nvGrpSpPr>
      <p:grpSpPr>
        <a:xfrm>
          <a:off x="0" y="0"/>
          <a:ext cx="0" cy="0"/>
          <a:chOff x="0" y="0"/>
          <a:chExt cx="0" cy="0"/>
        </a:xfrm>
      </p:grpSpPr>
      <p:sp>
        <p:nvSpPr>
          <p:cNvPr id="21506" name="Rectangle 1"/>
          <p:cNvSpPr>
            <a:spLocks/>
          </p:cNvSpPr>
          <p:nvPr/>
        </p:nvSpPr>
        <p:spPr bwMode="auto">
          <a:xfrm>
            <a:off x="546100" y="8356600"/>
            <a:ext cx="533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eaLnBrk="1" hangingPunct="1">
              <a:spcBef>
                <a:spcPct val="0"/>
              </a:spcBef>
              <a:buSzTx/>
              <a:buFontTx/>
              <a:buNone/>
            </a:pPr>
            <a:r>
              <a:rPr lang="en-US" altLang="ja-JP" sz="2400" b="1">
                <a:ea typeface="ＭＳ Ｐゴシック" panose="020B0600070205080204" pitchFamily="50" charset="-128"/>
              </a:rPr>
              <a:t>N : Computing node</a:t>
            </a:r>
          </a:p>
          <a:p>
            <a:pPr eaLnBrk="1" hangingPunct="1">
              <a:spcBef>
                <a:spcPct val="0"/>
              </a:spcBef>
              <a:buSzTx/>
              <a:buFontTx/>
              <a:buNone/>
            </a:pPr>
            <a:r>
              <a:rPr lang="en-US" altLang="ja-JP" sz="2400" b="1">
                <a:ea typeface="ＭＳ Ｐゴシック" panose="020B0600070205080204" pitchFamily="50" charset="-128"/>
              </a:rPr>
              <a:t>P0, P1, P2, P3 : Running process</a:t>
            </a:r>
          </a:p>
        </p:txBody>
      </p:sp>
      <p:sp>
        <p:nvSpPr>
          <p:cNvPr id="21507" name="Rectangle 2"/>
          <p:cNvSpPr>
            <a:spLocks/>
          </p:cNvSpPr>
          <p:nvPr/>
        </p:nvSpPr>
        <p:spPr bwMode="auto">
          <a:xfrm>
            <a:off x="579438" y="1377950"/>
            <a:ext cx="118491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marL="457200" indent="-4572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eaLnBrk="1" hangingPunct="1">
              <a:lnSpc>
                <a:spcPct val="150000"/>
              </a:lnSpc>
              <a:spcBef>
                <a:spcPct val="0"/>
              </a:spcBef>
              <a:buSzTx/>
              <a:buFont typeface="Arial" panose="020B0604020202020204" pitchFamily="34" charset="0"/>
              <a:buChar char="•"/>
            </a:pPr>
            <a:r>
              <a:rPr lang="en-US" altLang="ja-JP" sz="3500" b="1" dirty="0">
                <a:ea typeface="ＭＳ Ｐゴシック" panose="020B0600070205080204" pitchFamily="50" charset="-128"/>
              </a:rPr>
              <a:t>MPI is playing great role in parallel programming.</a:t>
            </a:r>
          </a:p>
          <a:p>
            <a:pPr eaLnBrk="1" hangingPunct="1">
              <a:spcBef>
                <a:spcPct val="0"/>
              </a:spcBef>
              <a:buSzTx/>
              <a:buFont typeface="Arial" panose="020B0604020202020204" pitchFamily="34" charset="0"/>
              <a:buChar char="•"/>
            </a:pPr>
            <a:r>
              <a:rPr lang="en-US" altLang="ja-JP" sz="3500" b="1" dirty="0">
                <a:ea typeface="ＭＳ Ｐゴシック" panose="020B0600070205080204" pitchFamily="50" charset="-128"/>
              </a:rPr>
              <a:t>However, MPI implementation </a:t>
            </a:r>
            <a:r>
              <a:rPr lang="en-US" altLang="ja-JP" sz="3500" b="1" dirty="0" smtClean="0">
                <a:ea typeface="ＭＳ Ｐゴシック" panose="020B0600070205080204" pitchFamily="50" charset="-128"/>
              </a:rPr>
              <a:t>is not </a:t>
            </a:r>
            <a:r>
              <a:rPr lang="en-US" altLang="ja-JP" sz="3500" b="1" dirty="0">
                <a:ea typeface="ＭＳ Ｐゴシック" panose="020B0600070205080204" pitchFamily="50" charset="-128"/>
              </a:rPr>
              <a:t>optimized for common </a:t>
            </a:r>
            <a:r>
              <a:rPr lang="en-US" altLang="ja-JP" sz="3500" b="1" dirty="0" smtClean="0">
                <a:ea typeface="ＭＳ Ｐゴシック" panose="020B0600070205080204" pitchFamily="50" charset="-128"/>
              </a:rPr>
              <a:t>network hardware</a:t>
            </a:r>
            <a:r>
              <a:rPr lang="en-US" altLang="ja-JP" sz="3500" b="1" dirty="0">
                <a:ea typeface="ＭＳ Ｐゴシック" panose="020B0600070205080204" pitchFamily="50" charset="-128"/>
              </a:rPr>
              <a:t>, such as Gigabit Ethernet.</a:t>
            </a:r>
          </a:p>
          <a:p>
            <a:pPr eaLnBrk="1" hangingPunct="1">
              <a:spcBef>
                <a:spcPct val="0"/>
              </a:spcBef>
              <a:buSzTx/>
              <a:buFont typeface="Arial" panose="020B0604020202020204" pitchFamily="34" charset="0"/>
              <a:buChar char="•"/>
            </a:pPr>
            <a:endParaRPr lang="en-US" altLang="ja-JP" sz="3500" b="1" dirty="0">
              <a:ea typeface="ＭＳ Ｐゴシック" panose="020B0600070205080204" pitchFamily="50" charset="-128"/>
            </a:endParaRPr>
          </a:p>
        </p:txBody>
      </p:sp>
      <p:sp>
        <p:nvSpPr>
          <p:cNvPr id="21508" name="Text Box 3"/>
          <p:cNvSpPr txBox="1">
            <a:spLocks noChangeArrowheads="1"/>
          </p:cNvSpPr>
          <p:nvPr/>
        </p:nvSpPr>
        <p:spPr bwMode="auto">
          <a:xfrm>
            <a:off x="6381750" y="9334500"/>
            <a:ext cx="228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fld id="{80F4A0D7-2749-438E-B85D-D51BBE08EB27}" type="slidenum">
              <a:rPr lang="en-US" altLang="ja-JP" sz="1800">
                <a:latin typeface="Gill Sans" charset="0"/>
                <a:ea typeface="ＭＳ Ｐゴシック" panose="020B0600070205080204" pitchFamily="50" charset="-128"/>
                <a:sym typeface="Gill Sans" charset="0"/>
              </a:rPr>
              <a:pPr algn="ctr" eaLnBrk="1" hangingPunct="1">
                <a:spcBef>
                  <a:spcPct val="0"/>
                </a:spcBef>
                <a:buSzTx/>
                <a:buFontTx/>
                <a:buNone/>
              </a:pPr>
              <a:t>3</a:t>
            </a:fld>
            <a:endParaRPr lang="en-US" altLang="ja-JP" sz="1800">
              <a:latin typeface="Gill Sans" charset="0"/>
              <a:ea typeface="ＭＳ Ｐゴシック" panose="020B0600070205080204" pitchFamily="50" charset="-128"/>
              <a:sym typeface="Gill Sans" charset="0"/>
            </a:endParaRPr>
          </a:p>
        </p:txBody>
      </p:sp>
      <p:sp>
        <p:nvSpPr>
          <p:cNvPr id="21509" name="Line 5"/>
          <p:cNvSpPr>
            <a:spLocks noChangeShapeType="1"/>
          </p:cNvSpPr>
          <p:nvPr/>
        </p:nvSpPr>
        <p:spPr bwMode="auto">
          <a:xfrm flipH="1">
            <a:off x="1184275" y="5664200"/>
            <a:ext cx="233363" cy="790575"/>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1510" name="Line 6"/>
          <p:cNvSpPr>
            <a:spLocks noChangeShapeType="1"/>
          </p:cNvSpPr>
          <p:nvPr/>
        </p:nvSpPr>
        <p:spPr bwMode="auto">
          <a:xfrm flipH="1">
            <a:off x="2157413" y="5664200"/>
            <a:ext cx="111125" cy="771525"/>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1511" name="Line 7"/>
          <p:cNvSpPr>
            <a:spLocks noChangeShapeType="1"/>
          </p:cNvSpPr>
          <p:nvPr/>
        </p:nvSpPr>
        <p:spPr bwMode="auto">
          <a:xfrm>
            <a:off x="2951163" y="5673725"/>
            <a:ext cx="50800" cy="91598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1512" name="Line 8"/>
          <p:cNvSpPr>
            <a:spLocks noChangeShapeType="1"/>
          </p:cNvSpPr>
          <p:nvPr/>
        </p:nvSpPr>
        <p:spPr bwMode="auto">
          <a:xfrm>
            <a:off x="3794125" y="5673725"/>
            <a:ext cx="171450" cy="838200"/>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1513" name="Line 9"/>
          <p:cNvSpPr>
            <a:spLocks noChangeShapeType="1"/>
          </p:cNvSpPr>
          <p:nvPr/>
        </p:nvSpPr>
        <p:spPr bwMode="auto">
          <a:xfrm>
            <a:off x="4368800" y="5516563"/>
            <a:ext cx="484188" cy="935037"/>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1514" name="Freeform 10"/>
          <p:cNvSpPr>
            <a:spLocks/>
          </p:cNvSpPr>
          <p:nvPr/>
        </p:nvSpPr>
        <p:spPr bwMode="auto">
          <a:xfrm>
            <a:off x="962025" y="4621213"/>
            <a:ext cx="4254500" cy="1333500"/>
          </a:xfrm>
          <a:custGeom>
            <a:avLst/>
            <a:gdLst>
              <a:gd name="T0" fmla="*/ 768064086 w 18801"/>
              <a:gd name="T1" fmla="*/ 8533419 h 20127"/>
              <a:gd name="T2" fmla="*/ 413911640 w 18801"/>
              <a:gd name="T3" fmla="*/ 9385052 h 20127"/>
              <a:gd name="T4" fmla="*/ 33592243 w 18801"/>
              <a:gd name="T5" fmla="*/ 20420565 h 20127"/>
              <a:gd name="T6" fmla="*/ 33592243 w 18801"/>
              <a:gd name="T7" fmla="*/ 50919731 h 20127"/>
              <a:gd name="T8" fmla="*/ 33592243 w 18801"/>
              <a:gd name="T9" fmla="*/ 74246208 h 20127"/>
              <a:gd name="T10" fmla="*/ 213792189 w 18801"/>
              <a:gd name="T11" fmla="*/ 81230139 h 20127"/>
              <a:gd name="T12" fmla="*/ 491388980 w 18801"/>
              <a:gd name="T13" fmla="*/ 93161144 h 20127"/>
              <a:gd name="T14" fmla="*/ 699394678 w 18801"/>
              <a:gd name="T15" fmla="*/ 75080217 h 20127"/>
              <a:gd name="T16" fmla="*/ 931109352 w 18801"/>
              <a:gd name="T17" fmla="*/ 65493289 h 20127"/>
              <a:gd name="T18" fmla="*/ 932799295 w 18801"/>
              <a:gd name="T19" fmla="*/ 40801642 h 20127"/>
              <a:gd name="T20" fmla="*/ 768064086 w 18801"/>
              <a:gd name="T21" fmla="*/ 8533419 h 20127"/>
              <a:gd name="T22" fmla="*/ 768064086 w 18801"/>
              <a:gd name="T23" fmla="*/ 8533419 h 201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801" h="20127">
                <a:moveTo>
                  <a:pt x="14999" y="816"/>
                </a:moveTo>
                <a:cubicBezTo>
                  <a:pt x="11592" y="-1128"/>
                  <a:pt x="8083" y="1010"/>
                  <a:pt x="8083" y="1010"/>
                </a:cubicBezTo>
                <a:cubicBezTo>
                  <a:pt x="8083" y="1010"/>
                  <a:pt x="2140" y="-417"/>
                  <a:pt x="656" y="3524"/>
                </a:cubicBezTo>
                <a:cubicBezTo>
                  <a:pt x="-608" y="6882"/>
                  <a:pt x="798" y="9003"/>
                  <a:pt x="656" y="10472"/>
                </a:cubicBezTo>
                <a:cubicBezTo>
                  <a:pt x="552" y="11557"/>
                  <a:pt x="-766" y="12981"/>
                  <a:pt x="656" y="15786"/>
                </a:cubicBezTo>
                <a:cubicBezTo>
                  <a:pt x="1831" y="18104"/>
                  <a:pt x="4175" y="17377"/>
                  <a:pt x="4175" y="17377"/>
                </a:cubicBezTo>
                <a:cubicBezTo>
                  <a:pt x="4175" y="17377"/>
                  <a:pt x="8012" y="20472"/>
                  <a:pt x="9596" y="20095"/>
                </a:cubicBezTo>
                <a:cubicBezTo>
                  <a:pt x="12430" y="19421"/>
                  <a:pt x="13658" y="15976"/>
                  <a:pt x="13658" y="15976"/>
                </a:cubicBezTo>
                <a:cubicBezTo>
                  <a:pt x="13658" y="15976"/>
                  <a:pt x="17175" y="16168"/>
                  <a:pt x="18183" y="13792"/>
                </a:cubicBezTo>
                <a:cubicBezTo>
                  <a:pt x="19433" y="10844"/>
                  <a:pt x="18216" y="8167"/>
                  <a:pt x="18216" y="8167"/>
                </a:cubicBezTo>
                <a:cubicBezTo>
                  <a:pt x="18216" y="8167"/>
                  <a:pt x="20834" y="4147"/>
                  <a:pt x="14999" y="816"/>
                </a:cubicBezTo>
                <a:close/>
                <a:moveTo>
                  <a:pt x="14999" y="816"/>
                </a:moveTo>
              </a:path>
            </a:pathLst>
          </a:custGeom>
          <a:solidFill>
            <a:schemeClr val="accent1"/>
          </a:solidFill>
          <a:ln w="25400" cap="flat">
            <a:solidFill>
              <a:schemeClr val="tx1"/>
            </a:solidFill>
            <a:prstDash val="solid"/>
            <a:miter lim="800000"/>
            <a:headEnd type="none" w="med" len="med"/>
            <a:tailEnd type="none" w="med" len="med"/>
          </a:ln>
        </p:spPr>
        <p:txBody>
          <a:bodyPr lIns="0" tIns="0" rIns="0" bIns="0"/>
          <a:lstStyle/>
          <a:p>
            <a:endParaRPr lang="ja-JP" altLang="en-US"/>
          </a:p>
        </p:txBody>
      </p:sp>
      <p:sp>
        <p:nvSpPr>
          <p:cNvPr id="26635" name="Freeform 11"/>
          <p:cNvSpPr>
            <a:spLocks/>
          </p:cNvSpPr>
          <p:nvPr/>
        </p:nvSpPr>
        <p:spPr bwMode="auto">
          <a:xfrm>
            <a:off x="1154113" y="5195888"/>
            <a:ext cx="1873250" cy="1011237"/>
          </a:xfrm>
          <a:custGeom>
            <a:avLst/>
            <a:gdLst>
              <a:gd name="T0" fmla="*/ 0 w 21600"/>
              <a:gd name="T1" fmla="*/ 94147942 h 15252"/>
              <a:gd name="T2" fmla="*/ 162456739 w 21600"/>
              <a:gd name="T3" fmla="*/ 94952449 h 15252"/>
              <a:gd name="T4" fmla="*/ 0 60000 65536"/>
              <a:gd name="T5" fmla="*/ 0 60000 65536"/>
            </a:gdLst>
            <a:ahLst/>
            <a:cxnLst>
              <a:cxn ang="T4">
                <a:pos x="T0" y="T1"/>
              </a:cxn>
              <a:cxn ang="T5">
                <a:pos x="T2" y="T3"/>
              </a:cxn>
            </a:cxnLst>
            <a:rect l="0" t="0" r="r" b="b"/>
            <a:pathLst>
              <a:path w="21600" h="15252">
                <a:moveTo>
                  <a:pt x="0" y="15069"/>
                </a:moveTo>
                <a:cubicBezTo>
                  <a:pt x="4125" y="-3723"/>
                  <a:pt x="16431" y="-6348"/>
                  <a:pt x="21600" y="15252"/>
                </a:cubicBezTo>
              </a:path>
            </a:pathLst>
          </a:custGeom>
          <a:noFill/>
          <a:ln w="76200" cap="flat">
            <a:solidFill>
              <a:srgbClr val="FF8000"/>
            </a:solidFill>
            <a:prstDash val="sysDot"/>
            <a:miter lim="800000"/>
            <a:headEnd type="none" w="med" len="med"/>
            <a:tailEnd type="arrow" w="med" len="med"/>
          </a:ln>
          <a:extLst>
            <a:ext uri="{909E8E84-426E-40DD-AFC4-6F175D3DCCD1}">
              <a14:hiddenFill xmlns:a14="http://schemas.microsoft.com/office/drawing/2010/main">
                <a:solidFill>
                  <a:srgbClr val="FFFFFF"/>
                </a:solidFill>
              </a14:hiddenFill>
            </a:ext>
          </a:extLst>
        </p:spPr>
        <p:txBody>
          <a:bodyPr lIns="0" tIns="0" rIns="0" bIns="0"/>
          <a:lstStyle/>
          <a:p>
            <a:endParaRPr lang="ja-JP" altLang="en-US"/>
          </a:p>
        </p:txBody>
      </p:sp>
      <p:sp>
        <p:nvSpPr>
          <p:cNvPr id="26636" name="Freeform 12"/>
          <p:cNvSpPr>
            <a:spLocks/>
          </p:cNvSpPr>
          <p:nvPr/>
        </p:nvSpPr>
        <p:spPr bwMode="auto">
          <a:xfrm>
            <a:off x="1006475" y="4902200"/>
            <a:ext cx="3730625" cy="1293813"/>
          </a:xfrm>
          <a:custGeom>
            <a:avLst/>
            <a:gdLst>
              <a:gd name="T0" fmla="*/ 0 w 20852"/>
              <a:gd name="T1" fmla="*/ 171641579 h 14514"/>
              <a:gd name="T2" fmla="*/ 666708775 w 20852"/>
              <a:gd name="T3" fmla="*/ 168995476 h 14514"/>
              <a:gd name="T4" fmla="*/ 0 60000 65536"/>
              <a:gd name="T5" fmla="*/ 0 60000 65536"/>
            </a:gdLst>
            <a:ahLst/>
            <a:cxnLst>
              <a:cxn ang="T4">
                <a:pos x="T0" y="T1"/>
              </a:cxn>
              <a:cxn ang="T5">
                <a:pos x="T2" y="T3"/>
              </a:cxn>
            </a:cxnLst>
            <a:rect l="0" t="0" r="r" b="b"/>
            <a:pathLst>
              <a:path w="20852" h="14514">
                <a:moveTo>
                  <a:pt x="0" y="14514"/>
                </a:moveTo>
                <a:cubicBezTo>
                  <a:pt x="2419" y="-7086"/>
                  <a:pt x="21600" y="-2352"/>
                  <a:pt x="20829" y="14181"/>
                </a:cubicBezTo>
              </a:path>
            </a:pathLst>
          </a:custGeom>
          <a:noFill/>
          <a:ln w="76200" cap="flat">
            <a:solidFill>
              <a:srgbClr val="FF8000"/>
            </a:solidFill>
            <a:prstDash val="sysDot"/>
            <a:miter lim="800000"/>
            <a:headEnd type="none" w="med" len="med"/>
            <a:tailEnd type="arrow" w="med" len="med"/>
          </a:ln>
          <a:extLst>
            <a:ext uri="{909E8E84-426E-40DD-AFC4-6F175D3DCCD1}">
              <a14:hiddenFill xmlns:a14="http://schemas.microsoft.com/office/drawing/2010/main">
                <a:solidFill>
                  <a:srgbClr val="FFFFFF"/>
                </a:solidFill>
              </a14:hiddenFill>
            </a:ext>
          </a:extLst>
        </p:spPr>
        <p:txBody>
          <a:bodyPr lIns="0" tIns="0" rIns="0" bIns="0"/>
          <a:lstStyle/>
          <a:p>
            <a:endParaRPr lang="ja-JP" altLang="en-US"/>
          </a:p>
        </p:txBody>
      </p:sp>
      <p:sp>
        <p:nvSpPr>
          <p:cNvPr id="26637" name="Rectangle 13"/>
          <p:cNvSpPr>
            <a:spLocks/>
          </p:cNvSpPr>
          <p:nvPr/>
        </p:nvSpPr>
        <p:spPr bwMode="auto">
          <a:xfrm>
            <a:off x="823913" y="8088313"/>
            <a:ext cx="515937" cy="328612"/>
          </a:xfrm>
          <a:prstGeom prst="rect">
            <a:avLst/>
          </a:prstGeom>
          <a:noFill/>
          <a:ln w="38100">
            <a:solidFill>
              <a:srgbClr val="FF8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4200">
                <a:solidFill>
                  <a:srgbClr val="FFFFFF"/>
                </a:solidFill>
                <a:latin typeface="Gill Sans" charset="0"/>
                <a:ea typeface="ヒラギノ角ゴ ProN W3" charset="0"/>
                <a:cs typeface="ヒラギノ角ゴ ProN W3" charset="0"/>
                <a:sym typeface="Gill Sans" charset="0"/>
              </a:defRPr>
            </a:lvl1pPr>
            <a:lvl2pPr marL="742950" indent="-285750">
              <a:defRPr sz="4200">
                <a:solidFill>
                  <a:srgbClr val="FFFFFF"/>
                </a:solidFill>
                <a:latin typeface="Gill Sans" charset="0"/>
                <a:ea typeface="ヒラギノ角ゴ ProN W3" charset="0"/>
                <a:cs typeface="ヒラギノ角ゴ ProN W3" charset="0"/>
                <a:sym typeface="Gill Sans" charset="0"/>
              </a:defRPr>
            </a:lvl2pPr>
            <a:lvl3pPr marL="1143000" indent="-228600">
              <a:defRPr sz="4200">
                <a:solidFill>
                  <a:srgbClr val="FFFFFF"/>
                </a:solidFill>
                <a:latin typeface="Gill Sans" charset="0"/>
                <a:ea typeface="ヒラギノ角ゴ ProN W3" charset="0"/>
                <a:cs typeface="ヒラギノ角ゴ ProN W3" charset="0"/>
                <a:sym typeface="Gill Sans" charset="0"/>
              </a:defRPr>
            </a:lvl3pPr>
            <a:lvl4pPr marL="1600200" indent="-228600">
              <a:defRPr sz="4200">
                <a:solidFill>
                  <a:srgbClr val="FFFFFF"/>
                </a:solidFill>
                <a:latin typeface="Gill Sans" charset="0"/>
                <a:ea typeface="ヒラギノ角ゴ ProN W3" charset="0"/>
                <a:cs typeface="ヒラギノ角ゴ ProN W3" charset="0"/>
                <a:sym typeface="Gill Sans" charset="0"/>
              </a:defRPr>
            </a:lvl4pPr>
            <a:lvl5pPr marL="2057400" indent="-228600">
              <a:defRPr sz="4200">
                <a:solidFill>
                  <a:srgbClr val="FFFFFF"/>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9pPr>
          </a:lstStyle>
          <a:p>
            <a:pPr algn="ctr" eaLnBrk="1" hangingPunct="1"/>
            <a:endParaRPr lang="ja-JP" altLang="en-US">
              <a:ea typeface="ＭＳ Ｐゴシック" panose="020B0600070205080204" pitchFamily="50" charset="-128"/>
            </a:endParaRPr>
          </a:p>
        </p:txBody>
      </p:sp>
      <p:sp>
        <p:nvSpPr>
          <p:cNvPr id="26638" name="Rectangle 14"/>
          <p:cNvSpPr>
            <a:spLocks/>
          </p:cNvSpPr>
          <p:nvPr/>
        </p:nvSpPr>
        <p:spPr bwMode="auto">
          <a:xfrm>
            <a:off x="1768475" y="8067675"/>
            <a:ext cx="515938" cy="328613"/>
          </a:xfrm>
          <a:prstGeom prst="rect">
            <a:avLst/>
          </a:prstGeom>
          <a:noFill/>
          <a:ln w="38100">
            <a:solidFill>
              <a:srgbClr val="FF8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4200">
                <a:solidFill>
                  <a:srgbClr val="FFFFFF"/>
                </a:solidFill>
                <a:latin typeface="Gill Sans" charset="0"/>
                <a:ea typeface="ヒラギノ角ゴ ProN W3" charset="0"/>
                <a:cs typeface="ヒラギノ角ゴ ProN W3" charset="0"/>
                <a:sym typeface="Gill Sans" charset="0"/>
              </a:defRPr>
            </a:lvl1pPr>
            <a:lvl2pPr marL="742950" indent="-285750">
              <a:defRPr sz="4200">
                <a:solidFill>
                  <a:srgbClr val="FFFFFF"/>
                </a:solidFill>
                <a:latin typeface="Gill Sans" charset="0"/>
                <a:ea typeface="ヒラギノ角ゴ ProN W3" charset="0"/>
                <a:cs typeface="ヒラギノ角ゴ ProN W3" charset="0"/>
                <a:sym typeface="Gill Sans" charset="0"/>
              </a:defRPr>
            </a:lvl2pPr>
            <a:lvl3pPr marL="1143000" indent="-228600">
              <a:defRPr sz="4200">
                <a:solidFill>
                  <a:srgbClr val="FFFFFF"/>
                </a:solidFill>
                <a:latin typeface="Gill Sans" charset="0"/>
                <a:ea typeface="ヒラギノ角ゴ ProN W3" charset="0"/>
                <a:cs typeface="ヒラギノ角ゴ ProN W3" charset="0"/>
                <a:sym typeface="Gill Sans" charset="0"/>
              </a:defRPr>
            </a:lvl3pPr>
            <a:lvl4pPr marL="1600200" indent="-228600">
              <a:defRPr sz="4200">
                <a:solidFill>
                  <a:srgbClr val="FFFFFF"/>
                </a:solidFill>
                <a:latin typeface="Gill Sans" charset="0"/>
                <a:ea typeface="ヒラギノ角ゴ ProN W3" charset="0"/>
                <a:cs typeface="ヒラギノ角ゴ ProN W3" charset="0"/>
                <a:sym typeface="Gill Sans" charset="0"/>
              </a:defRPr>
            </a:lvl4pPr>
            <a:lvl5pPr marL="2057400" indent="-228600">
              <a:defRPr sz="4200">
                <a:solidFill>
                  <a:srgbClr val="FFFFFF"/>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9pPr>
          </a:lstStyle>
          <a:p>
            <a:pPr algn="ctr" eaLnBrk="1" hangingPunct="1"/>
            <a:endParaRPr lang="ja-JP" altLang="en-US">
              <a:ea typeface="ＭＳ Ｐゴシック" panose="020B0600070205080204" pitchFamily="50" charset="-128"/>
            </a:endParaRPr>
          </a:p>
        </p:txBody>
      </p:sp>
      <p:sp>
        <p:nvSpPr>
          <p:cNvPr id="26639" name="Rectangle 15"/>
          <p:cNvSpPr>
            <a:spLocks/>
          </p:cNvSpPr>
          <p:nvPr/>
        </p:nvSpPr>
        <p:spPr bwMode="auto">
          <a:xfrm>
            <a:off x="2728913" y="8072438"/>
            <a:ext cx="515937" cy="328612"/>
          </a:xfrm>
          <a:prstGeom prst="rect">
            <a:avLst/>
          </a:prstGeom>
          <a:noFill/>
          <a:ln w="38100">
            <a:solidFill>
              <a:srgbClr val="FF8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4200">
                <a:solidFill>
                  <a:srgbClr val="FFFFFF"/>
                </a:solidFill>
                <a:latin typeface="Gill Sans" charset="0"/>
                <a:ea typeface="ヒラギノ角ゴ ProN W3" charset="0"/>
                <a:cs typeface="ヒラギノ角ゴ ProN W3" charset="0"/>
                <a:sym typeface="Gill Sans" charset="0"/>
              </a:defRPr>
            </a:lvl1pPr>
            <a:lvl2pPr marL="742950" indent="-285750">
              <a:defRPr sz="4200">
                <a:solidFill>
                  <a:srgbClr val="FFFFFF"/>
                </a:solidFill>
                <a:latin typeface="Gill Sans" charset="0"/>
                <a:ea typeface="ヒラギノ角ゴ ProN W3" charset="0"/>
                <a:cs typeface="ヒラギノ角ゴ ProN W3" charset="0"/>
                <a:sym typeface="Gill Sans" charset="0"/>
              </a:defRPr>
            </a:lvl2pPr>
            <a:lvl3pPr marL="1143000" indent="-228600">
              <a:defRPr sz="4200">
                <a:solidFill>
                  <a:srgbClr val="FFFFFF"/>
                </a:solidFill>
                <a:latin typeface="Gill Sans" charset="0"/>
                <a:ea typeface="ヒラギノ角ゴ ProN W3" charset="0"/>
                <a:cs typeface="ヒラギノ角ゴ ProN W3" charset="0"/>
                <a:sym typeface="Gill Sans" charset="0"/>
              </a:defRPr>
            </a:lvl3pPr>
            <a:lvl4pPr marL="1600200" indent="-228600">
              <a:defRPr sz="4200">
                <a:solidFill>
                  <a:srgbClr val="FFFFFF"/>
                </a:solidFill>
                <a:latin typeface="Gill Sans" charset="0"/>
                <a:ea typeface="ヒラギノ角ゴ ProN W3" charset="0"/>
                <a:cs typeface="ヒラギノ角ゴ ProN W3" charset="0"/>
                <a:sym typeface="Gill Sans" charset="0"/>
              </a:defRPr>
            </a:lvl4pPr>
            <a:lvl5pPr marL="2057400" indent="-228600">
              <a:defRPr sz="4200">
                <a:solidFill>
                  <a:srgbClr val="FFFFFF"/>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9pPr>
          </a:lstStyle>
          <a:p>
            <a:pPr algn="ctr" eaLnBrk="1" hangingPunct="1"/>
            <a:endParaRPr lang="ja-JP" altLang="en-US">
              <a:ea typeface="ＭＳ Ｐゴシック" panose="020B0600070205080204" pitchFamily="50" charset="-128"/>
            </a:endParaRPr>
          </a:p>
        </p:txBody>
      </p:sp>
      <p:sp>
        <p:nvSpPr>
          <p:cNvPr id="26640" name="Rectangle 16"/>
          <p:cNvSpPr>
            <a:spLocks/>
          </p:cNvSpPr>
          <p:nvPr/>
        </p:nvSpPr>
        <p:spPr bwMode="auto">
          <a:xfrm>
            <a:off x="4483100" y="8047038"/>
            <a:ext cx="515938" cy="328612"/>
          </a:xfrm>
          <a:prstGeom prst="rect">
            <a:avLst/>
          </a:prstGeom>
          <a:noFill/>
          <a:ln w="38100">
            <a:solidFill>
              <a:srgbClr val="FF8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4200">
                <a:solidFill>
                  <a:srgbClr val="FFFFFF"/>
                </a:solidFill>
                <a:latin typeface="Gill Sans" charset="0"/>
                <a:ea typeface="ヒラギノ角ゴ ProN W3" charset="0"/>
                <a:cs typeface="ヒラギノ角ゴ ProN W3" charset="0"/>
                <a:sym typeface="Gill Sans" charset="0"/>
              </a:defRPr>
            </a:lvl1pPr>
            <a:lvl2pPr marL="742950" indent="-285750">
              <a:defRPr sz="4200">
                <a:solidFill>
                  <a:srgbClr val="FFFFFF"/>
                </a:solidFill>
                <a:latin typeface="Gill Sans" charset="0"/>
                <a:ea typeface="ヒラギノ角ゴ ProN W3" charset="0"/>
                <a:cs typeface="ヒラギノ角ゴ ProN W3" charset="0"/>
                <a:sym typeface="Gill Sans" charset="0"/>
              </a:defRPr>
            </a:lvl2pPr>
            <a:lvl3pPr marL="1143000" indent="-228600">
              <a:defRPr sz="4200">
                <a:solidFill>
                  <a:srgbClr val="FFFFFF"/>
                </a:solidFill>
                <a:latin typeface="Gill Sans" charset="0"/>
                <a:ea typeface="ヒラギノ角ゴ ProN W3" charset="0"/>
                <a:cs typeface="ヒラギノ角ゴ ProN W3" charset="0"/>
                <a:sym typeface="Gill Sans" charset="0"/>
              </a:defRPr>
            </a:lvl3pPr>
            <a:lvl4pPr marL="1600200" indent="-228600">
              <a:defRPr sz="4200">
                <a:solidFill>
                  <a:srgbClr val="FFFFFF"/>
                </a:solidFill>
                <a:latin typeface="Gill Sans" charset="0"/>
                <a:ea typeface="ヒラギノ角ゴ ProN W3" charset="0"/>
                <a:cs typeface="ヒラギノ角ゴ ProN W3" charset="0"/>
                <a:sym typeface="Gill Sans" charset="0"/>
              </a:defRPr>
            </a:lvl4pPr>
            <a:lvl5pPr marL="2057400" indent="-228600">
              <a:defRPr sz="4200">
                <a:solidFill>
                  <a:srgbClr val="FFFFFF"/>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9pPr>
          </a:lstStyle>
          <a:p>
            <a:pPr algn="ctr" eaLnBrk="1" hangingPunct="1"/>
            <a:endParaRPr lang="ja-JP" altLang="en-US">
              <a:ea typeface="ＭＳ Ｐゴシック" panose="020B0600070205080204" pitchFamily="50" charset="-128"/>
            </a:endParaRPr>
          </a:p>
        </p:txBody>
      </p:sp>
      <p:sp>
        <p:nvSpPr>
          <p:cNvPr id="21521" name="Rectangle 17"/>
          <p:cNvSpPr>
            <a:spLocks/>
          </p:cNvSpPr>
          <p:nvPr/>
        </p:nvSpPr>
        <p:spPr bwMode="auto">
          <a:xfrm>
            <a:off x="1668463" y="4673600"/>
            <a:ext cx="2692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Network</a:t>
            </a:r>
          </a:p>
        </p:txBody>
      </p:sp>
      <p:sp>
        <p:nvSpPr>
          <p:cNvPr id="26642" name="Freeform 18"/>
          <p:cNvSpPr>
            <a:spLocks/>
          </p:cNvSpPr>
          <p:nvPr/>
        </p:nvSpPr>
        <p:spPr bwMode="auto">
          <a:xfrm>
            <a:off x="1330325" y="5448300"/>
            <a:ext cx="871538" cy="728663"/>
          </a:xfrm>
          <a:custGeom>
            <a:avLst/>
            <a:gdLst>
              <a:gd name="T0" fmla="*/ 0 w 21600"/>
              <a:gd name="T1" fmla="*/ 72652642 h 12564"/>
              <a:gd name="T2" fmla="*/ 35165671 w 21600"/>
              <a:gd name="T3" fmla="*/ 72057254 h 12564"/>
              <a:gd name="T4" fmla="*/ 0 60000 65536"/>
              <a:gd name="T5" fmla="*/ 0 60000 65536"/>
            </a:gdLst>
            <a:ahLst/>
            <a:cxnLst>
              <a:cxn ang="T4">
                <a:pos x="T0" y="T1"/>
              </a:cxn>
              <a:cxn ang="T5">
                <a:pos x="T2" y="T3"/>
              </a:cxn>
            </a:cxnLst>
            <a:rect l="0" t="0" r="r" b="b"/>
            <a:pathLst>
              <a:path w="21600" h="12564">
                <a:moveTo>
                  <a:pt x="0" y="12564"/>
                </a:moveTo>
                <a:cubicBezTo>
                  <a:pt x="11636" y="-9036"/>
                  <a:pt x="14454" y="1508"/>
                  <a:pt x="21600" y="12387"/>
                </a:cubicBezTo>
              </a:path>
            </a:pathLst>
          </a:custGeom>
          <a:noFill/>
          <a:ln w="76200" cap="flat">
            <a:solidFill>
              <a:srgbClr val="FF8000"/>
            </a:solidFill>
            <a:prstDash val="sysDot"/>
            <a:miter lim="800000"/>
            <a:headEnd type="none" w="med" len="med"/>
            <a:tailEnd type="arrow" w="med" len="med"/>
          </a:ln>
          <a:extLst>
            <a:ext uri="{909E8E84-426E-40DD-AFC4-6F175D3DCCD1}">
              <a14:hiddenFill xmlns:a14="http://schemas.microsoft.com/office/drawing/2010/main">
                <a:solidFill>
                  <a:srgbClr val="FFFFFF"/>
                </a:solidFill>
              </a14:hiddenFill>
            </a:ext>
          </a:extLst>
        </p:spPr>
        <p:txBody>
          <a:bodyPr lIns="0" tIns="0" rIns="0" bIns="0"/>
          <a:lstStyle/>
          <a:p>
            <a:endParaRPr lang="ja-JP" altLang="en-US"/>
          </a:p>
        </p:txBody>
      </p:sp>
      <p:sp>
        <p:nvSpPr>
          <p:cNvPr id="26643" name="Rectangle 19"/>
          <p:cNvSpPr>
            <a:spLocks/>
          </p:cNvSpPr>
          <p:nvPr/>
        </p:nvSpPr>
        <p:spPr bwMode="auto">
          <a:xfrm>
            <a:off x="808038" y="6411913"/>
            <a:ext cx="784225" cy="1055687"/>
          </a:xfrm>
          <a:prstGeom prst="rect">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32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N</a:t>
            </a:r>
          </a:p>
        </p:txBody>
      </p:sp>
      <p:sp>
        <p:nvSpPr>
          <p:cNvPr id="26644" name="Rectangle 20"/>
          <p:cNvSpPr>
            <a:spLocks/>
          </p:cNvSpPr>
          <p:nvPr/>
        </p:nvSpPr>
        <p:spPr bwMode="auto">
          <a:xfrm>
            <a:off x="1716088" y="6411913"/>
            <a:ext cx="784225" cy="1055687"/>
          </a:xfrm>
          <a:prstGeom prst="rect">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32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N</a:t>
            </a:r>
          </a:p>
        </p:txBody>
      </p:sp>
      <p:sp>
        <p:nvSpPr>
          <p:cNvPr id="26645" name="Rectangle 21"/>
          <p:cNvSpPr>
            <a:spLocks/>
          </p:cNvSpPr>
          <p:nvPr/>
        </p:nvSpPr>
        <p:spPr bwMode="auto">
          <a:xfrm>
            <a:off x="2622550" y="6411913"/>
            <a:ext cx="784225" cy="1055687"/>
          </a:xfrm>
          <a:prstGeom prst="rect">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32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N</a:t>
            </a:r>
          </a:p>
        </p:txBody>
      </p:sp>
      <p:sp>
        <p:nvSpPr>
          <p:cNvPr id="26646" name="Rectangle 22"/>
          <p:cNvSpPr>
            <a:spLocks/>
          </p:cNvSpPr>
          <p:nvPr/>
        </p:nvSpPr>
        <p:spPr bwMode="auto">
          <a:xfrm>
            <a:off x="3529013" y="6411913"/>
            <a:ext cx="784225" cy="1055687"/>
          </a:xfrm>
          <a:prstGeom prst="rect">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32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N</a:t>
            </a:r>
          </a:p>
        </p:txBody>
      </p:sp>
      <p:sp>
        <p:nvSpPr>
          <p:cNvPr id="26647" name="Rectangle 23"/>
          <p:cNvSpPr>
            <a:spLocks/>
          </p:cNvSpPr>
          <p:nvPr/>
        </p:nvSpPr>
        <p:spPr bwMode="auto">
          <a:xfrm>
            <a:off x="4433888" y="6411913"/>
            <a:ext cx="784225" cy="1055687"/>
          </a:xfrm>
          <a:prstGeom prst="rect">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32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N</a:t>
            </a:r>
          </a:p>
        </p:txBody>
      </p:sp>
      <p:sp>
        <p:nvSpPr>
          <p:cNvPr id="26648" name="Oval 24"/>
          <p:cNvSpPr>
            <a:spLocks/>
          </p:cNvSpPr>
          <p:nvPr/>
        </p:nvSpPr>
        <p:spPr bwMode="auto">
          <a:xfrm>
            <a:off x="1700213" y="7339013"/>
            <a:ext cx="663575" cy="546100"/>
          </a:xfrm>
          <a:prstGeom prst="ellipse">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0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P2</a:t>
            </a:r>
          </a:p>
        </p:txBody>
      </p:sp>
      <p:sp>
        <p:nvSpPr>
          <p:cNvPr id="26649" name="Oval 25"/>
          <p:cNvSpPr>
            <a:spLocks/>
          </p:cNvSpPr>
          <p:nvPr/>
        </p:nvSpPr>
        <p:spPr bwMode="auto">
          <a:xfrm>
            <a:off x="2600325" y="7342188"/>
            <a:ext cx="663575" cy="546100"/>
          </a:xfrm>
          <a:prstGeom prst="ellipse">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0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P3</a:t>
            </a:r>
          </a:p>
        </p:txBody>
      </p:sp>
      <p:sp>
        <p:nvSpPr>
          <p:cNvPr id="26650" name="Oval 26"/>
          <p:cNvSpPr>
            <a:spLocks/>
          </p:cNvSpPr>
          <p:nvPr/>
        </p:nvSpPr>
        <p:spPr bwMode="auto">
          <a:xfrm>
            <a:off x="4411663" y="7321550"/>
            <a:ext cx="663575" cy="546100"/>
          </a:xfrm>
          <a:prstGeom prst="ellipse">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0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P1</a:t>
            </a:r>
          </a:p>
        </p:txBody>
      </p:sp>
      <p:sp>
        <p:nvSpPr>
          <p:cNvPr id="26651" name="Oval 27"/>
          <p:cNvSpPr>
            <a:spLocks/>
          </p:cNvSpPr>
          <p:nvPr/>
        </p:nvSpPr>
        <p:spPr bwMode="auto">
          <a:xfrm>
            <a:off x="800100" y="7329488"/>
            <a:ext cx="663575" cy="546100"/>
          </a:xfrm>
          <a:prstGeom prst="ellipse">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0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P0</a:t>
            </a:r>
          </a:p>
        </p:txBody>
      </p:sp>
      <p:sp>
        <p:nvSpPr>
          <p:cNvPr id="26652" name="Rectangle 28"/>
          <p:cNvSpPr>
            <a:spLocks/>
          </p:cNvSpPr>
          <p:nvPr/>
        </p:nvSpPr>
        <p:spPr bwMode="auto">
          <a:xfrm>
            <a:off x="2728913" y="8070850"/>
            <a:ext cx="515937" cy="328613"/>
          </a:xfrm>
          <a:prstGeom prst="rect">
            <a:avLst/>
          </a:prstGeom>
          <a:noFill/>
          <a:ln w="38100">
            <a:solidFill>
              <a:srgbClr val="FF8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4200">
                <a:solidFill>
                  <a:srgbClr val="FFFFFF"/>
                </a:solidFill>
                <a:latin typeface="Gill Sans" charset="0"/>
                <a:ea typeface="ヒラギノ角ゴ ProN W3" charset="0"/>
                <a:cs typeface="ヒラギノ角ゴ ProN W3" charset="0"/>
                <a:sym typeface="Gill Sans" charset="0"/>
              </a:defRPr>
            </a:lvl1pPr>
            <a:lvl2pPr marL="742950" indent="-285750">
              <a:defRPr sz="4200">
                <a:solidFill>
                  <a:srgbClr val="FFFFFF"/>
                </a:solidFill>
                <a:latin typeface="Gill Sans" charset="0"/>
                <a:ea typeface="ヒラギノ角ゴ ProN W3" charset="0"/>
                <a:cs typeface="ヒラギノ角ゴ ProN W3" charset="0"/>
                <a:sym typeface="Gill Sans" charset="0"/>
              </a:defRPr>
            </a:lvl2pPr>
            <a:lvl3pPr marL="1143000" indent="-228600">
              <a:defRPr sz="4200">
                <a:solidFill>
                  <a:srgbClr val="FFFFFF"/>
                </a:solidFill>
                <a:latin typeface="Gill Sans" charset="0"/>
                <a:ea typeface="ヒラギノ角ゴ ProN W3" charset="0"/>
                <a:cs typeface="ヒラギノ角ゴ ProN W3" charset="0"/>
                <a:sym typeface="Gill Sans" charset="0"/>
              </a:defRPr>
            </a:lvl3pPr>
            <a:lvl4pPr marL="1600200" indent="-228600">
              <a:defRPr sz="4200">
                <a:solidFill>
                  <a:srgbClr val="FFFFFF"/>
                </a:solidFill>
                <a:latin typeface="Gill Sans" charset="0"/>
                <a:ea typeface="ヒラギノ角ゴ ProN W3" charset="0"/>
                <a:cs typeface="ヒラギノ角ゴ ProN W3" charset="0"/>
                <a:sym typeface="Gill Sans" charset="0"/>
              </a:defRPr>
            </a:lvl4pPr>
            <a:lvl5pPr marL="2057400" indent="-228600">
              <a:defRPr sz="4200">
                <a:solidFill>
                  <a:srgbClr val="FFFFFF"/>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9pPr>
          </a:lstStyle>
          <a:p>
            <a:pPr algn="ctr" eaLnBrk="1" hangingPunct="1"/>
            <a:endParaRPr lang="ja-JP" altLang="en-US">
              <a:ea typeface="ＭＳ Ｐゴシック" panose="020B0600070205080204" pitchFamily="50" charset="-128"/>
            </a:endParaRPr>
          </a:p>
        </p:txBody>
      </p:sp>
      <p:sp>
        <p:nvSpPr>
          <p:cNvPr id="26653" name="Rectangle 29"/>
          <p:cNvSpPr>
            <a:spLocks/>
          </p:cNvSpPr>
          <p:nvPr/>
        </p:nvSpPr>
        <p:spPr bwMode="auto">
          <a:xfrm>
            <a:off x="4495800" y="8045450"/>
            <a:ext cx="515938" cy="327025"/>
          </a:xfrm>
          <a:prstGeom prst="rect">
            <a:avLst/>
          </a:prstGeom>
          <a:noFill/>
          <a:ln w="38100">
            <a:solidFill>
              <a:srgbClr val="FF8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4200">
                <a:solidFill>
                  <a:srgbClr val="FFFFFF"/>
                </a:solidFill>
                <a:latin typeface="Gill Sans" charset="0"/>
                <a:ea typeface="ヒラギノ角ゴ ProN W3" charset="0"/>
                <a:cs typeface="ヒラギノ角ゴ ProN W3" charset="0"/>
                <a:sym typeface="Gill Sans" charset="0"/>
              </a:defRPr>
            </a:lvl1pPr>
            <a:lvl2pPr marL="742950" indent="-285750">
              <a:defRPr sz="4200">
                <a:solidFill>
                  <a:srgbClr val="FFFFFF"/>
                </a:solidFill>
                <a:latin typeface="Gill Sans" charset="0"/>
                <a:ea typeface="ヒラギノ角ゴ ProN W3" charset="0"/>
                <a:cs typeface="ヒラギノ角ゴ ProN W3" charset="0"/>
                <a:sym typeface="Gill Sans" charset="0"/>
              </a:defRPr>
            </a:lvl2pPr>
            <a:lvl3pPr marL="1143000" indent="-228600">
              <a:defRPr sz="4200">
                <a:solidFill>
                  <a:srgbClr val="FFFFFF"/>
                </a:solidFill>
                <a:latin typeface="Gill Sans" charset="0"/>
                <a:ea typeface="ヒラギノ角ゴ ProN W3" charset="0"/>
                <a:cs typeface="ヒラギノ角ゴ ProN W3" charset="0"/>
                <a:sym typeface="Gill Sans" charset="0"/>
              </a:defRPr>
            </a:lvl3pPr>
            <a:lvl4pPr marL="1600200" indent="-228600">
              <a:defRPr sz="4200">
                <a:solidFill>
                  <a:srgbClr val="FFFFFF"/>
                </a:solidFill>
                <a:latin typeface="Gill Sans" charset="0"/>
                <a:ea typeface="ヒラギノ角ゴ ProN W3" charset="0"/>
                <a:cs typeface="ヒラギノ角ゴ ProN W3" charset="0"/>
                <a:sym typeface="Gill Sans" charset="0"/>
              </a:defRPr>
            </a:lvl4pPr>
            <a:lvl5pPr marL="2057400" indent="-228600">
              <a:defRPr sz="4200">
                <a:solidFill>
                  <a:srgbClr val="FFFFFF"/>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9pPr>
          </a:lstStyle>
          <a:p>
            <a:pPr algn="ctr" eaLnBrk="1" hangingPunct="1"/>
            <a:endParaRPr lang="ja-JP" altLang="en-US">
              <a:ea typeface="ＭＳ Ｐゴシック" panose="020B0600070205080204" pitchFamily="50" charset="-128"/>
            </a:endParaRPr>
          </a:p>
        </p:txBody>
      </p:sp>
      <p:sp>
        <p:nvSpPr>
          <p:cNvPr id="21534" name="Rectangle 31"/>
          <p:cNvSpPr>
            <a:spLocks/>
          </p:cNvSpPr>
          <p:nvPr/>
        </p:nvSpPr>
        <p:spPr bwMode="auto">
          <a:xfrm>
            <a:off x="215900" y="3530600"/>
            <a:ext cx="6934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77800" tIns="177800" rIns="177800" bIns="1778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eaLnBrk="1" hangingPunct="1">
              <a:spcBef>
                <a:spcPct val="0"/>
              </a:spcBef>
              <a:buSzTx/>
              <a:buFontTx/>
              <a:buNone/>
            </a:pPr>
            <a:r>
              <a:rPr lang="en-US" altLang="ja-JP" sz="2600" b="1" i="1" u="sng" dirty="0">
                <a:ea typeface="ＭＳ Ｐゴシック" panose="020B0600070205080204" pitchFamily="50" charset="-128"/>
              </a:rPr>
              <a:t>Example: MPI_Bcast </a:t>
            </a:r>
            <a:r>
              <a:rPr lang="en-US" altLang="ja-JP" sz="2600" b="1" i="1" u="sng" dirty="0" smtClean="0">
                <a:ea typeface="ＭＳ Ｐゴシック" panose="020B0600070205080204" pitchFamily="50" charset="-128"/>
              </a:rPr>
              <a:t>(basic </a:t>
            </a:r>
            <a:r>
              <a:rPr lang="en-US" altLang="ja-JP" sz="2600" b="1" i="1" u="sng" dirty="0">
                <a:ea typeface="ＭＳ Ｐゴシック" panose="020B0600070205080204" pitchFamily="50" charset="-128"/>
              </a:rPr>
              <a:t>collective communication)</a:t>
            </a:r>
          </a:p>
        </p:txBody>
      </p:sp>
      <p:sp>
        <p:nvSpPr>
          <p:cNvPr id="26656" name="Rectangle 32"/>
          <p:cNvSpPr>
            <a:spLocks/>
          </p:cNvSpPr>
          <p:nvPr/>
        </p:nvSpPr>
        <p:spPr bwMode="auto">
          <a:xfrm>
            <a:off x="1778000" y="8064500"/>
            <a:ext cx="514350" cy="327025"/>
          </a:xfrm>
          <a:prstGeom prst="rect">
            <a:avLst/>
          </a:prstGeom>
          <a:noFill/>
          <a:ln w="38100">
            <a:solidFill>
              <a:srgbClr val="FF8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4200">
                <a:solidFill>
                  <a:srgbClr val="FFFFFF"/>
                </a:solidFill>
                <a:latin typeface="Gill Sans" charset="0"/>
                <a:ea typeface="ヒラギノ角ゴ ProN W3" charset="0"/>
                <a:cs typeface="ヒラギノ角ゴ ProN W3" charset="0"/>
                <a:sym typeface="Gill Sans" charset="0"/>
              </a:defRPr>
            </a:lvl1pPr>
            <a:lvl2pPr marL="742950" indent="-285750">
              <a:defRPr sz="4200">
                <a:solidFill>
                  <a:srgbClr val="FFFFFF"/>
                </a:solidFill>
                <a:latin typeface="Gill Sans" charset="0"/>
                <a:ea typeface="ヒラギノ角ゴ ProN W3" charset="0"/>
                <a:cs typeface="ヒラギノ角ゴ ProN W3" charset="0"/>
                <a:sym typeface="Gill Sans" charset="0"/>
              </a:defRPr>
            </a:lvl2pPr>
            <a:lvl3pPr marL="1143000" indent="-228600">
              <a:defRPr sz="4200">
                <a:solidFill>
                  <a:srgbClr val="FFFFFF"/>
                </a:solidFill>
                <a:latin typeface="Gill Sans" charset="0"/>
                <a:ea typeface="ヒラギノ角ゴ ProN W3" charset="0"/>
                <a:cs typeface="ヒラギノ角ゴ ProN W3" charset="0"/>
                <a:sym typeface="Gill Sans" charset="0"/>
              </a:defRPr>
            </a:lvl3pPr>
            <a:lvl4pPr marL="1600200" indent="-228600">
              <a:defRPr sz="4200">
                <a:solidFill>
                  <a:srgbClr val="FFFFFF"/>
                </a:solidFill>
                <a:latin typeface="Gill Sans" charset="0"/>
                <a:ea typeface="ヒラギノ角ゴ ProN W3" charset="0"/>
                <a:cs typeface="ヒラギノ角ゴ ProN W3" charset="0"/>
                <a:sym typeface="Gill Sans" charset="0"/>
              </a:defRPr>
            </a:lvl4pPr>
            <a:lvl5pPr marL="2057400" indent="-228600">
              <a:defRPr sz="4200">
                <a:solidFill>
                  <a:srgbClr val="FFFFFF"/>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9pPr>
          </a:lstStyle>
          <a:p>
            <a:pPr algn="ctr" eaLnBrk="1" hangingPunct="1"/>
            <a:endParaRPr lang="ja-JP" altLang="en-US">
              <a:ea typeface="ＭＳ Ｐゴシック" panose="020B0600070205080204" pitchFamily="50" charset="-128"/>
            </a:endParaRPr>
          </a:p>
        </p:txBody>
      </p:sp>
      <p:sp>
        <p:nvSpPr>
          <p:cNvPr id="21536" name="Rectangle 33"/>
          <p:cNvSpPr>
            <a:spLocks/>
          </p:cNvSpPr>
          <p:nvPr/>
        </p:nvSpPr>
        <p:spPr bwMode="auto">
          <a:xfrm>
            <a:off x="-11113" y="222250"/>
            <a:ext cx="130159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900" b="1">
                <a:ea typeface="ＭＳ Ｐゴシック" panose="020B0600070205080204" pitchFamily="50" charset="-128"/>
              </a:rPr>
              <a:t>Background and Problem</a:t>
            </a:r>
          </a:p>
        </p:txBody>
      </p:sp>
      <p:sp>
        <p:nvSpPr>
          <p:cNvPr id="21537" name="Rectangle 2"/>
          <p:cNvSpPr>
            <a:spLocks/>
          </p:cNvSpPr>
          <p:nvPr/>
        </p:nvSpPr>
        <p:spPr bwMode="auto">
          <a:xfrm>
            <a:off x="571500" y="1860550"/>
            <a:ext cx="11849100"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eaLnBrk="1" hangingPunct="1">
              <a:spcBef>
                <a:spcPct val="0"/>
              </a:spcBef>
              <a:buSzTx/>
              <a:buFontTx/>
              <a:buNone/>
            </a:pPr>
            <a:endParaRPr lang="en-US" altLang="ja-JP" sz="3500" b="1">
              <a:ea typeface="ＭＳ Ｐゴシック" panose="020B0600070205080204" pitchFamily="50" charset="-128"/>
            </a:endParaRPr>
          </a:p>
        </p:txBody>
      </p:sp>
      <p:sp>
        <p:nvSpPr>
          <p:cNvPr id="21538" name="Rectangle 4"/>
          <p:cNvSpPr>
            <a:spLocks/>
          </p:cNvSpPr>
          <p:nvPr/>
        </p:nvSpPr>
        <p:spPr bwMode="auto">
          <a:xfrm>
            <a:off x="6127750" y="4300736"/>
            <a:ext cx="6235700"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eaLnBrk="1" hangingPunct="1">
              <a:spcBef>
                <a:spcPct val="0"/>
              </a:spcBef>
              <a:buSzTx/>
              <a:buFontTx/>
              <a:buNone/>
            </a:pPr>
            <a:r>
              <a:rPr lang="en-US" altLang="ja-JP" sz="3200" b="1" dirty="0">
                <a:ea typeface="ＭＳ Ｐゴシック" panose="020B0600070205080204" pitchFamily="50" charset="-128"/>
              </a:rPr>
              <a:t>Main reason is that network has “</a:t>
            </a:r>
            <a:r>
              <a:rPr lang="en-US" altLang="ja-JP" sz="3200" b="1" dirty="0">
                <a:solidFill>
                  <a:srgbClr val="FFFF00"/>
                </a:solidFill>
                <a:ea typeface="ＭＳ Ｐゴシック" panose="020B0600070205080204" pitchFamily="50" charset="-128"/>
              </a:rPr>
              <a:t>static</a:t>
            </a:r>
            <a:r>
              <a:rPr lang="en-US" altLang="ja-JP" sz="3200" b="1" dirty="0">
                <a:ea typeface="ＭＳ Ｐゴシック" panose="020B0600070205080204" pitchFamily="50" charset="-128"/>
              </a:rPr>
              <a:t>” resource, and cannot be controlled “</a:t>
            </a:r>
            <a:r>
              <a:rPr lang="en-US" altLang="ja-JP" sz="3200" b="1" dirty="0">
                <a:solidFill>
                  <a:srgbClr val="FFFF00"/>
                </a:solidFill>
                <a:ea typeface="ＭＳ Ｐゴシック" panose="020B0600070205080204" pitchFamily="50" charset="-128"/>
              </a:rPr>
              <a:t>dynamically</a:t>
            </a:r>
            <a:r>
              <a:rPr lang="en-US" altLang="ja-JP" sz="3200" b="1" dirty="0">
                <a:ea typeface="ＭＳ Ｐゴシック" panose="020B0600070205080204" pitchFamily="50" charset="-128"/>
              </a:rPr>
              <a:t>”.</a:t>
            </a:r>
          </a:p>
        </p:txBody>
      </p:sp>
      <p:sp>
        <p:nvSpPr>
          <p:cNvPr id="21539" name="Rectangle 30"/>
          <p:cNvSpPr>
            <a:spLocks/>
          </p:cNvSpPr>
          <p:nvPr/>
        </p:nvSpPr>
        <p:spPr bwMode="auto">
          <a:xfrm>
            <a:off x="6503988" y="6439098"/>
            <a:ext cx="6176962"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77800" tIns="177800" rIns="177800" bIns="177800" anchor="ctr"/>
          <a:lstStyle>
            <a:lvl1pPr marL="330200" indent="-3302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eaLnBrk="1" hangingPunct="1">
              <a:spcBef>
                <a:spcPct val="0"/>
              </a:spcBef>
              <a:buSzPct val="125000"/>
              <a:buFont typeface="Zapf Dingbats" charset="0"/>
              <a:buChar char="➡"/>
            </a:pPr>
            <a:r>
              <a:rPr lang="en-US" altLang="ja-JP" sz="2800" b="1">
                <a:ea typeface="ＭＳ Ｐゴシック" panose="020B0600070205080204" pitchFamily="50" charset="-128"/>
              </a:rPr>
              <a:t>Collective communication uses multiple unicast-based communication.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66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66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665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66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664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66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664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66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6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5" grpId="0" animBg="1"/>
      <p:bldP spid="26636" grpId="0" animBg="1"/>
      <p:bldP spid="26637" grpId="0" animBg="1"/>
      <p:bldP spid="26638" grpId="0" animBg="1"/>
      <p:bldP spid="26639" grpId="0" animBg="1"/>
      <p:bldP spid="26640" grpId="0" animBg="1"/>
      <p:bldP spid="26642" grpId="0" animBg="1"/>
      <p:bldP spid="26652" grpId="0" animBg="1"/>
      <p:bldP spid="26653" grpId="0" animBg="1"/>
      <p:bldP spid="2665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24"/>
        </a:solidFill>
        <a:effectLst/>
      </p:bgPr>
    </p:bg>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6324600" y="9258300"/>
            <a:ext cx="342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fld id="{A7F2BE4C-242C-43F5-8E6B-4DADA85AF3EB}" type="slidenum">
              <a:rPr lang="en-US" altLang="ja-JP" sz="1800">
                <a:latin typeface="Gill Sans" charset="0"/>
                <a:ea typeface="ＭＳ Ｐゴシック" panose="020B0600070205080204" pitchFamily="50" charset="-128"/>
                <a:sym typeface="Gill Sans" charset="0"/>
              </a:rPr>
              <a:pPr algn="ctr" eaLnBrk="1" hangingPunct="1">
                <a:spcBef>
                  <a:spcPct val="0"/>
                </a:spcBef>
                <a:buSzTx/>
                <a:buFontTx/>
                <a:buNone/>
              </a:pPr>
              <a:t>4</a:t>
            </a:fld>
            <a:endParaRPr lang="en-US" altLang="ja-JP" sz="1800">
              <a:latin typeface="Gill Sans" charset="0"/>
              <a:ea typeface="ＭＳ Ｐゴシック" panose="020B0600070205080204" pitchFamily="50" charset="-128"/>
              <a:sym typeface="Gill Sans" charset="0"/>
            </a:endParaRPr>
          </a:p>
        </p:txBody>
      </p:sp>
      <p:sp>
        <p:nvSpPr>
          <p:cNvPr id="23555" name="Rectangle 2"/>
          <p:cNvSpPr>
            <a:spLocks/>
          </p:cNvSpPr>
          <p:nvPr/>
        </p:nvSpPr>
        <p:spPr bwMode="auto">
          <a:xfrm>
            <a:off x="-11113" y="222250"/>
            <a:ext cx="130159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900" b="1">
                <a:ea typeface="ＭＳ Ｐゴシック" panose="020B0600070205080204" pitchFamily="50" charset="-128"/>
              </a:rPr>
              <a:t>Emergence of Software-Defined Network</a:t>
            </a:r>
          </a:p>
        </p:txBody>
      </p:sp>
      <p:sp>
        <p:nvSpPr>
          <p:cNvPr id="34819" name="AutoShape 3"/>
          <p:cNvSpPr>
            <a:spLocks/>
          </p:cNvSpPr>
          <p:nvPr/>
        </p:nvSpPr>
        <p:spPr bwMode="auto">
          <a:xfrm>
            <a:off x="393700" y="4597400"/>
            <a:ext cx="2806700" cy="1803400"/>
          </a:xfrm>
          <a:custGeom>
            <a:avLst/>
            <a:gdLst/>
            <a:ahLst/>
            <a:cxnLst/>
            <a:rect l="0" t="0" r="r" b="b"/>
            <a:pathLst>
              <a:path w="21600" h="15772">
                <a:moveTo>
                  <a:pt x="0" y="0"/>
                </a:moveTo>
                <a:lnTo>
                  <a:pt x="0" y="15772"/>
                </a:lnTo>
                <a:lnTo>
                  <a:pt x="14590" y="15772"/>
                </a:lnTo>
                <a:lnTo>
                  <a:pt x="15210" y="21600"/>
                </a:lnTo>
                <a:lnTo>
                  <a:pt x="15827" y="15772"/>
                </a:lnTo>
                <a:lnTo>
                  <a:pt x="21600" y="15772"/>
                </a:lnTo>
                <a:lnTo>
                  <a:pt x="21600" y="0"/>
                </a:lnTo>
                <a:lnTo>
                  <a:pt x="0" y="0"/>
                </a:lnTo>
                <a:close/>
                <a:moveTo>
                  <a:pt x="0" y="0"/>
                </a:moveTo>
              </a:path>
            </a:pathLst>
          </a:custGeom>
          <a:solidFill>
            <a:schemeClr val="accent1"/>
          </a:solidFill>
          <a:ln w="25400" cap="flat">
            <a:solidFill>
              <a:srgbClr val="00FF00"/>
            </a:solidFill>
            <a:prstDash val="solid"/>
            <a:miter lim="800000"/>
            <a:headEnd type="none" w="med" len="med"/>
            <a:tailEnd type="none" w="med" len="med"/>
          </a:ln>
        </p:spPr>
        <p:txBody>
          <a:bodyPr lIns="127000" tIns="127000" rIns="127000" bIns="12700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eaLnBrk="1" hangingPunct="1">
              <a:lnSpc>
                <a:spcPct val="90000"/>
              </a:lnSpc>
              <a:defRPr/>
            </a:pPr>
            <a:r>
              <a:rPr lang="en-US" altLang="ja-JP" sz="2500" b="1"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Controller part</a:t>
            </a:r>
          </a:p>
          <a:p>
            <a:pPr eaLnBrk="1" hangingPunct="1">
              <a:lnSpc>
                <a:spcPct val="90000"/>
              </a:lnSpc>
              <a:defRPr/>
            </a:pPr>
            <a:r>
              <a:rPr lang="en-US" altLang="ja-JP" sz="2500" b="1"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(how to deal with packets)</a:t>
            </a:r>
          </a:p>
        </p:txBody>
      </p:sp>
      <p:sp>
        <p:nvSpPr>
          <p:cNvPr id="34820" name="AutoShape 4"/>
          <p:cNvSpPr>
            <a:spLocks/>
          </p:cNvSpPr>
          <p:nvPr/>
        </p:nvSpPr>
        <p:spPr bwMode="auto">
          <a:xfrm>
            <a:off x="6172200" y="3949700"/>
            <a:ext cx="2921000" cy="1803400"/>
          </a:xfrm>
          <a:custGeom>
            <a:avLst/>
            <a:gdLst/>
            <a:ahLst/>
            <a:cxnLst/>
            <a:rect l="0" t="0" r="r" b="b"/>
            <a:pathLst>
              <a:path w="17670" h="21600">
                <a:moveTo>
                  <a:pt x="0" y="0"/>
                </a:moveTo>
                <a:lnTo>
                  <a:pt x="0" y="18691"/>
                </a:lnTo>
                <a:lnTo>
                  <a:pt x="-3930" y="19651"/>
                </a:lnTo>
                <a:lnTo>
                  <a:pt x="0" y="20616"/>
                </a:lnTo>
                <a:lnTo>
                  <a:pt x="0" y="21600"/>
                </a:lnTo>
                <a:lnTo>
                  <a:pt x="17670" y="21600"/>
                </a:lnTo>
                <a:lnTo>
                  <a:pt x="17670" y="0"/>
                </a:lnTo>
                <a:lnTo>
                  <a:pt x="0" y="0"/>
                </a:lnTo>
                <a:close/>
                <a:moveTo>
                  <a:pt x="0" y="0"/>
                </a:moveTo>
              </a:path>
            </a:pathLst>
          </a:custGeom>
          <a:solidFill>
            <a:schemeClr val="accent1"/>
          </a:solidFill>
          <a:ln w="25400" cap="flat">
            <a:solidFill>
              <a:srgbClr val="00FF00"/>
            </a:solidFill>
            <a:prstDash val="solid"/>
            <a:miter lim="800000"/>
            <a:headEnd type="none" w="med" len="med"/>
            <a:tailEnd type="none" w="med" len="med"/>
          </a:ln>
        </p:spPr>
        <p:txBody>
          <a:bodyPr lIns="127000" tIns="127000" rIns="127000" bIns="12700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eaLnBrk="1" hangingPunct="1">
              <a:lnSpc>
                <a:spcPct val="90000"/>
              </a:lnSpc>
              <a:defRPr/>
            </a:pPr>
            <a:r>
              <a:rPr lang="en-US" altLang="ja-JP" sz="2500" b="1"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Controller part</a:t>
            </a:r>
          </a:p>
          <a:p>
            <a:pPr eaLnBrk="1" hangingPunct="1">
              <a:lnSpc>
                <a:spcPct val="90000"/>
              </a:lnSpc>
              <a:defRPr/>
            </a:pPr>
            <a:r>
              <a:rPr lang="en-US" altLang="ja-JP" sz="2500" b="1"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(how to deal with packets)</a:t>
            </a:r>
          </a:p>
        </p:txBody>
      </p:sp>
      <p:sp>
        <p:nvSpPr>
          <p:cNvPr id="23558" name="Line 5"/>
          <p:cNvSpPr>
            <a:spLocks noChangeShapeType="1"/>
          </p:cNvSpPr>
          <p:nvPr/>
        </p:nvSpPr>
        <p:spPr bwMode="auto">
          <a:xfrm flipH="1">
            <a:off x="2998788" y="6292850"/>
            <a:ext cx="952500" cy="347663"/>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3559" name="Line 6"/>
          <p:cNvSpPr>
            <a:spLocks noChangeShapeType="1"/>
          </p:cNvSpPr>
          <p:nvPr/>
        </p:nvSpPr>
        <p:spPr bwMode="auto">
          <a:xfrm>
            <a:off x="5054600" y="6327775"/>
            <a:ext cx="2197100" cy="30638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3560" name="Rectangle 7"/>
          <p:cNvSpPr>
            <a:spLocks/>
          </p:cNvSpPr>
          <p:nvPr/>
        </p:nvSpPr>
        <p:spPr bwMode="auto">
          <a:xfrm>
            <a:off x="2222500" y="7599363"/>
            <a:ext cx="304800" cy="493712"/>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3</a:t>
            </a:r>
          </a:p>
        </p:txBody>
      </p:sp>
      <p:sp>
        <p:nvSpPr>
          <p:cNvPr id="23561" name="Rectangle 8"/>
          <p:cNvSpPr>
            <a:spLocks/>
          </p:cNvSpPr>
          <p:nvPr/>
        </p:nvSpPr>
        <p:spPr bwMode="auto">
          <a:xfrm>
            <a:off x="3784600" y="5835650"/>
            <a:ext cx="306388" cy="492125"/>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1</a:t>
            </a:r>
          </a:p>
        </p:txBody>
      </p:sp>
      <p:sp>
        <p:nvSpPr>
          <p:cNvPr id="23562" name="Rectangle 9"/>
          <p:cNvSpPr>
            <a:spLocks/>
          </p:cNvSpPr>
          <p:nvPr/>
        </p:nvSpPr>
        <p:spPr bwMode="auto">
          <a:xfrm>
            <a:off x="2770188" y="6613525"/>
            <a:ext cx="304800" cy="493713"/>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1</a:t>
            </a:r>
          </a:p>
        </p:txBody>
      </p:sp>
      <p:sp>
        <p:nvSpPr>
          <p:cNvPr id="23563" name="Rectangle 10"/>
          <p:cNvSpPr>
            <a:spLocks/>
          </p:cNvSpPr>
          <p:nvPr/>
        </p:nvSpPr>
        <p:spPr bwMode="auto">
          <a:xfrm>
            <a:off x="7138988" y="6613525"/>
            <a:ext cx="304800" cy="493713"/>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1</a:t>
            </a:r>
          </a:p>
        </p:txBody>
      </p:sp>
      <p:sp>
        <p:nvSpPr>
          <p:cNvPr id="23564" name="Rectangle 11"/>
          <p:cNvSpPr>
            <a:spLocks/>
          </p:cNvSpPr>
          <p:nvPr/>
        </p:nvSpPr>
        <p:spPr bwMode="auto">
          <a:xfrm>
            <a:off x="1708150" y="7612063"/>
            <a:ext cx="306388" cy="493712"/>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2</a:t>
            </a:r>
          </a:p>
        </p:txBody>
      </p:sp>
      <p:sp>
        <p:nvSpPr>
          <p:cNvPr id="23565" name="Rectangle 12"/>
          <p:cNvSpPr>
            <a:spLocks/>
          </p:cNvSpPr>
          <p:nvPr/>
        </p:nvSpPr>
        <p:spPr bwMode="auto">
          <a:xfrm>
            <a:off x="4932363" y="5835650"/>
            <a:ext cx="306387" cy="492125"/>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2</a:t>
            </a:r>
          </a:p>
        </p:txBody>
      </p:sp>
      <p:sp>
        <p:nvSpPr>
          <p:cNvPr id="23566" name="Rectangle 13"/>
          <p:cNvSpPr>
            <a:spLocks/>
          </p:cNvSpPr>
          <p:nvPr/>
        </p:nvSpPr>
        <p:spPr bwMode="auto">
          <a:xfrm>
            <a:off x="2698750" y="7575550"/>
            <a:ext cx="304800" cy="493713"/>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4</a:t>
            </a:r>
          </a:p>
        </p:txBody>
      </p:sp>
      <p:sp>
        <p:nvSpPr>
          <p:cNvPr id="34830" name="Rectangle 14"/>
          <p:cNvSpPr>
            <a:spLocks/>
          </p:cNvSpPr>
          <p:nvPr/>
        </p:nvSpPr>
        <p:spPr bwMode="auto">
          <a:xfrm>
            <a:off x="1595438" y="7091363"/>
            <a:ext cx="2501900" cy="520700"/>
          </a:xfrm>
          <a:prstGeom prst="rect">
            <a:avLst/>
          </a:prstGeom>
          <a:solidFill>
            <a:srgbClr val="0080FF"/>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b="1"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Switch</a:t>
            </a:r>
          </a:p>
        </p:txBody>
      </p:sp>
      <p:sp>
        <p:nvSpPr>
          <p:cNvPr id="34831" name="Rectangle 15"/>
          <p:cNvSpPr>
            <a:spLocks/>
          </p:cNvSpPr>
          <p:nvPr/>
        </p:nvSpPr>
        <p:spPr bwMode="auto">
          <a:xfrm>
            <a:off x="3419475" y="5256213"/>
            <a:ext cx="2108200" cy="558800"/>
          </a:xfrm>
          <a:prstGeom prst="rect">
            <a:avLst/>
          </a:prstGeom>
          <a:solidFill>
            <a:srgbClr val="0080FF"/>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b="1"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Switch</a:t>
            </a:r>
          </a:p>
        </p:txBody>
      </p:sp>
      <p:sp>
        <p:nvSpPr>
          <p:cNvPr id="23569" name="Rectangle 16"/>
          <p:cNvSpPr>
            <a:spLocks/>
          </p:cNvSpPr>
          <p:nvPr/>
        </p:nvSpPr>
        <p:spPr bwMode="auto">
          <a:xfrm>
            <a:off x="3175000" y="7607300"/>
            <a:ext cx="304800" cy="492125"/>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5</a:t>
            </a:r>
          </a:p>
        </p:txBody>
      </p:sp>
      <p:sp>
        <p:nvSpPr>
          <p:cNvPr id="23570" name="Rectangle 17"/>
          <p:cNvSpPr>
            <a:spLocks/>
          </p:cNvSpPr>
          <p:nvPr/>
        </p:nvSpPr>
        <p:spPr bwMode="auto">
          <a:xfrm>
            <a:off x="3670300" y="7594600"/>
            <a:ext cx="304800" cy="492125"/>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6</a:t>
            </a:r>
          </a:p>
        </p:txBody>
      </p:sp>
      <p:sp>
        <p:nvSpPr>
          <p:cNvPr id="23571" name="Rectangle 18"/>
          <p:cNvSpPr>
            <a:spLocks/>
          </p:cNvSpPr>
          <p:nvPr/>
        </p:nvSpPr>
        <p:spPr bwMode="auto">
          <a:xfrm>
            <a:off x="6464300" y="7607300"/>
            <a:ext cx="304800" cy="492125"/>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3</a:t>
            </a:r>
          </a:p>
        </p:txBody>
      </p:sp>
      <p:sp>
        <p:nvSpPr>
          <p:cNvPr id="23572" name="Rectangle 19"/>
          <p:cNvSpPr>
            <a:spLocks/>
          </p:cNvSpPr>
          <p:nvPr/>
        </p:nvSpPr>
        <p:spPr bwMode="auto">
          <a:xfrm>
            <a:off x="5956300" y="7620000"/>
            <a:ext cx="304800" cy="492125"/>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2</a:t>
            </a:r>
          </a:p>
        </p:txBody>
      </p:sp>
      <p:sp>
        <p:nvSpPr>
          <p:cNvPr id="23573" name="Rectangle 20"/>
          <p:cNvSpPr>
            <a:spLocks/>
          </p:cNvSpPr>
          <p:nvPr/>
        </p:nvSpPr>
        <p:spPr bwMode="auto">
          <a:xfrm>
            <a:off x="6946900" y="7594600"/>
            <a:ext cx="304800" cy="492125"/>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4</a:t>
            </a:r>
          </a:p>
        </p:txBody>
      </p:sp>
      <p:sp>
        <p:nvSpPr>
          <p:cNvPr id="34837" name="Rectangle 21"/>
          <p:cNvSpPr>
            <a:spLocks/>
          </p:cNvSpPr>
          <p:nvPr/>
        </p:nvSpPr>
        <p:spPr bwMode="auto">
          <a:xfrm>
            <a:off x="5842000" y="7099300"/>
            <a:ext cx="2501900" cy="520700"/>
          </a:xfrm>
          <a:prstGeom prst="rect">
            <a:avLst/>
          </a:prstGeom>
          <a:solidFill>
            <a:srgbClr val="0080FF"/>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b="1"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Switch</a:t>
            </a:r>
          </a:p>
        </p:txBody>
      </p:sp>
      <p:sp>
        <p:nvSpPr>
          <p:cNvPr id="23575" name="Rectangle 22"/>
          <p:cNvSpPr>
            <a:spLocks/>
          </p:cNvSpPr>
          <p:nvPr/>
        </p:nvSpPr>
        <p:spPr bwMode="auto">
          <a:xfrm>
            <a:off x="7416800" y="7620000"/>
            <a:ext cx="304800" cy="492125"/>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5</a:t>
            </a:r>
          </a:p>
        </p:txBody>
      </p:sp>
      <p:sp>
        <p:nvSpPr>
          <p:cNvPr id="23576" name="Rectangle 23"/>
          <p:cNvSpPr>
            <a:spLocks/>
          </p:cNvSpPr>
          <p:nvPr/>
        </p:nvSpPr>
        <p:spPr bwMode="auto">
          <a:xfrm>
            <a:off x="7912100" y="7607300"/>
            <a:ext cx="304800" cy="492125"/>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6</a:t>
            </a:r>
          </a:p>
        </p:txBody>
      </p:sp>
      <p:sp>
        <p:nvSpPr>
          <p:cNvPr id="23577" name="Rectangle 24"/>
          <p:cNvSpPr>
            <a:spLocks/>
          </p:cNvSpPr>
          <p:nvPr/>
        </p:nvSpPr>
        <p:spPr bwMode="auto">
          <a:xfrm>
            <a:off x="279400" y="3695700"/>
            <a:ext cx="8953500" cy="4597400"/>
          </a:xfrm>
          <a:prstGeom prst="rect">
            <a:avLst/>
          </a:prstGeom>
          <a:noFill/>
          <a:ln w="254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4200">
                <a:solidFill>
                  <a:srgbClr val="FFFFFF"/>
                </a:solidFill>
                <a:latin typeface="Gill Sans" charset="0"/>
                <a:ea typeface="ヒラギノ角ゴ ProN W3" charset="0"/>
                <a:cs typeface="ヒラギノ角ゴ ProN W3" charset="0"/>
                <a:sym typeface="Gill Sans" charset="0"/>
              </a:defRPr>
            </a:lvl1pPr>
            <a:lvl2pPr marL="742950" indent="-285750">
              <a:defRPr sz="4200">
                <a:solidFill>
                  <a:srgbClr val="FFFFFF"/>
                </a:solidFill>
                <a:latin typeface="Gill Sans" charset="0"/>
                <a:ea typeface="ヒラギノ角ゴ ProN W3" charset="0"/>
                <a:cs typeface="ヒラギノ角ゴ ProN W3" charset="0"/>
                <a:sym typeface="Gill Sans" charset="0"/>
              </a:defRPr>
            </a:lvl2pPr>
            <a:lvl3pPr marL="1143000" indent="-228600">
              <a:defRPr sz="4200">
                <a:solidFill>
                  <a:srgbClr val="FFFFFF"/>
                </a:solidFill>
                <a:latin typeface="Gill Sans" charset="0"/>
                <a:ea typeface="ヒラギノ角ゴ ProN W3" charset="0"/>
                <a:cs typeface="ヒラギノ角ゴ ProN W3" charset="0"/>
                <a:sym typeface="Gill Sans" charset="0"/>
              </a:defRPr>
            </a:lvl3pPr>
            <a:lvl4pPr marL="1600200" indent="-228600">
              <a:defRPr sz="4200">
                <a:solidFill>
                  <a:srgbClr val="FFFFFF"/>
                </a:solidFill>
                <a:latin typeface="Gill Sans" charset="0"/>
                <a:ea typeface="ヒラギノ角ゴ ProN W3" charset="0"/>
                <a:cs typeface="ヒラギノ角ゴ ProN W3" charset="0"/>
                <a:sym typeface="Gill Sans" charset="0"/>
              </a:defRPr>
            </a:lvl4pPr>
            <a:lvl5pPr marL="2057400" indent="-228600">
              <a:defRPr sz="4200">
                <a:solidFill>
                  <a:srgbClr val="FFFFFF"/>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9pPr>
          </a:lstStyle>
          <a:p>
            <a:pPr algn="ctr" eaLnBrk="1" hangingPunct="1"/>
            <a:endParaRPr lang="ja-JP" altLang="en-US">
              <a:ea typeface="ＭＳ Ｐゴシック" panose="020B0600070205080204" pitchFamily="50" charset="-128"/>
            </a:endParaRPr>
          </a:p>
        </p:txBody>
      </p:sp>
      <p:sp>
        <p:nvSpPr>
          <p:cNvPr id="23578" name="Rectangle 25"/>
          <p:cNvSpPr>
            <a:spLocks/>
          </p:cNvSpPr>
          <p:nvPr/>
        </p:nvSpPr>
        <p:spPr bwMode="auto">
          <a:xfrm>
            <a:off x="304800" y="3187700"/>
            <a:ext cx="5918200" cy="736600"/>
          </a:xfrm>
          <a:prstGeom prst="rect">
            <a:avLst/>
          </a:prstGeom>
          <a:solidFill>
            <a:srgbClr val="000025"/>
          </a:solidFill>
          <a:ln w="12700">
            <a:solidFill>
              <a:schemeClr val="tx1"/>
            </a:solidFill>
            <a:miter lim="800000"/>
            <a:headEnd/>
            <a:tailEnd/>
          </a:ln>
        </p:spPr>
        <p:txBody>
          <a:bodyPr lIns="0" tIns="0" rIns="0" bIns="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eaLnBrk="1" hangingPunct="1">
              <a:buSzTx/>
              <a:buFontTx/>
              <a:buNone/>
            </a:pPr>
            <a:r>
              <a:rPr lang="en-US" altLang="ja-JP" sz="3500" b="1">
                <a:ea typeface="ＭＳ Ｐゴシック" panose="020B0600070205080204" pitchFamily="50" charset="-128"/>
              </a:rPr>
              <a:t>Traditional Network</a:t>
            </a:r>
          </a:p>
        </p:txBody>
      </p:sp>
      <p:sp>
        <p:nvSpPr>
          <p:cNvPr id="23579" name="Rectangle 26"/>
          <p:cNvSpPr>
            <a:spLocks/>
          </p:cNvSpPr>
          <p:nvPr/>
        </p:nvSpPr>
        <p:spPr bwMode="auto">
          <a:xfrm>
            <a:off x="241300" y="1054100"/>
            <a:ext cx="102362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eaLnBrk="1" hangingPunct="1">
              <a:lnSpc>
                <a:spcPct val="80000"/>
              </a:lnSpc>
              <a:spcBef>
                <a:spcPct val="0"/>
              </a:spcBef>
              <a:buSzTx/>
              <a:buFontTx/>
              <a:buNone/>
            </a:pPr>
            <a:r>
              <a:rPr lang="en-US" altLang="ja-JP" sz="3500" b="1" u="sng">
                <a:ea typeface="ＭＳ Ｐゴシック" panose="020B0600070205080204" pitchFamily="50" charset="-128"/>
              </a:rPr>
              <a:t>Software-Defined Network (SDN) :</a:t>
            </a:r>
            <a:r>
              <a:rPr lang="en-US" altLang="ja-JP" sz="3500" b="1">
                <a:ea typeface="ＭＳ Ｐゴシック" panose="020B0600070205080204" pitchFamily="50" charset="-128"/>
              </a:rPr>
              <a:t> </a:t>
            </a:r>
          </a:p>
          <a:p>
            <a:pPr eaLnBrk="1" hangingPunct="1">
              <a:lnSpc>
                <a:spcPct val="80000"/>
              </a:lnSpc>
              <a:spcBef>
                <a:spcPct val="0"/>
              </a:spcBef>
              <a:buSzTx/>
              <a:buFontTx/>
              <a:buNone/>
            </a:pPr>
            <a:r>
              <a:rPr lang="en-US" altLang="ja-JP" sz="3500" b="1">
                <a:ea typeface="ＭＳ Ｐゴシック" panose="020B0600070205080204" pitchFamily="50" charset="-128"/>
              </a:rPr>
              <a:t>            a new concept of network technology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nimBg="1" autoUpdateAnimBg="0"/>
      <p:bldP spid="34820"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24"/>
        </a:solidFill>
        <a:effectLst/>
      </p:bgPr>
    </p:bg>
    <p:spTree>
      <p:nvGrpSpPr>
        <p:cNvPr id="1" name=""/>
        <p:cNvGrpSpPr/>
        <p:nvPr/>
      </p:nvGrpSpPr>
      <p:grpSpPr>
        <a:xfrm>
          <a:off x="0" y="0"/>
          <a:ext cx="0" cy="0"/>
          <a:chOff x="0" y="0"/>
          <a:chExt cx="0" cy="0"/>
        </a:xfrm>
      </p:grpSpPr>
      <p:sp>
        <p:nvSpPr>
          <p:cNvPr id="25602" name="Line 1"/>
          <p:cNvSpPr>
            <a:spLocks noChangeShapeType="1"/>
          </p:cNvSpPr>
          <p:nvPr/>
        </p:nvSpPr>
        <p:spPr bwMode="auto">
          <a:xfrm flipH="1">
            <a:off x="2960688" y="6381750"/>
            <a:ext cx="952500" cy="347663"/>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5603" name="Rectangle 2"/>
          <p:cNvSpPr>
            <a:spLocks/>
          </p:cNvSpPr>
          <p:nvPr/>
        </p:nvSpPr>
        <p:spPr bwMode="auto">
          <a:xfrm>
            <a:off x="279400" y="3695700"/>
            <a:ext cx="8953500" cy="4597400"/>
          </a:xfrm>
          <a:prstGeom prst="rect">
            <a:avLst/>
          </a:prstGeom>
          <a:noFill/>
          <a:ln w="254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4200">
                <a:solidFill>
                  <a:srgbClr val="FFFFFF"/>
                </a:solidFill>
                <a:latin typeface="Gill Sans" charset="0"/>
                <a:ea typeface="ヒラギノ角ゴ ProN W3" charset="0"/>
                <a:cs typeface="ヒラギノ角ゴ ProN W3" charset="0"/>
                <a:sym typeface="Gill Sans" charset="0"/>
              </a:defRPr>
            </a:lvl1pPr>
            <a:lvl2pPr marL="742950" indent="-285750">
              <a:defRPr sz="4200">
                <a:solidFill>
                  <a:srgbClr val="FFFFFF"/>
                </a:solidFill>
                <a:latin typeface="Gill Sans" charset="0"/>
                <a:ea typeface="ヒラギノ角ゴ ProN W3" charset="0"/>
                <a:cs typeface="ヒラギノ角ゴ ProN W3" charset="0"/>
                <a:sym typeface="Gill Sans" charset="0"/>
              </a:defRPr>
            </a:lvl2pPr>
            <a:lvl3pPr marL="1143000" indent="-228600">
              <a:defRPr sz="4200">
                <a:solidFill>
                  <a:srgbClr val="FFFFFF"/>
                </a:solidFill>
                <a:latin typeface="Gill Sans" charset="0"/>
                <a:ea typeface="ヒラギノ角ゴ ProN W3" charset="0"/>
                <a:cs typeface="ヒラギノ角ゴ ProN W3" charset="0"/>
                <a:sym typeface="Gill Sans" charset="0"/>
              </a:defRPr>
            </a:lvl3pPr>
            <a:lvl4pPr marL="1600200" indent="-228600">
              <a:defRPr sz="4200">
                <a:solidFill>
                  <a:srgbClr val="FFFFFF"/>
                </a:solidFill>
                <a:latin typeface="Gill Sans" charset="0"/>
                <a:ea typeface="ヒラギノ角ゴ ProN W3" charset="0"/>
                <a:cs typeface="ヒラギノ角ゴ ProN W3" charset="0"/>
                <a:sym typeface="Gill Sans" charset="0"/>
              </a:defRPr>
            </a:lvl4pPr>
            <a:lvl5pPr marL="2057400" indent="-228600">
              <a:defRPr sz="4200">
                <a:solidFill>
                  <a:srgbClr val="FFFFFF"/>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9pPr>
          </a:lstStyle>
          <a:p>
            <a:pPr algn="ctr" eaLnBrk="1" hangingPunct="1"/>
            <a:endParaRPr lang="ja-JP" altLang="en-US">
              <a:ea typeface="ＭＳ Ｐゴシック" panose="020B0600070205080204" pitchFamily="50" charset="-128"/>
            </a:endParaRPr>
          </a:p>
        </p:txBody>
      </p:sp>
      <p:sp>
        <p:nvSpPr>
          <p:cNvPr id="25604" name="Text Box 3"/>
          <p:cNvSpPr txBox="1">
            <a:spLocks noChangeArrowheads="1"/>
          </p:cNvSpPr>
          <p:nvPr/>
        </p:nvSpPr>
        <p:spPr bwMode="auto">
          <a:xfrm>
            <a:off x="6324600" y="9258300"/>
            <a:ext cx="342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fld id="{A3BDCE9C-5EF0-4E96-A7D4-82AD5B659883}" type="slidenum">
              <a:rPr lang="en-US" altLang="ja-JP" sz="1800">
                <a:latin typeface="Gill Sans" charset="0"/>
                <a:ea typeface="ＭＳ Ｐゴシック" panose="020B0600070205080204" pitchFamily="50" charset="-128"/>
                <a:sym typeface="Gill Sans" charset="0"/>
              </a:rPr>
              <a:pPr algn="ctr" eaLnBrk="1" hangingPunct="1">
                <a:spcBef>
                  <a:spcPct val="0"/>
                </a:spcBef>
                <a:buSzTx/>
                <a:buFontTx/>
                <a:buNone/>
              </a:pPr>
              <a:t>5</a:t>
            </a:fld>
            <a:endParaRPr lang="en-US" altLang="ja-JP" sz="1800">
              <a:latin typeface="Gill Sans" charset="0"/>
              <a:ea typeface="ＭＳ Ｐゴシック" panose="020B0600070205080204" pitchFamily="50" charset="-128"/>
              <a:sym typeface="Gill Sans" charset="0"/>
            </a:endParaRPr>
          </a:p>
        </p:txBody>
      </p:sp>
      <p:sp>
        <p:nvSpPr>
          <p:cNvPr id="25605" name="Rectangle 4"/>
          <p:cNvSpPr>
            <a:spLocks/>
          </p:cNvSpPr>
          <p:nvPr/>
        </p:nvSpPr>
        <p:spPr bwMode="auto">
          <a:xfrm>
            <a:off x="304800" y="3187700"/>
            <a:ext cx="5918200" cy="736600"/>
          </a:xfrm>
          <a:prstGeom prst="rect">
            <a:avLst/>
          </a:prstGeom>
          <a:solidFill>
            <a:schemeClr val="accent1"/>
          </a:solidFill>
          <a:ln w="12700">
            <a:solidFill>
              <a:schemeClr val="tx1"/>
            </a:solidFill>
            <a:miter lim="800000"/>
            <a:headEnd/>
            <a:tailEnd/>
          </a:ln>
        </p:spPr>
        <p:txBody>
          <a:bodyPr lIns="0" tIns="0" rIns="0" bIns="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eaLnBrk="1" hangingPunct="1">
              <a:buSzTx/>
              <a:buFontTx/>
              <a:buNone/>
            </a:pPr>
            <a:r>
              <a:rPr lang="en-US" altLang="ja-JP" sz="3500" b="1">
                <a:ea typeface="ＭＳ Ｐゴシック" panose="020B0600070205080204" pitchFamily="50" charset="-128"/>
              </a:rPr>
              <a:t>Software-Defined Network</a:t>
            </a:r>
          </a:p>
        </p:txBody>
      </p:sp>
      <p:sp>
        <p:nvSpPr>
          <p:cNvPr id="25606" name="Rectangle 5"/>
          <p:cNvSpPr>
            <a:spLocks/>
          </p:cNvSpPr>
          <p:nvPr/>
        </p:nvSpPr>
        <p:spPr bwMode="auto">
          <a:xfrm>
            <a:off x="-11113" y="222250"/>
            <a:ext cx="130159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900" b="1">
                <a:ea typeface="ＭＳ Ｐゴシック" panose="020B0600070205080204" pitchFamily="50" charset="-128"/>
              </a:rPr>
              <a:t>Emergence of Software-Defined Network</a:t>
            </a:r>
          </a:p>
        </p:txBody>
      </p:sp>
      <p:sp>
        <p:nvSpPr>
          <p:cNvPr id="36870" name="Rectangle 6"/>
          <p:cNvSpPr>
            <a:spLocks/>
          </p:cNvSpPr>
          <p:nvPr/>
        </p:nvSpPr>
        <p:spPr bwMode="auto">
          <a:xfrm>
            <a:off x="4241800" y="4165600"/>
            <a:ext cx="4673600" cy="838200"/>
          </a:xfrm>
          <a:prstGeom prst="rect">
            <a:avLst/>
          </a:prstGeom>
          <a:solidFill>
            <a:srgbClr val="191919"/>
          </a:solidFill>
          <a:ln w="38100" cap="flat">
            <a:solidFill>
              <a:srgbClr val="00FF00"/>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3000" b="1"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Network Controller</a:t>
            </a:r>
          </a:p>
        </p:txBody>
      </p:sp>
      <p:sp>
        <p:nvSpPr>
          <p:cNvPr id="25608" name="Line 7"/>
          <p:cNvSpPr>
            <a:spLocks noChangeShapeType="1"/>
          </p:cNvSpPr>
          <p:nvPr/>
        </p:nvSpPr>
        <p:spPr bwMode="auto">
          <a:xfrm>
            <a:off x="5016500" y="6416675"/>
            <a:ext cx="2197100" cy="30638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5609" name="Rectangle 8"/>
          <p:cNvSpPr>
            <a:spLocks/>
          </p:cNvSpPr>
          <p:nvPr/>
        </p:nvSpPr>
        <p:spPr bwMode="auto">
          <a:xfrm>
            <a:off x="2184400" y="7688263"/>
            <a:ext cx="304800" cy="493712"/>
          </a:xfrm>
          <a:prstGeom prst="rect">
            <a:avLst/>
          </a:prstGeom>
          <a:solidFill>
            <a:schemeClr val="accent1"/>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3</a:t>
            </a:r>
          </a:p>
        </p:txBody>
      </p:sp>
      <p:sp>
        <p:nvSpPr>
          <p:cNvPr id="25610" name="Rectangle 9"/>
          <p:cNvSpPr>
            <a:spLocks/>
          </p:cNvSpPr>
          <p:nvPr/>
        </p:nvSpPr>
        <p:spPr bwMode="auto">
          <a:xfrm>
            <a:off x="3746500" y="5924550"/>
            <a:ext cx="306388" cy="492125"/>
          </a:xfrm>
          <a:prstGeom prst="rect">
            <a:avLst/>
          </a:prstGeom>
          <a:solidFill>
            <a:schemeClr val="accent1"/>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1</a:t>
            </a:r>
          </a:p>
        </p:txBody>
      </p:sp>
      <p:sp>
        <p:nvSpPr>
          <p:cNvPr id="25611" name="Rectangle 10"/>
          <p:cNvSpPr>
            <a:spLocks/>
          </p:cNvSpPr>
          <p:nvPr/>
        </p:nvSpPr>
        <p:spPr bwMode="auto">
          <a:xfrm>
            <a:off x="2732088" y="6702425"/>
            <a:ext cx="304800" cy="493713"/>
          </a:xfrm>
          <a:prstGeom prst="rect">
            <a:avLst/>
          </a:prstGeom>
          <a:solidFill>
            <a:schemeClr val="accent1"/>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1</a:t>
            </a:r>
          </a:p>
        </p:txBody>
      </p:sp>
      <p:sp>
        <p:nvSpPr>
          <p:cNvPr id="25612" name="Rectangle 11"/>
          <p:cNvSpPr>
            <a:spLocks/>
          </p:cNvSpPr>
          <p:nvPr/>
        </p:nvSpPr>
        <p:spPr bwMode="auto">
          <a:xfrm>
            <a:off x="7100888" y="6702425"/>
            <a:ext cx="304800" cy="493713"/>
          </a:xfrm>
          <a:prstGeom prst="rect">
            <a:avLst/>
          </a:prstGeom>
          <a:solidFill>
            <a:schemeClr val="accent1"/>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1</a:t>
            </a:r>
          </a:p>
        </p:txBody>
      </p:sp>
      <p:sp>
        <p:nvSpPr>
          <p:cNvPr id="25613" name="Rectangle 12"/>
          <p:cNvSpPr>
            <a:spLocks/>
          </p:cNvSpPr>
          <p:nvPr/>
        </p:nvSpPr>
        <p:spPr bwMode="auto">
          <a:xfrm>
            <a:off x="1670050" y="7700963"/>
            <a:ext cx="306388" cy="493712"/>
          </a:xfrm>
          <a:prstGeom prst="rect">
            <a:avLst/>
          </a:prstGeom>
          <a:solidFill>
            <a:schemeClr val="accent1"/>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2</a:t>
            </a:r>
          </a:p>
        </p:txBody>
      </p:sp>
      <p:sp>
        <p:nvSpPr>
          <p:cNvPr id="25614" name="Rectangle 13"/>
          <p:cNvSpPr>
            <a:spLocks/>
          </p:cNvSpPr>
          <p:nvPr/>
        </p:nvSpPr>
        <p:spPr bwMode="auto">
          <a:xfrm>
            <a:off x="4894263" y="5924550"/>
            <a:ext cx="306387" cy="492125"/>
          </a:xfrm>
          <a:prstGeom prst="rect">
            <a:avLst/>
          </a:prstGeom>
          <a:solidFill>
            <a:schemeClr val="accent1"/>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2</a:t>
            </a:r>
          </a:p>
        </p:txBody>
      </p:sp>
      <p:sp>
        <p:nvSpPr>
          <p:cNvPr id="25615" name="Rectangle 14"/>
          <p:cNvSpPr>
            <a:spLocks/>
          </p:cNvSpPr>
          <p:nvPr/>
        </p:nvSpPr>
        <p:spPr bwMode="auto">
          <a:xfrm>
            <a:off x="2660650" y="7664450"/>
            <a:ext cx="304800" cy="493713"/>
          </a:xfrm>
          <a:prstGeom prst="rect">
            <a:avLst/>
          </a:prstGeom>
          <a:solidFill>
            <a:schemeClr val="accent1"/>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4</a:t>
            </a:r>
          </a:p>
        </p:txBody>
      </p:sp>
      <p:sp>
        <p:nvSpPr>
          <p:cNvPr id="36879" name="Rectangle 15"/>
          <p:cNvSpPr>
            <a:spLocks/>
          </p:cNvSpPr>
          <p:nvPr/>
        </p:nvSpPr>
        <p:spPr bwMode="auto">
          <a:xfrm>
            <a:off x="1557338" y="7180263"/>
            <a:ext cx="2501900" cy="520700"/>
          </a:xfrm>
          <a:prstGeom prst="rect">
            <a:avLst/>
          </a:prstGeom>
          <a:solidFill>
            <a:srgbClr val="0080FF"/>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b="1" dirty="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SDN Switch</a:t>
            </a:r>
          </a:p>
        </p:txBody>
      </p:sp>
      <p:sp>
        <p:nvSpPr>
          <p:cNvPr id="36880" name="Rectangle 16"/>
          <p:cNvSpPr>
            <a:spLocks/>
          </p:cNvSpPr>
          <p:nvPr/>
        </p:nvSpPr>
        <p:spPr bwMode="auto">
          <a:xfrm>
            <a:off x="3381375" y="5345113"/>
            <a:ext cx="2108200" cy="558800"/>
          </a:xfrm>
          <a:prstGeom prst="rect">
            <a:avLst/>
          </a:prstGeom>
          <a:solidFill>
            <a:srgbClr val="0080FF"/>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b="1"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SDN Switch</a:t>
            </a:r>
          </a:p>
        </p:txBody>
      </p:sp>
      <p:sp>
        <p:nvSpPr>
          <p:cNvPr id="36881" name="AutoShape 17"/>
          <p:cNvSpPr>
            <a:spLocks/>
          </p:cNvSpPr>
          <p:nvPr/>
        </p:nvSpPr>
        <p:spPr bwMode="auto">
          <a:xfrm>
            <a:off x="482600" y="4178300"/>
            <a:ext cx="2438400" cy="1701800"/>
          </a:xfrm>
          <a:custGeom>
            <a:avLst/>
            <a:gdLst/>
            <a:ahLst/>
            <a:cxnLst/>
            <a:rect l="0" t="0" r="r" b="b"/>
            <a:pathLst>
              <a:path w="21600" h="12610">
                <a:moveTo>
                  <a:pt x="0" y="0"/>
                </a:moveTo>
                <a:lnTo>
                  <a:pt x="0" y="12610"/>
                </a:lnTo>
                <a:lnTo>
                  <a:pt x="13563" y="12610"/>
                </a:lnTo>
                <a:lnTo>
                  <a:pt x="14692" y="21600"/>
                </a:lnTo>
                <a:lnTo>
                  <a:pt x="15817" y="12610"/>
                </a:lnTo>
                <a:lnTo>
                  <a:pt x="21600" y="12610"/>
                </a:lnTo>
                <a:lnTo>
                  <a:pt x="21600" y="0"/>
                </a:lnTo>
                <a:lnTo>
                  <a:pt x="0" y="0"/>
                </a:lnTo>
                <a:close/>
                <a:moveTo>
                  <a:pt x="0" y="0"/>
                </a:moveTo>
              </a:path>
            </a:pathLst>
          </a:custGeom>
          <a:solidFill>
            <a:srgbClr val="FFFFFF"/>
          </a:solidFill>
          <a:ln>
            <a:noFill/>
          </a:ln>
          <a:extLst>
            <a:ext uri="{91240B29-F687-4F45-9708-019B960494DF}">
              <a14:hiddenLine xmlns:a14="http://schemas.microsoft.com/office/drawing/2010/main" w="25400" cap="flat">
                <a:solidFill>
                  <a:srgbClr val="000000"/>
                </a:solidFill>
                <a:miter lim="800000"/>
                <a:headEnd type="none" w="med" len="med"/>
                <a:tailEnd type="none" w="med" len="med"/>
              </a14:hiddenLine>
            </a:ext>
          </a:extLst>
        </p:spPr>
        <p:txBody>
          <a:bodyPr lIns="127000" tIns="127000" rIns="127000" bIns="12700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eaLnBrk="1" hangingPunct="1">
              <a:defRPr/>
            </a:pPr>
            <a:r>
              <a:rPr lang="en-US" altLang="ja-JP" sz="2500" b="1" dirty="0" smtClean="0">
                <a:solidFill>
                  <a:schemeClr val="bg1"/>
                </a:solidFill>
                <a:effectLst>
                  <a:outerShdw blurRad="38100" dist="38100" dir="2700000" algn="tl">
                    <a:srgbClr val="C0C0C0"/>
                  </a:outerShdw>
                </a:effectLst>
                <a:latin typeface="Helvetica Neue" charset="0"/>
                <a:ea typeface="ＭＳ Ｐゴシック" panose="020B0600070205080204" pitchFamily="50" charset="-128"/>
                <a:sym typeface="Helvetica Neue" charset="0"/>
              </a:rPr>
              <a:t>Input Packet</a:t>
            </a:r>
          </a:p>
          <a:p>
            <a:pPr eaLnBrk="1" hangingPunct="1">
              <a:defRPr/>
            </a:pPr>
            <a:r>
              <a:rPr lang="en-US" altLang="ja-JP" sz="2500" b="1" dirty="0" smtClean="0">
                <a:solidFill>
                  <a:schemeClr val="bg1"/>
                </a:solidFill>
                <a:effectLst>
                  <a:outerShdw blurRad="38100" dist="38100" dir="2700000" algn="tl">
                    <a:srgbClr val="C0C0C0"/>
                  </a:outerShdw>
                </a:effectLst>
                <a:latin typeface="Helvetica Neue" charset="0"/>
                <a:ea typeface="ＭＳ Ｐゴシック" panose="020B0600070205080204" pitchFamily="50" charset="-128"/>
                <a:sym typeface="Helvetica Neue" charset="0"/>
              </a:rPr>
              <a:t>In : 2</a:t>
            </a:r>
          </a:p>
          <a:p>
            <a:pPr eaLnBrk="1" hangingPunct="1">
              <a:defRPr/>
            </a:pPr>
            <a:r>
              <a:rPr lang="en-US" altLang="ja-JP" sz="2500" b="1" dirty="0" smtClean="0">
                <a:solidFill>
                  <a:schemeClr val="bg1"/>
                </a:solidFill>
                <a:effectLst>
                  <a:outerShdw blurRad="38100" dist="38100" dir="2700000" algn="tl">
                    <a:srgbClr val="C0C0C0"/>
                  </a:outerShdw>
                </a:effectLst>
                <a:latin typeface="Helvetica Neue" charset="0"/>
                <a:ea typeface="ＭＳ Ｐゴシック" panose="020B0600070205080204" pitchFamily="50" charset="-128"/>
                <a:sym typeface="Helvetica Neue" charset="0"/>
              </a:rPr>
              <a:t>Out : 1, 4, 6</a:t>
            </a:r>
          </a:p>
        </p:txBody>
      </p:sp>
      <p:sp>
        <p:nvSpPr>
          <p:cNvPr id="36882" name="Line 18"/>
          <p:cNvSpPr>
            <a:spLocks noChangeShapeType="1"/>
          </p:cNvSpPr>
          <p:nvPr/>
        </p:nvSpPr>
        <p:spPr bwMode="auto">
          <a:xfrm rot="10800000" flipH="1">
            <a:off x="3455988" y="5014913"/>
            <a:ext cx="2844800" cy="2087562"/>
          </a:xfrm>
          <a:prstGeom prst="line">
            <a:avLst/>
          </a:prstGeom>
          <a:noFill/>
          <a:ln w="76200">
            <a:solidFill>
              <a:schemeClr val="tx1"/>
            </a:solidFill>
            <a:prstDash val="sysDot"/>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5620" name="Rectangle 19"/>
          <p:cNvSpPr>
            <a:spLocks/>
          </p:cNvSpPr>
          <p:nvPr/>
        </p:nvSpPr>
        <p:spPr bwMode="auto">
          <a:xfrm>
            <a:off x="3136900" y="7696200"/>
            <a:ext cx="304800" cy="492125"/>
          </a:xfrm>
          <a:prstGeom prst="rect">
            <a:avLst/>
          </a:prstGeom>
          <a:solidFill>
            <a:schemeClr val="accent1"/>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5</a:t>
            </a:r>
          </a:p>
        </p:txBody>
      </p:sp>
      <p:sp>
        <p:nvSpPr>
          <p:cNvPr id="25621" name="Rectangle 20"/>
          <p:cNvSpPr>
            <a:spLocks/>
          </p:cNvSpPr>
          <p:nvPr/>
        </p:nvSpPr>
        <p:spPr bwMode="auto">
          <a:xfrm>
            <a:off x="3632200" y="7683500"/>
            <a:ext cx="304800" cy="492125"/>
          </a:xfrm>
          <a:prstGeom prst="rect">
            <a:avLst/>
          </a:prstGeom>
          <a:solidFill>
            <a:schemeClr val="accent1"/>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6</a:t>
            </a:r>
          </a:p>
        </p:txBody>
      </p:sp>
      <p:sp>
        <p:nvSpPr>
          <p:cNvPr id="25622" name="Rectangle 21"/>
          <p:cNvSpPr>
            <a:spLocks/>
          </p:cNvSpPr>
          <p:nvPr/>
        </p:nvSpPr>
        <p:spPr bwMode="auto">
          <a:xfrm>
            <a:off x="6426200" y="7696200"/>
            <a:ext cx="304800" cy="492125"/>
          </a:xfrm>
          <a:prstGeom prst="rect">
            <a:avLst/>
          </a:prstGeom>
          <a:solidFill>
            <a:schemeClr val="accent1"/>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3</a:t>
            </a:r>
          </a:p>
        </p:txBody>
      </p:sp>
      <p:sp>
        <p:nvSpPr>
          <p:cNvPr id="25623" name="Rectangle 22"/>
          <p:cNvSpPr>
            <a:spLocks/>
          </p:cNvSpPr>
          <p:nvPr/>
        </p:nvSpPr>
        <p:spPr bwMode="auto">
          <a:xfrm>
            <a:off x="5918200" y="7708900"/>
            <a:ext cx="304800" cy="492125"/>
          </a:xfrm>
          <a:prstGeom prst="rect">
            <a:avLst/>
          </a:prstGeom>
          <a:solidFill>
            <a:schemeClr val="accent1"/>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2</a:t>
            </a:r>
          </a:p>
        </p:txBody>
      </p:sp>
      <p:sp>
        <p:nvSpPr>
          <p:cNvPr id="25624" name="Rectangle 23"/>
          <p:cNvSpPr>
            <a:spLocks/>
          </p:cNvSpPr>
          <p:nvPr/>
        </p:nvSpPr>
        <p:spPr bwMode="auto">
          <a:xfrm>
            <a:off x="6908800" y="7683500"/>
            <a:ext cx="304800" cy="492125"/>
          </a:xfrm>
          <a:prstGeom prst="rect">
            <a:avLst/>
          </a:prstGeom>
          <a:solidFill>
            <a:schemeClr val="accent1"/>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4</a:t>
            </a:r>
          </a:p>
        </p:txBody>
      </p:sp>
      <p:sp>
        <p:nvSpPr>
          <p:cNvPr id="36888" name="Rectangle 24"/>
          <p:cNvSpPr>
            <a:spLocks/>
          </p:cNvSpPr>
          <p:nvPr/>
        </p:nvSpPr>
        <p:spPr bwMode="auto">
          <a:xfrm>
            <a:off x="5803900" y="7188200"/>
            <a:ext cx="2501900" cy="520700"/>
          </a:xfrm>
          <a:prstGeom prst="rect">
            <a:avLst/>
          </a:prstGeom>
          <a:solidFill>
            <a:srgbClr val="0080FF"/>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b="1"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SDN Switch</a:t>
            </a:r>
          </a:p>
        </p:txBody>
      </p:sp>
      <p:sp>
        <p:nvSpPr>
          <p:cNvPr id="25626" name="Rectangle 25"/>
          <p:cNvSpPr>
            <a:spLocks/>
          </p:cNvSpPr>
          <p:nvPr/>
        </p:nvSpPr>
        <p:spPr bwMode="auto">
          <a:xfrm>
            <a:off x="7378700" y="7708900"/>
            <a:ext cx="304800" cy="492125"/>
          </a:xfrm>
          <a:prstGeom prst="rect">
            <a:avLst/>
          </a:prstGeom>
          <a:solidFill>
            <a:schemeClr val="accent1"/>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5</a:t>
            </a:r>
          </a:p>
        </p:txBody>
      </p:sp>
      <p:sp>
        <p:nvSpPr>
          <p:cNvPr id="25627" name="Rectangle 26"/>
          <p:cNvSpPr>
            <a:spLocks/>
          </p:cNvSpPr>
          <p:nvPr/>
        </p:nvSpPr>
        <p:spPr bwMode="auto">
          <a:xfrm>
            <a:off x="7874000" y="7696200"/>
            <a:ext cx="304800" cy="492125"/>
          </a:xfrm>
          <a:prstGeom prst="rect">
            <a:avLst/>
          </a:prstGeom>
          <a:solidFill>
            <a:schemeClr val="accent1"/>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6</a:t>
            </a:r>
          </a:p>
        </p:txBody>
      </p:sp>
      <p:sp>
        <p:nvSpPr>
          <p:cNvPr id="36891" name="Line 27"/>
          <p:cNvSpPr>
            <a:spLocks noChangeShapeType="1"/>
          </p:cNvSpPr>
          <p:nvPr/>
        </p:nvSpPr>
        <p:spPr bwMode="auto">
          <a:xfrm rot="10800000" flipH="1">
            <a:off x="1560513" y="8140700"/>
            <a:ext cx="182562" cy="598488"/>
          </a:xfrm>
          <a:prstGeom prst="line">
            <a:avLst/>
          </a:prstGeom>
          <a:noFill/>
          <a:ln w="76200">
            <a:solidFill>
              <a:srgbClr val="FFFF00"/>
            </a:solidFill>
            <a:prstDash val="sysDot"/>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36892" name="Line 28"/>
          <p:cNvSpPr>
            <a:spLocks noChangeShapeType="1"/>
          </p:cNvSpPr>
          <p:nvPr/>
        </p:nvSpPr>
        <p:spPr bwMode="auto">
          <a:xfrm>
            <a:off x="2857500" y="8178800"/>
            <a:ext cx="187325" cy="614363"/>
          </a:xfrm>
          <a:prstGeom prst="line">
            <a:avLst/>
          </a:prstGeom>
          <a:noFill/>
          <a:ln w="76200">
            <a:solidFill>
              <a:srgbClr val="FFFF00"/>
            </a:solidFill>
            <a:prstDash val="sysDot"/>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36893" name="Line 29"/>
          <p:cNvSpPr>
            <a:spLocks noChangeShapeType="1"/>
          </p:cNvSpPr>
          <p:nvPr/>
        </p:nvSpPr>
        <p:spPr bwMode="auto">
          <a:xfrm rot="10800000" flipH="1">
            <a:off x="2882900" y="6273800"/>
            <a:ext cx="846138" cy="346075"/>
          </a:xfrm>
          <a:prstGeom prst="line">
            <a:avLst/>
          </a:prstGeom>
          <a:noFill/>
          <a:ln w="76200">
            <a:solidFill>
              <a:srgbClr val="FFFF00"/>
            </a:solidFill>
            <a:prstDash val="sysDot"/>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36894" name="Rectangle 30"/>
          <p:cNvSpPr>
            <a:spLocks/>
          </p:cNvSpPr>
          <p:nvPr/>
        </p:nvSpPr>
        <p:spPr bwMode="auto">
          <a:xfrm>
            <a:off x="2051510" y="8323723"/>
            <a:ext cx="10654380" cy="139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marL="495300" indent="-4953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eaLnBrk="1" hangingPunct="1">
              <a:lnSpc>
                <a:spcPct val="80000"/>
              </a:lnSpc>
              <a:buSzPct val="125000"/>
              <a:buFont typeface="Zapf Dingbats" charset="0"/>
              <a:buChar char="➡"/>
            </a:pPr>
            <a:r>
              <a:rPr lang="en-US" altLang="ja-JP" sz="2900" b="1" dirty="0">
                <a:ea typeface="ＭＳ Ｐゴシック" panose="020B0600070205080204" pitchFamily="50" charset="-128"/>
              </a:rPr>
              <a:t>Network controller can control network “</a:t>
            </a:r>
            <a:r>
              <a:rPr lang="en-US" altLang="ja-JP" sz="2900" b="1" dirty="0">
                <a:solidFill>
                  <a:srgbClr val="FFFF00"/>
                </a:solidFill>
                <a:ea typeface="ＭＳ Ｐゴシック" panose="020B0600070205080204" pitchFamily="50" charset="-128"/>
              </a:rPr>
              <a:t>dynamically</a:t>
            </a:r>
            <a:r>
              <a:rPr lang="en-US" altLang="ja-JP" sz="2900" b="1" dirty="0">
                <a:ea typeface="ＭＳ Ｐゴシック" panose="020B0600070205080204" pitchFamily="50" charset="-128"/>
              </a:rPr>
              <a:t>”.</a:t>
            </a:r>
          </a:p>
        </p:txBody>
      </p:sp>
      <p:sp>
        <p:nvSpPr>
          <p:cNvPr id="25632" name="Rectangle 31"/>
          <p:cNvSpPr>
            <a:spLocks/>
          </p:cNvSpPr>
          <p:nvPr/>
        </p:nvSpPr>
        <p:spPr bwMode="auto">
          <a:xfrm>
            <a:off x="241300" y="1054100"/>
            <a:ext cx="102362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eaLnBrk="1" hangingPunct="1">
              <a:lnSpc>
                <a:spcPct val="80000"/>
              </a:lnSpc>
              <a:spcBef>
                <a:spcPct val="0"/>
              </a:spcBef>
              <a:buSzTx/>
              <a:buFontTx/>
              <a:buNone/>
            </a:pPr>
            <a:r>
              <a:rPr lang="en-US" altLang="ja-JP" sz="3500" b="1" u="sng">
                <a:ea typeface="ＭＳ Ｐゴシック" panose="020B0600070205080204" pitchFamily="50" charset="-128"/>
              </a:rPr>
              <a:t>Software-Defined Network (SDN) :</a:t>
            </a:r>
            <a:r>
              <a:rPr lang="en-US" altLang="ja-JP" sz="3500" b="1">
                <a:ea typeface="ＭＳ Ｐゴシック" panose="020B0600070205080204" pitchFamily="50" charset="-128"/>
              </a:rPr>
              <a:t> </a:t>
            </a:r>
          </a:p>
          <a:p>
            <a:pPr eaLnBrk="1" hangingPunct="1">
              <a:lnSpc>
                <a:spcPct val="80000"/>
              </a:lnSpc>
              <a:spcBef>
                <a:spcPct val="0"/>
              </a:spcBef>
              <a:buSzTx/>
              <a:buFontTx/>
              <a:buNone/>
            </a:pPr>
            <a:r>
              <a:rPr lang="en-US" altLang="ja-JP" sz="3500" b="1">
                <a:ea typeface="ＭＳ Ｐゴシック" panose="020B0600070205080204" pitchFamily="50" charset="-128"/>
              </a:rPr>
              <a:t>            a new concept of network technology</a:t>
            </a:r>
          </a:p>
        </p:txBody>
      </p:sp>
      <p:grpSp>
        <p:nvGrpSpPr>
          <p:cNvPr id="25633" name="Group 34"/>
          <p:cNvGrpSpPr>
            <a:grpSpLocks/>
          </p:cNvGrpSpPr>
          <p:nvPr/>
        </p:nvGrpSpPr>
        <p:grpSpPr bwMode="auto">
          <a:xfrm>
            <a:off x="9365582" y="4768453"/>
            <a:ext cx="3454400" cy="2374900"/>
            <a:chOff x="0" y="0"/>
            <a:chExt cx="2176" cy="1496"/>
          </a:xfrm>
        </p:grpSpPr>
        <p:sp>
          <p:nvSpPr>
            <p:cNvPr id="25636" name="Rectangle 32"/>
            <p:cNvSpPr>
              <a:spLocks/>
            </p:cNvSpPr>
            <p:nvPr/>
          </p:nvSpPr>
          <p:spPr bwMode="auto">
            <a:xfrm>
              <a:off x="0" y="0"/>
              <a:ext cx="217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eaLnBrk="1" hangingPunct="1">
                <a:lnSpc>
                  <a:spcPct val="80000"/>
                </a:lnSpc>
                <a:buSzTx/>
                <a:buFontTx/>
                <a:buNone/>
              </a:pPr>
              <a:r>
                <a:rPr lang="en-US" altLang="ja-JP" sz="3000" b="1" i="1" u="sng">
                  <a:ea typeface="ＭＳ Ｐゴシック" panose="020B0600070205080204" pitchFamily="50" charset="-128"/>
                </a:rPr>
                <a:t>Example:</a:t>
              </a:r>
            </a:p>
          </p:txBody>
        </p:sp>
        <p:sp>
          <p:nvSpPr>
            <p:cNvPr id="25637" name="Rectangle 33"/>
            <p:cNvSpPr>
              <a:spLocks/>
            </p:cNvSpPr>
            <p:nvPr/>
          </p:nvSpPr>
          <p:spPr bwMode="auto">
            <a:xfrm>
              <a:off x="0" y="336"/>
              <a:ext cx="2176" cy="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marL="317500" indent="-317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eaLnBrk="1" hangingPunct="1">
                <a:buSzPct val="125000"/>
              </a:pPr>
              <a:r>
                <a:rPr lang="en-US" altLang="ja-JP" sz="2500" b="1" dirty="0">
                  <a:ea typeface="ＭＳ Ｐゴシック" panose="020B0600070205080204" pitchFamily="50" charset="-128"/>
                </a:rPr>
                <a:t>Controls out going port or ports of incoming packet on switches.</a:t>
              </a:r>
            </a:p>
          </p:txBody>
        </p:sp>
      </p:grpSp>
      <p:sp>
        <p:nvSpPr>
          <p:cNvPr id="25634" name="Rectangle 35"/>
          <p:cNvSpPr>
            <a:spLocks/>
          </p:cNvSpPr>
          <p:nvPr/>
        </p:nvSpPr>
        <p:spPr bwMode="auto">
          <a:xfrm>
            <a:off x="508000" y="2095500"/>
            <a:ext cx="11976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marL="304800" indent="-3048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eaLnBrk="1" hangingPunct="1">
              <a:lnSpc>
                <a:spcPct val="80000"/>
              </a:lnSpc>
              <a:spcBef>
                <a:spcPct val="0"/>
              </a:spcBef>
              <a:buSzPct val="125000"/>
              <a:buFont typeface="Helvetica Neue" charset="0"/>
              <a:buChar char="-"/>
            </a:pPr>
            <a:r>
              <a:rPr lang="en-US" altLang="ja-JP" sz="3000" b="1">
                <a:ea typeface="ＭＳ Ｐゴシック" panose="020B0600070205080204" pitchFamily="50" charset="-128"/>
              </a:rPr>
              <a:t>In SDN, controller parts decoupled from devices (switches) and centralized to one place.</a:t>
            </a:r>
          </a:p>
        </p:txBody>
      </p:sp>
      <p:sp>
        <p:nvSpPr>
          <p:cNvPr id="36900" name="Line 36"/>
          <p:cNvSpPr>
            <a:spLocks noChangeShapeType="1"/>
          </p:cNvSpPr>
          <p:nvPr/>
        </p:nvSpPr>
        <p:spPr bwMode="auto">
          <a:xfrm>
            <a:off x="3784600" y="8204200"/>
            <a:ext cx="131763" cy="533400"/>
          </a:xfrm>
          <a:prstGeom prst="line">
            <a:avLst/>
          </a:prstGeom>
          <a:noFill/>
          <a:ln w="76200">
            <a:solidFill>
              <a:srgbClr val="FFFF00"/>
            </a:solidFill>
            <a:prstDash val="sysDot"/>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ja-JP"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8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688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689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689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68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690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68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animBg="1" autoUpdateAnimBg="0"/>
      <p:bldP spid="36881" grpId="0" animBg="1" autoUpdateAnimBg="0"/>
      <p:bldP spid="36882" grpId="0" animBg="1"/>
      <p:bldP spid="36891" grpId="0" animBg="1"/>
      <p:bldP spid="36892" grpId="0" animBg="1"/>
      <p:bldP spid="36893" grpId="0" animBg="1"/>
      <p:bldP spid="36894" grpId="0" autoUpdateAnimBg="0"/>
      <p:bldP spid="3690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24"/>
        </a:solidFill>
        <a:effectLst/>
      </p:bgPr>
    </p:bg>
    <p:spTree>
      <p:nvGrpSpPr>
        <p:cNvPr id="1" name=""/>
        <p:cNvGrpSpPr/>
        <p:nvPr/>
      </p:nvGrpSpPr>
      <p:grpSpPr>
        <a:xfrm>
          <a:off x="0" y="0"/>
          <a:ext cx="0" cy="0"/>
          <a:chOff x="0" y="0"/>
          <a:chExt cx="0" cy="0"/>
        </a:xfrm>
      </p:grpSpPr>
      <p:sp>
        <p:nvSpPr>
          <p:cNvPr id="27650" name="Rectangle 1"/>
          <p:cNvSpPr>
            <a:spLocks noGrp="1" noChangeArrowheads="1"/>
          </p:cNvSpPr>
          <p:nvPr>
            <p:ph type="body" idx="1"/>
          </p:nvPr>
        </p:nvSpPr>
        <p:spPr>
          <a:xfrm>
            <a:off x="317500" y="1511300"/>
            <a:ext cx="12369800" cy="1549400"/>
          </a:xfrm>
        </p:spPr>
        <p:txBody>
          <a:bodyPr/>
          <a:lstStyle/>
          <a:p>
            <a:pPr eaLnBrk="1" hangingPunct="1">
              <a:lnSpc>
                <a:spcPct val="90000"/>
              </a:lnSpc>
            </a:pPr>
            <a:r>
              <a:rPr lang="en-US" altLang="ja-JP" sz="3500" b="1" smtClean="0">
                <a:ea typeface="ＭＳ Ｐゴシック" panose="020B0600070205080204" pitchFamily="50" charset="-128"/>
              </a:rPr>
              <a:t>Integrate “</a:t>
            </a:r>
            <a:r>
              <a:rPr lang="en-US" altLang="ja-JP" sz="3500" b="1" smtClean="0">
                <a:solidFill>
                  <a:srgbClr val="FFFF00"/>
                </a:solidFill>
                <a:ea typeface="ＭＳ Ｐゴシック" panose="020B0600070205080204" pitchFamily="50" charset="-128"/>
              </a:rPr>
              <a:t>dynamic</a:t>
            </a:r>
            <a:r>
              <a:rPr lang="en-US" altLang="ja-JP" sz="3500" b="1" smtClean="0">
                <a:ea typeface="ＭＳ Ｐゴシック" panose="020B0600070205080204" pitchFamily="50" charset="-128"/>
              </a:rPr>
              <a:t>” controller ability of SDN into MPI in order to overturn the assumption that network is “</a:t>
            </a:r>
            <a:r>
              <a:rPr lang="en-US" altLang="ja-JP" sz="3500" b="1" smtClean="0">
                <a:solidFill>
                  <a:srgbClr val="FFFF00"/>
                </a:solidFill>
                <a:ea typeface="ＭＳ Ｐゴシック" panose="020B0600070205080204" pitchFamily="50" charset="-128"/>
              </a:rPr>
              <a:t>static</a:t>
            </a:r>
            <a:r>
              <a:rPr lang="en-US" altLang="ja-JP" sz="3500" b="1" smtClean="0">
                <a:ea typeface="ＭＳ Ｐゴシック" panose="020B0600070205080204" pitchFamily="50" charset="-128"/>
              </a:rPr>
              <a:t>” resource.</a:t>
            </a:r>
          </a:p>
        </p:txBody>
      </p:sp>
      <p:sp>
        <p:nvSpPr>
          <p:cNvPr id="27651" name="Text Box 2"/>
          <p:cNvSpPr txBox="1">
            <a:spLocks noChangeArrowheads="1"/>
          </p:cNvSpPr>
          <p:nvPr/>
        </p:nvSpPr>
        <p:spPr bwMode="auto">
          <a:xfrm>
            <a:off x="6324600" y="9258300"/>
            <a:ext cx="342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fld id="{72AD937E-9E2A-456D-86DD-277082D81F97}" type="slidenum">
              <a:rPr lang="en-US" altLang="ja-JP" sz="1800">
                <a:latin typeface="Gill Sans" charset="0"/>
                <a:ea typeface="ＭＳ Ｐゴシック" panose="020B0600070205080204" pitchFamily="50" charset="-128"/>
                <a:sym typeface="Gill Sans" charset="0"/>
              </a:rPr>
              <a:pPr algn="ctr" eaLnBrk="1" hangingPunct="1">
                <a:spcBef>
                  <a:spcPct val="0"/>
                </a:spcBef>
                <a:buSzTx/>
                <a:buFontTx/>
                <a:buNone/>
              </a:pPr>
              <a:t>6</a:t>
            </a:fld>
            <a:endParaRPr lang="en-US" altLang="ja-JP" sz="1800">
              <a:latin typeface="Gill Sans" charset="0"/>
              <a:ea typeface="ＭＳ Ｐゴシック" panose="020B0600070205080204" pitchFamily="50" charset="-128"/>
              <a:sym typeface="Gill Sans" charset="0"/>
            </a:endParaRPr>
          </a:p>
        </p:txBody>
      </p:sp>
      <p:sp>
        <p:nvSpPr>
          <p:cNvPr id="27652" name="Rectangle 3"/>
          <p:cNvSpPr>
            <a:spLocks/>
          </p:cNvSpPr>
          <p:nvPr/>
        </p:nvSpPr>
        <p:spPr bwMode="auto">
          <a:xfrm>
            <a:off x="114300" y="5334000"/>
            <a:ext cx="5689600"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marL="279400" indent="-2794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eaLnBrk="1" hangingPunct="1">
              <a:spcBef>
                <a:spcPct val="0"/>
              </a:spcBef>
              <a:buSzPct val="125000"/>
            </a:pPr>
            <a:r>
              <a:rPr lang="en-US" altLang="ja-JP" sz="3200" b="1">
                <a:ea typeface="ＭＳ Ｐゴシック" panose="020B0600070205080204" pitchFamily="50" charset="-128"/>
              </a:rPr>
              <a:t>Reduce execution time of MPI_Bcast using SDN.</a:t>
            </a:r>
          </a:p>
        </p:txBody>
      </p:sp>
      <p:sp>
        <p:nvSpPr>
          <p:cNvPr id="27653" name="Rectangle 4"/>
          <p:cNvSpPr>
            <a:spLocks/>
          </p:cNvSpPr>
          <p:nvPr/>
        </p:nvSpPr>
        <p:spPr bwMode="auto">
          <a:xfrm>
            <a:off x="-11113" y="222250"/>
            <a:ext cx="130159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900" b="1">
                <a:ea typeface="ＭＳ Ｐゴシック" panose="020B0600070205080204" pitchFamily="50" charset="-128"/>
              </a:rPr>
              <a:t>Research goal</a:t>
            </a:r>
          </a:p>
        </p:txBody>
      </p:sp>
      <p:sp>
        <p:nvSpPr>
          <p:cNvPr id="27654" name="Line 5"/>
          <p:cNvSpPr>
            <a:spLocks noChangeShapeType="1"/>
          </p:cNvSpPr>
          <p:nvPr/>
        </p:nvSpPr>
        <p:spPr bwMode="auto">
          <a:xfrm flipH="1">
            <a:off x="6604000" y="7212013"/>
            <a:ext cx="52388" cy="1009650"/>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7655" name="Line 6"/>
          <p:cNvSpPr>
            <a:spLocks noChangeShapeType="1"/>
          </p:cNvSpPr>
          <p:nvPr/>
        </p:nvSpPr>
        <p:spPr bwMode="auto">
          <a:xfrm>
            <a:off x="7202488" y="7281863"/>
            <a:ext cx="285750" cy="1041400"/>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7656" name="Line 7"/>
          <p:cNvSpPr>
            <a:spLocks noChangeShapeType="1"/>
          </p:cNvSpPr>
          <p:nvPr/>
        </p:nvSpPr>
        <p:spPr bwMode="auto">
          <a:xfrm flipH="1">
            <a:off x="6000750" y="7321550"/>
            <a:ext cx="169863" cy="996950"/>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7657" name="Line 8"/>
          <p:cNvSpPr>
            <a:spLocks noChangeShapeType="1"/>
          </p:cNvSpPr>
          <p:nvPr/>
        </p:nvSpPr>
        <p:spPr bwMode="auto">
          <a:xfrm>
            <a:off x="7683500" y="7340600"/>
            <a:ext cx="438150" cy="1044575"/>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7658" name="Line 9"/>
          <p:cNvSpPr>
            <a:spLocks noChangeShapeType="1"/>
          </p:cNvSpPr>
          <p:nvPr/>
        </p:nvSpPr>
        <p:spPr bwMode="auto">
          <a:xfrm>
            <a:off x="8077200" y="7239000"/>
            <a:ext cx="885825" cy="963613"/>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7659" name="Line 10"/>
          <p:cNvSpPr>
            <a:spLocks noChangeShapeType="1"/>
          </p:cNvSpPr>
          <p:nvPr/>
        </p:nvSpPr>
        <p:spPr bwMode="auto">
          <a:xfrm flipH="1">
            <a:off x="9682163" y="7275513"/>
            <a:ext cx="379412" cy="1047750"/>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7660" name="Line 11"/>
          <p:cNvSpPr>
            <a:spLocks noChangeShapeType="1"/>
          </p:cNvSpPr>
          <p:nvPr/>
        </p:nvSpPr>
        <p:spPr bwMode="auto">
          <a:xfrm flipH="1">
            <a:off x="10458450" y="7254875"/>
            <a:ext cx="169863" cy="1085850"/>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7661" name="Line 12"/>
          <p:cNvSpPr>
            <a:spLocks noChangeShapeType="1"/>
          </p:cNvSpPr>
          <p:nvPr/>
        </p:nvSpPr>
        <p:spPr bwMode="auto">
          <a:xfrm>
            <a:off x="10969625" y="7177088"/>
            <a:ext cx="144463" cy="1003300"/>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7662" name="Line 13"/>
          <p:cNvSpPr>
            <a:spLocks noChangeShapeType="1"/>
          </p:cNvSpPr>
          <p:nvPr/>
        </p:nvSpPr>
        <p:spPr bwMode="auto">
          <a:xfrm flipH="1">
            <a:off x="7331075" y="5481638"/>
            <a:ext cx="1173163" cy="315912"/>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7663" name="Line 14"/>
          <p:cNvSpPr>
            <a:spLocks noChangeShapeType="1"/>
          </p:cNvSpPr>
          <p:nvPr/>
        </p:nvSpPr>
        <p:spPr bwMode="auto">
          <a:xfrm>
            <a:off x="9601200" y="5476875"/>
            <a:ext cx="1628775" cy="346075"/>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7664" name="Line 15"/>
          <p:cNvSpPr>
            <a:spLocks noChangeShapeType="1"/>
          </p:cNvSpPr>
          <p:nvPr/>
        </p:nvSpPr>
        <p:spPr bwMode="auto">
          <a:xfrm>
            <a:off x="11472863" y="7316788"/>
            <a:ext cx="439737" cy="1046162"/>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7665" name="Rectangle 16"/>
          <p:cNvSpPr>
            <a:spLocks/>
          </p:cNvSpPr>
          <p:nvPr/>
        </p:nvSpPr>
        <p:spPr bwMode="auto">
          <a:xfrm>
            <a:off x="6565900" y="6811963"/>
            <a:ext cx="304800" cy="493712"/>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3</a:t>
            </a:r>
          </a:p>
        </p:txBody>
      </p:sp>
      <p:sp>
        <p:nvSpPr>
          <p:cNvPr id="27666" name="Rectangle 17"/>
          <p:cNvSpPr>
            <a:spLocks/>
          </p:cNvSpPr>
          <p:nvPr/>
        </p:nvSpPr>
        <p:spPr bwMode="auto">
          <a:xfrm>
            <a:off x="8331200" y="4984750"/>
            <a:ext cx="306388" cy="492125"/>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1</a:t>
            </a:r>
          </a:p>
        </p:txBody>
      </p:sp>
      <p:sp>
        <p:nvSpPr>
          <p:cNvPr id="27667" name="Rectangle 18"/>
          <p:cNvSpPr>
            <a:spLocks/>
          </p:cNvSpPr>
          <p:nvPr/>
        </p:nvSpPr>
        <p:spPr bwMode="auto">
          <a:xfrm>
            <a:off x="7113588" y="5826125"/>
            <a:ext cx="304800" cy="493713"/>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1</a:t>
            </a:r>
          </a:p>
        </p:txBody>
      </p:sp>
      <p:sp>
        <p:nvSpPr>
          <p:cNvPr id="27668" name="Rectangle 19"/>
          <p:cNvSpPr>
            <a:spLocks/>
          </p:cNvSpPr>
          <p:nvPr/>
        </p:nvSpPr>
        <p:spPr bwMode="auto">
          <a:xfrm>
            <a:off x="11050588" y="5788025"/>
            <a:ext cx="304800" cy="493713"/>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1</a:t>
            </a:r>
          </a:p>
        </p:txBody>
      </p:sp>
      <p:sp>
        <p:nvSpPr>
          <p:cNvPr id="27669" name="Rectangle 20"/>
          <p:cNvSpPr>
            <a:spLocks/>
          </p:cNvSpPr>
          <p:nvPr/>
        </p:nvSpPr>
        <p:spPr bwMode="auto">
          <a:xfrm>
            <a:off x="6051550" y="6824663"/>
            <a:ext cx="306388" cy="493712"/>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2</a:t>
            </a:r>
          </a:p>
        </p:txBody>
      </p:sp>
      <p:sp>
        <p:nvSpPr>
          <p:cNvPr id="27670" name="Rectangle 21"/>
          <p:cNvSpPr>
            <a:spLocks/>
          </p:cNvSpPr>
          <p:nvPr/>
        </p:nvSpPr>
        <p:spPr bwMode="auto">
          <a:xfrm>
            <a:off x="9478963" y="4984750"/>
            <a:ext cx="306387" cy="492125"/>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2</a:t>
            </a:r>
          </a:p>
        </p:txBody>
      </p:sp>
      <p:sp>
        <p:nvSpPr>
          <p:cNvPr id="27671" name="Rectangle 22"/>
          <p:cNvSpPr>
            <a:spLocks/>
          </p:cNvSpPr>
          <p:nvPr/>
        </p:nvSpPr>
        <p:spPr bwMode="auto">
          <a:xfrm>
            <a:off x="7042150" y="6788150"/>
            <a:ext cx="304800" cy="493713"/>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4</a:t>
            </a:r>
          </a:p>
        </p:txBody>
      </p:sp>
      <p:sp>
        <p:nvSpPr>
          <p:cNvPr id="38935" name="Rectangle 23"/>
          <p:cNvSpPr>
            <a:spLocks/>
          </p:cNvSpPr>
          <p:nvPr/>
        </p:nvSpPr>
        <p:spPr bwMode="auto">
          <a:xfrm>
            <a:off x="5938838" y="6303963"/>
            <a:ext cx="2501900" cy="520700"/>
          </a:xfrm>
          <a:prstGeom prst="rect">
            <a:avLst/>
          </a:prstGeom>
          <a:solidFill>
            <a:srgbClr val="0080FF"/>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b="1"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SDN Switch</a:t>
            </a:r>
          </a:p>
        </p:txBody>
      </p:sp>
      <p:sp>
        <p:nvSpPr>
          <p:cNvPr id="38936" name="Rectangle 24"/>
          <p:cNvSpPr>
            <a:spLocks/>
          </p:cNvSpPr>
          <p:nvPr/>
        </p:nvSpPr>
        <p:spPr bwMode="auto">
          <a:xfrm>
            <a:off x="7966075" y="4405313"/>
            <a:ext cx="2108200" cy="558800"/>
          </a:xfrm>
          <a:prstGeom prst="rect">
            <a:avLst/>
          </a:prstGeom>
          <a:solidFill>
            <a:srgbClr val="0080FF"/>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b="1"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SDN Switch</a:t>
            </a:r>
          </a:p>
        </p:txBody>
      </p:sp>
      <p:sp>
        <p:nvSpPr>
          <p:cNvPr id="38937" name="Rectangle 25"/>
          <p:cNvSpPr>
            <a:spLocks/>
          </p:cNvSpPr>
          <p:nvPr/>
        </p:nvSpPr>
        <p:spPr bwMode="auto">
          <a:xfrm>
            <a:off x="3302000" y="3441700"/>
            <a:ext cx="3492500" cy="825500"/>
          </a:xfrm>
          <a:prstGeom prst="rect">
            <a:avLst/>
          </a:prstGeom>
          <a:solidFill>
            <a:schemeClr val="accent1"/>
          </a:solidFill>
          <a:ln w="38100" cap="flat">
            <a:solidFill>
              <a:srgbClr val="00FF00"/>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b="1"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Network Controller</a:t>
            </a:r>
          </a:p>
        </p:txBody>
      </p:sp>
      <p:sp>
        <p:nvSpPr>
          <p:cNvPr id="27675" name="Line 26"/>
          <p:cNvSpPr>
            <a:spLocks noChangeShapeType="1"/>
          </p:cNvSpPr>
          <p:nvPr/>
        </p:nvSpPr>
        <p:spPr bwMode="auto">
          <a:xfrm>
            <a:off x="12182475" y="7304088"/>
            <a:ext cx="676275" cy="1081087"/>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7676" name="Rectangle 27"/>
          <p:cNvSpPr>
            <a:spLocks/>
          </p:cNvSpPr>
          <p:nvPr/>
        </p:nvSpPr>
        <p:spPr bwMode="auto">
          <a:xfrm>
            <a:off x="7518400" y="6819900"/>
            <a:ext cx="304800" cy="492125"/>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5</a:t>
            </a:r>
          </a:p>
        </p:txBody>
      </p:sp>
      <p:sp>
        <p:nvSpPr>
          <p:cNvPr id="27677" name="Rectangle 28"/>
          <p:cNvSpPr>
            <a:spLocks/>
          </p:cNvSpPr>
          <p:nvPr/>
        </p:nvSpPr>
        <p:spPr bwMode="auto">
          <a:xfrm>
            <a:off x="8013700" y="6807200"/>
            <a:ext cx="304800" cy="492125"/>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6</a:t>
            </a:r>
          </a:p>
        </p:txBody>
      </p:sp>
      <p:sp>
        <p:nvSpPr>
          <p:cNvPr id="38941" name="Rectangle 29"/>
          <p:cNvSpPr>
            <a:spLocks/>
          </p:cNvSpPr>
          <p:nvPr/>
        </p:nvSpPr>
        <p:spPr bwMode="auto">
          <a:xfrm>
            <a:off x="5654675" y="7985125"/>
            <a:ext cx="533400" cy="749300"/>
          </a:xfrm>
          <a:prstGeom prst="rect">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N</a:t>
            </a:r>
          </a:p>
        </p:txBody>
      </p:sp>
      <p:sp>
        <p:nvSpPr>
          <p:cNvPr id="38942" name="Rectangle 30"/>
          <p:cNvSpPr>
            <a:spLocks/>
          </p:cNvSpPr>
          <p:nvPr/>
        </p:nvSpPr>
        <p:spPr bwMode="auto">
          <a:xfrm>
            <a:off x="6362700" y="7988300"/>
            <a:ext cx="533400" cy="749300"/>
          </a:xfrm>
          <a:prstGeom prst="rect">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N</a:t>
            </a:r>
          </a:p>
        </p:txBody>
      </p:sp>
      <p:sp>
        <p:nvSpPr>
          <p:cNvPr id="38943" name="Rectangle 31"/>
          <p:cNvSpPr>
            <a:spLocks/>
          </p:cNvSpPr>
          <p:nvPr/>
        </p:nvSpPr>
        <p:spPr bwMode="auto">
          <a:xfrm>
            <a:off x="7112000" y="7988300"/>
            <a:ext cx="533400" cy="749300"/>
          </a:xfrm>
          <a:prstGeom prst="rect">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N</a:t>
            </a:r>
          </a:p>
        </p:txBody>
      </p:sp>
      <p:sp>
        <p:nvSpPr>
          <p:cNvPr id="38944" name="Rectangle 32"/>
          <p:cNvSpPr>
            <a:spLocks/>
          </p:cNvSpPr>
          <p:nvPr/>
        </p:nvSpPr>
        <p:spPr bwMode="auto">
          <a:xfrm>
            <a:off x="7861300" y="7988300"/>
            <a:ext cx="533400" cy="749300"/>
          </a:xfrm>
          <a:prstGeom prst="rect">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N</a:t>
            </a:r>
          </a:p>
        </p:txBody>
      </p:sp>
      <p:sp>
        <p:nvSpPr>
          <p:cNvPr id="38945" name="Rectangle 33"/>
          <p:cNvSpPr>
            <a:spLocks/>
          </p:cNvSpPr>
          <p:nvPr/>
        </p:nvSpPr>
        <p:spPr bwMode="auto">
          <a:xfrm>
            <a:off x="8610600" y="7988300"/>
            <a:ext cx="533400" cy="749300"/>
          </a:xfrm>
          <a:prstGeom prst="rect">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N</a:t>
            </a:r>
          </a:p>
        </p:txBody>
      </p:sp>
      <p:sp>
        <p:nvSpPr>
          <p:cNvPr id="38946" name="Rectangle 34"/>
          <p:cNvSpPr>
            <a:spLocks/>
          </p:cNvSpPr>
          <p:nvPr/>
        </p:nvSpPr>
        <p:spPr bwMode="auto">
          <a:xfrm>
            <a:off x="9398000" y="7988300"/>
            <a:ext cx="533400" cy="749300"/>
          </a:xfrm>
          <a:prstGeom prst="rect">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N</a:t>
            </a:r>
          </a:p>
        </p:txBody>
      </p:sp>
      <p:sp>
        <p:nvSpPr>
          <p:cNvPr id="38947" name="Rectangle 35"/>
          <p:cNvSpPr>
            <a:spLocks/>
          </p:cNvSpPr>
          <p:nvPr/>
        </p:nvSpPr>
        <p:spPr bwMode="auto">
          <a:xfrm>
            <a:off x="10109200" y="7988300"/>
            <a:ext cx="533400" cy="749300"/>
          </a:xfrm>
          <a:prstGeom prst="rect">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N</a:t>
            </a:r>
          </a:p>
        </p:txBody>
      </p:sp>
      <p:sp>
        <p:nvSpPr>
          <p:cNvPr id="38948" name="Rectangle 36"/>
          <p:cNvSpPr>
            <a:spLocks/>
          </p:cNvSpPr>
          <p:nvPr/>
        </p:nvSpPr>
        <p:spPr bwMode="auto">
          <a:xfrm>
            <a:off x="10858500" y="7988300"/>
            <a:ext cx="533400" cy="749300"/>
          </a:xfrm>
          <a:prstGeom prst="rect">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N</a:t>
            </a:r>
          </a:p>
        </p:txBody>
      </p:sp>
      <p:sp>
        <p:nvSpPr>
          <p:cNvPr id="38949" name="Rectangle 37"/>
          <p:cNvSpPr>
            <a:spLocks/>
          </p:cNvSpPr>
          <p:nvPr/>
        </p:nvSpPr>
        <p:spPr bwMode="auto">
          <a:xfrm>
            <a:off x="11607800" y="7988300"/>
            <a:ext cx="533400" cy="749300"/>
          </a:xfrm>
          <a:prstGeom prst="rect">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N</a:t>
            </a:r>
          </a:p>
        </p:txBody>
      </p:sp>
      <p:sp>
        <p:nvSpPr>
          <p:cNvPr id="38950" name="Rectangle 38"/>
          <p:cNvSpPr>
            <a:spLocks/>
          </p:cNvSpPr>
          <p:nvPr/>
        </p:nvSpPr>
        <p:spPr bwMode="auto">
          <a:xfrm>
            <a:off x="12357100" y="7988300"/>
            <a:ext cx="533400" cy="749300"/>
          </a:xfrm>
          <a:prstGeom prst="rect">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N</a:t>
            </a:r>
          </a:p>
        </p:txBody>
      </p:sp>
      <p:sp>
        <p:nvSpPr>
          <p:cNvPr id="27688" name="Rectangle 39"/>
          <p:cNvSpPr>
            <a:spLocks/>
          </p:cNvSpPr>
          <p:nvPr/>
        </p:nvSpPr>
        <p:spPr bwMode="auto">
          <a:xfrm>
            <a:off x="10375900" y="6781800"/>
            <a:ext cx="304800" cy="492125"/>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3</a:t>
            </a:r>
          </a:p>
        </p:txBody>
      </p:sp>
      <p:sp>
        <p:nvSpPr>
          <p:cNvPr id="27689" name="Rectangle 40"/>
          <p:cNvSpPr>
            <a:spLocks/>
          </p:cNvSpPr>
          <p:nvPr/>
        </p:nvSpPr>
        <p:spPr bwMode="auto">
          <a:xfrm>
            <a:off x="9867900" y="6794500"/>
            <a:ext cx="304800" cy="492125"/>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2</a:t>
            </a:r>
          </a:p>
        </p:txBody>
      </p:sp>
      <p:sp>
        <p:nvSpPr>
          <p:cNvPr id="27690" name="Rectangle 41"/>
          <p:cNvSpPr>
            <a:spLocks/>
          </p:cNvSpPr>
          <p:nvPr/>
        </p:nvSpPr>
        <p:spPr bwMode="auto">
          <a:xfrm>
            <a:off x="10858500" y="6769100"/>
            <a:ext cx="304800" cy="492125"/>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4</a:t>
            </a:r>
          </a:p>
        </p:txBody>
      </p:sp>
      <p:sp>
        <p:nvSpPr>
          <p:cNvPr id="38954" name="Rectangle 42"/>
          <p:cNvSpPr>
            <a:spLocks/>
          </p:cNvSpPr>
          <p:nvPr/>
        </p:nvSpPr>
        <p:spPr bwMode="auto">
          <a:xfrm>
            <a:off x="9753600" y="6273800"/>
            <a:ext cx="2501900" cy="520700"/>
          </a:xfrm>
          <a:prstGeom prst="rect">
            <a:avLst/>
          </a:prstGeom>
          <a:solidFill>
            <a:srgbClr val="0080FF"/>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b="1"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SDN Switch</a:t>
            </a:r>
          </a:p>
        </p:txBody>
      </p:sp>
      <p:sp>
        <p:nvSpPr>
          <p:cNvPr id="27692" name="Rectangle 43"/>
          <p:cNvSpPr>
            <a:spLocks/>
          </p:cNvSpPr>
          <p:nvPr/>
        </p:nvSpPr>
        <p:spPr bwMode="auto">
          <a:xfrm>
            <a:off x="11328400" y="6794500"/>
            <a:ext cx="304800" cy="492125"/>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5</a:t>
            </a:r>
          </a:p>
        </p:txBody>
      </p:sp>
      <p:sp>
        <p:nvSpPr>
          <p:cNvPr id="27693" name="Rectangle 44"/>
          <p:cNvSpPr>
            <a:spLocks/>
          </p:cNvSpPr>
          <p:nvPr/>
        </p:nvSpPr>
        <p:spPr bwMode="auto">
          <a:xfrm>
            <a:off x="11823700" y="6781800"/>
            <a:ext cx="304800" cy="492125"/>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6</a:t>
            </a:r>
          </a:p>
        </p:txBody>
      </p:sp>
      <p:sp>
        <p:nvSpPr>
          <p:cNvPr id="27694" name="AutoShape 45"/>
          <p:cNvSpPr>
            <a:spLocks/>
          </p:cNvSpPr>
          <p:nvPr/>
        </p:nvSpPr>
        <p:spPr bwMode="auto">
          <a:xfrm rot="-8006545">
            <a:off x="6048375" y="4464050"/>
            <a:ext cx="1625600" cy="1028700"/>
          </a:xfrm>
          <a:prstGeom prst="leftRightArrow">
            <a:avLst>
              <a:gd name="adj1" fmla="val 34648"/>
              <a:gd name="adj2" fmla="val 36375"/>
            </a:avLst>
          </a:prstGeom>
          <a:gradFill rotWithShape="0">
            <a:gsLst>
              <a:gs pos="0">
                <a:srgbClr val="00FF00"/>
              </a:gs>
              <a:gs pos="100000">
                <a:srgbClr val="00FFFF"/>
              </a:gs>
            </a:gsLst>
            <a:lin ang="276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defRPr sz="4200">
                <a:solidFill>
                  <a:srgbClr val="FFFFFF"/>
                </a:solidFill>
                <a:latin typeface="Gill Sans" charset="0"/>
                <a:ea typeface="ヒラギノ角ゴ ProN W3" charset="0"/>
                <a:cs typeface="ヒラギノ角ゴ ProN W3" charset="0"/>
                <a:sym typeface="Gill Sans" charset="0"/>
              </a:defRPr>
            </a:lvl1pPr>
            <a:lvl2pPr marL="742950" indent="-285750">
              <a:defRPr sz="4200">
                <a:solidFill>
                  <a:srgbClr val="FFFFFF"/>
                </a:solidFill>
                <a:latin typeface="Gill Sans" charset="0"/>
                <a:ea typeface="ヒラギノ角ゴ ProN W3" charset="0"/>
                <a:cs typeface="ヒラギノ角ゴ ProN W3" charset="0"/>
                <a:sym typeface="Gill Sans" charset="0"/>
              </a:defRPr>
            </a:lvl2pPr>
            <a:lvl3pPr marL="1143000" indent="-228600">
              <a:defRPr sz="4200">
                <a:solidFill>
                  <a:srgbClr val="FFFFFF"/>
                </a:solidFill>
                <a:latin typeface="Gill Sans" charset="0"/>
                <a:ea typeface="ヒラギノ角ゴ ProN W3" charset="0"/>
                <a:cs typeface="ヒラギノ角ゴ ProN W3" charset="0"/>
                <a:sym typeface="Gill Sans" charset="0"/>
              </a:defRPr>
            </a:lvl3pPr>
            <a:lvl4pPr marL="1600200" indent="-228600">
              <a:defRPr sz="4200">
                <a:solidFill>
                  <a:srgbClr val="FFFFFF"/>
                </a:solidFill>
                <a:latin typeface="Gill Sans" charset="0"/>
                <a:ea typeface="ヒラギノ角ゴ ProN W3" charset="0"/>
                <a:cs typeface="ヒラギノ角ゴ ProN W3" charset="0"/>
                <a:sym typeface="Gill Sans" charset="0"/>
              </a:defRPr>
            </a:lvl4pPr>
            <a:lvl5pPr marL="2057400" indent="-228600">
              <a:defRPr sz="4200">
                <a:solidFill>
                  <a:srgbClr val="FFFFFF"/>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4200">
                <a:solidFill>
                  <a:srgbClr val="FFFFFF"/>
                </a:solidFill>
                <a:latin typeface="Gill Sans" charset="0"/>
                <a:ea typeface="ヒラギノ角ゴ ProN W3" charset="0"/>
                <a:cs typeface="ヒラギノ角ゴ ProN W3" charset="0"/>
                <a:sym typeface="Gill Sans" charset="0"/>
              </a:defRPr>
            </a:lvl9pPr>
          </a:lstStyle>
          <a:p>
            <a:pPr algn="ctr" eaLnBrk="1" hangingPunct="1"/>
            <a:endParaRPr lang="ja-JP" altLang="en-US">
              <a:ea typeface="ＭＳ Ｐゴシック" panose="020B0600070205080204" pitchFamily="50" charset="-128"/>
            </a:endParaRPr>
          </a:p>
        </p:txBody>
      </p:sp>
      <p:sp>
        <p:nvSpPr>
          <p:cNvPr id="27695" name="Line 46"/>
          <p:cNvSpPr>
            <a:spLocks noChangeShapeType="1"/>
          </p:cNvSpPr>
          <p:nvPr/>
        </p:nvSpPr>
        <p:spPr bwMode="auto">
          <a:xfrm>
            <a:off x="5746750" y="8861425"/>
            <a:ext cx="7112000" cy="9525"/>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7696" name="Rectangle 47"/>
          <p:cNvSpPr>
            <a:spLocks/>
          </p:cNvSpPr>
          <p:nvPr/>
        </p:nvSpPr>
        <p:spPr bwMode="auto">
          <a:xfrm>
            <a:off x="7861300" y="8813800"/>
            <a:ext cx="28829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lnSpc>
                <a:spcPct val="90000"/>
              </a:lnSpc>
              <a:spcBef>
                <a:spcPct val="0"/>
              </a:spcBef>
              <a:buSzTx/>
              <a:buFontTx/>
              <a:buNone/>
            </a:pPr>
            <a:r>
              <a:rPr lang="en-US" altLang="ja-JP" sz="2500" b="1">
                <a:ea typeface="ＭＳ Ｐゴシック" panose="020B0600070205080204" pitchFamily="50" charset="-128"/>
              </a:rPr>
              <a:t>SDN MPI</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24"/>
        </a:solidFill>
        <a:effectLst/>
      </p:bgPr>
    </p:bg>
    <p:spTree>
      <p:nvGrpSpPr>
        <p:cNvPr id="1" name=""/>
        <p:cNvGrpSpPr/>
        <p:nvPr/>
      </p:nvGrpSpPr>
      <p:grpSpPr>
        <a:xfrm>
          <a:off x="0" y="0"/>
          <a:ext cx="0" cy="0"/>
          <a:chOff x="0" y="0"/>
          <a:chExt cx="0" cy="0"/>
        </a:xfrm>
      </p:grpSpPr>
      <p:sp>
        <p:nvSpPr>
          <p:cNvPr id="31746" name="Line 1"/>
          <p:cNvSpPr>
            <a:spLocks noChangeShapeType="1"/>
          </p:cNvSpPr>
          <p:nvPr/>
        </p:nvSpPr>
        <p:spPr bwMode="auto">
          <a:xfrm flipH="1">
            <a:off x="2133600" y="6564313"/>
            <a:ext cx="52388" cy="1009650"/>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31747" name="Line 2"/>
          <p:cNvSpPr>
            <a:spLocks noChangeShapeType="1"/>
          </p:cNvSpPr>
          <p:nvPr/>
        </p:nvSpPr>
        <p:spPr bwMode="auto">
          <a:xfrm>
            <a:off x="2732088" y="6634163"/>
            <a:ext cx="285750" cy="1041400"/>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31748" name="Line 3"/>
          <p:cNvSpPr>
            <a:spLocks noChangeShapeType="1"/>
          </p:cNvSpPr>
          <p:nvPr/>
        </p:nvSpPr>
        <p:spPr bwMode="auto">
          <a:xfrm flipH="1">
            <a:off x="1530350" y="6673850"/>
            <a:ext cx="169863" cy="996950"/>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43012" name="Line 4"/>
          <p:cNvSpPr>
            <a:spLocks noChangeShapeType="1"/>
          </p:cNvSpPr>
          <p:nvPr/>
        </p:nvSpPr>
        <p:spPr bwMode="auto">
          <a:xfrm rot="10800000" flipH="1">
            <a:off x="1397000" y="6769100"/>
            <a:ext cx="193675" cy="752475"/>
          </a:xfrm>
          <a:prstGeom prst="line">
            <a:avLst/>
          </a:prstGeom>
          <a:noFill/>
          <a:ln w="76200">
            <a:solidFill>
              <a:srgbClr val="FFFF00"/>
            </a:solidFill>
            <a:prstDash val="sysDot"/>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43013" name="Line 5"/>
          <p:cNvSpPr>
            <a:spLocks noChangeShapeType="1"/>
          </p:cNvSpPr>
          <p:nvPr/>
        </p:nvSpPr>
        <p:spPr bwMode="auto">
          <a:xfrm>
            <a:off x="2806700" y="6756400"/>
            <a:ext cx="246063" cy="760413"/>
          </a:xfrm>
          <a:prstGeom prst="line">
            <a:avLst/>
          </a:prstGeom>
          <a:noFill/>
          <a:ln w="76200">
            <a:solidFill>
              <a:srgbClr val="FFFF00"/>
            </a:solidFill>
            <a:prstDash val="sysDot"/>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31751" name="Line 10"/>
          <p:cNvSpPr>
            <a:spLocks noChangeShapeType="1"/>
          </p:cNvSpPr>
          <p:nvPr/>
        </p:nvSpPr>
        <p:spPr bwMode="auto">
          <a:xfrm>
            <a:off x="3213100" y="6692900"/>
            <a:ext cx="438150" cy="1044575"/>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31752" name="Line 11"/>
          <p:cNvSpPr>
            <a:spLocks noChangeShapeType="1"/>
          </p:cNvSpPr>
          <p:nvPr/>
        </p:nvSpPr>
        <p:spPr bwMode="auto">
          <a:xfrm>
            <a:off x="3606800" y="6591300"/>
            <a:ext cx="676275" cy="108108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31753" name="Line 12"/>
          <p:cNvSpPr>
            <a:spLocks noChangeShapeType="1"/>
          </p:cNvSpPr>
          <p:nvPr/>
        </p:nvSpPr>
        <p:spPr bwMode="auto">
          <a:xfrm flipH="1">
            <a:off x="5643563" y="6665913"/>
            <a:ext cx="379412" cy="1047750"/>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31754" name="Line 13"/>
          <p:cNvSpPr>
            <a:spLocks noChangeShapeType="1"/>
          </p:cNvSpPr>
          <p:nvPr/>
        </p:nvSpPr>
        <p:spPr bwMode="auto">
          <a:xfrm flipH="1">
            <a:off x="6419850" y="6645275"/>
            <a:ext cx="169863" cy="1085850"/>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31755" name="Line 14"/>
          <p:cNvSpPr>
            <a:spLocks noChangeShapeType="1"/>
          </p:cNvSpPr>
          <p:nvPr/>
        </p:nvSpPr>
        <p:spPr bwMode="auto">
          <a:xfrm>
            <a:off x="6931025" y="6567488"/>
            <a:ext cx="144463" cy="1003300"/>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31756" name="Line 15"/>
          <p:cNvSpPr>
            <a:spLocks noChangeShapeType="1"/>
          </p:cNvSpPr>
          <p:nvPr/>
        </p:nvSpPr>
        <p:spPr bwMode="auto">
          <a:xfrm flipH="1">
            <a:off x="2844800" y="4897438"/>
            <a:ext cx="985838" cy="285750"/>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31757" name="Line 16"/>
          <p:cNvSpPr>
            <a:spLocks noChangeShapeType="1"/>
          </p:cNvSpPr>
          <p:nvPr/>
        </p:nvSpPr>
        <p:spPr bwMode="auto">
          <a:xfrm>
            <a:off x="4927600" y="4892675"/>
            <a:ext cx="2197100" cy="30638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31758" name="Line 17"/>
          <p:cNvSpPr>
            <a:spLocks noChangeShapeType="1"/>
          </p:cNvSpPr>
          <p:nvPr/>
        </p:nvSpPr>
        <p:spPr bwMode="auto">
          <a:xfrm>
            <a:off x="7434263" y="6707188"/>
            <a:ext cx="439737" cy="1046162"/>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31759" name="Rectangle 18"/>
          <p:cNvSpPr>
            <a:spLocks/>
          </p:cNvSpPr>
          <p:nvPr/>
        </p:nvSpPr>
        <p:spPr bwMode="auto">
          <a:xfrm>
            <a:off x="2095500" y="6164263"/>
            <a:ext cx="304800" cy="493712"/>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3</a:t>
            </a:r>
          </a:p>
        </p:txBody>
      </p:sp>
      <p:sp>
        <p:nvSpPr>
          <p:cNvPr id="31760" name="Rectangle 19"/>
          <p:cNvSpPr>
            <a:spLocks/>
          </p:cNvSpPr>
          <p:nvPr/>
        </p:nvSpPr>
        <p:spPr bwMode="auto">
          <a:xfrm>
            <a:off x="3657600" y="4400550"/>
            <a:ext cx="306388" cy="492125"/>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1</a:t>
            </a:r>
          </a:p>
        </p:txBody>
      </p:sp>
      <p:sp>
        <p:nvSpPr>
          <p:cNvPr id="31761" name="Rectangle 20"/>
          <p:cNvSpPr>
            <a:spLocks/>
          </p:cNvSpPr>
          <p:nvPr/>
        </p:nvSpPr>
        <p:spPr bwMode="auto">
          <a:xfrm>
            <a:off x="2643188" y="5178425"/>
            <a:ext cx="304800" cy="493713"/>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1</a:t>
            </a:r>
          </a:p>
        </p:txBody>
      </p:sp>
      <p:sp>
        <p:nvSpPr>
          <p:cNvPr id="31762" name="Rectangle 21"/>
          <p:cNvSpPr>
            <a:spLocks/>
          </p:cNvSpPr>
          <p:nvPr/>
        </p:nvSpPr>
        <p:spPr bwMode="auto">
          <a:xfrm>
            <a:off x="7011988" y="5178425"/>
            <a:ext cx="304800" cy="493713"/>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1</a:t>
            </a:r>
          </a:p>
        </p:txBody>
      </p:sp>
      <p:sp>
        <p:nvSpPr>
          <p:cNvPr id="31763" name="Rectangle 22"/>
          <p:cNvSpPr>
            <a:spLocks/>
          </p:cNvSpPr>
          <p:nvPr/>
        </p:nvSpPr>
        <p:spPr bwMode="auto">
          <a:xfrm>
            <a:off x="1581150" y="6176963"/>
            <a:ext cx="306388" cy="493712"/>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2</a:t>
            </a:r>
          </a:p>
        </p:txBody>
      </p:sp>
      <p:sp>
        <p:nvSpPr>
          <p:cNvPr id="31764" name="Rectangle 23"/>
          <p:cNvSpPr>
            <a:spLocks/>
          </p:cNvSpPr>
          <p:nvPr/>
        </p:nvSpPr>
        <p:spPr bwMode="auto">
          <a:xfrm>
            <a:off x="4805363" y="4400550"/>
            <a:ext cx="306387" cy="492125"/>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2</a:t>
            </a:r>
          </a:p>
        </p:txBody>
      </p:sp>
      <p:sp>
        <p:nvSpPr>
          <p:cNvPr id="31765" name="Rectangle 24"/>
          <p:cNvSpPr>
            <a:spLocks/>
          </p:cNvSpPr>
          <p:nvPr/>
        </p:nvSpPr>
        <p:spPr bwMode="auto">
          <a:xfrm>
            <a:off x="2571750" y="6140450"/>
            <a:ext cx="304800" cy="493713"/>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4</a:t>
            </a:r>
          </a:p>
        </p:txBody>
      </p:sp>
      <p:sp>
        <p:nvSpPr>
          <p:cNvPr id="31766" name="Text Box 25"/>
          <p:cNvSpPr txBox="1">
            <a:spLocks noChangeArrowheads="1"/>
          </p:cNvSpPr>
          <p:nvPr/>
        </p:nvSpPr>
        <p:spPr bwMode="auto">
          <a:xfrm>
            <a:off x="6381750" y="9321800"/>
            <a:ext cx="228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fld id="{6D51F9C1-0D0C-40DA-A32D-625AFF514C37}" type="slidenum">
              <a:rPr lang="en-US" altLang="ja-JP" sz="1800">
                <a:latin typeface="Gill Sans" charset="0"/>
                <a:ea typeface="ＭＳ Ｐゴシック" panose="020B0600070205080204" pitchFamily="50" charset="-128"/>
                <a:sym typeface="Gill Sans" charset="0"/>
              </a:rPr>
              <a:pPr algn="ctr" eaLnBrk="1" hangingPunct="1">
                <a:spcBef>
                  <a:spcPct val="0"/>
                </a:spcBef>
                <a:buSzTx/>
                <a:buFontTx/>
                <a:buNone/>
              </a:pPr>
              <a:t>7</a:t>
            </a:fld>
            <a:endParaRPr lang="en-US" altLang="ja-JP" sz="1800">
              <a:latin typeface="Gill Sans" charset="0"/>
              <a:ea typeface="ＭＳ Ｐゴシック" panose="020B0600070205080204" pitchFamily="50" charset="-128"/>
              <a:sym typeface="Gill Sans" charset="0"/>
            </a:endParaRPr>
          </a:p>
        </p:txBody>
      </p:sp>
      <p:sp>
        <p:nvSpPr>
          <p:cNvPr id="43034" name="Rectangle 26"/>
          <p:cNvSpPr>
            <a:spLocks/>
          </p:cNvSpPr>
          <p:nvPr/>
        </p:nvSpPr>
        <p:spPr bwMode="auto">
          <a:xfrm>
            <a:off x="1468438" y="5656263"/>
            <a:ext cx="2501900" cy="520700"/>
          </a:xfrm>
          <a:prstGeom prst="rect">
            <a:avLst/>
          </a:prstGeom>
          <a:solidFill>
            <a:srgbClr val="0080FF"/>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b="1"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SDN Switch</a:t>
            </a:r>
          </a:p>
        </p:txBody>
      </p:sp>
      <p:sp>
        <p:nvSpPr>
          <p:cNvPr id="43035" name="Rectangle 27"/>
          <p:cNvSpPr>
            <a:spLocks/>
          </p:cNvSpPr>
          <p:nvPr/>
        </p:nvSpPr>
        <p:spPr bwMode="auto">
          <a:xfrm>
            <a:off x="3292475" y="3821113"/>
            <a:ext cx="2108200" cy="558800"/>
          </a:xfrm>
          <a:prstGeom prst="rect">
            <a:avLst/>
          </a:prstGeom>
          <a:solidFill>
            <a:srgbClr val="0080FF"/>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b="1"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SDN Switch</a:t>
            </a:r>
          </a:p>
        </p:txBody>
      </p:sp>
      <p:sp>
        <p:nvSpPr>
          <p:cNvPr id="43036" name="Rectangle 28"/>
          <p:cNvSpPr>
            <a:spLocks/>
          </p:cNvSpPr>
          <p:nvPr/>
        </p:nvSpPr>
        <p:spPr bwMode="auto">
          <a:xfrm>
            <a:off x="406400" y="2705100"/>
            <a:ext cx="3492500" cy="609600"/>
          </a:xfrm>
          <a:prstGeom prst="rect">
            <a:avLst/>
          </a:prstGeom>
          <a:solidFill>
            <a:schemeClr val="accent1"/>
          </a:solidFill>
          <a:ln w="38100" cap="flat">
            <a:solidFill>
              <a:srgbClr val="00FF00"/>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b="1"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Network controller</a:t>
            </a:r>
          </a:p>
        </p:txBody>
      </p:sp>
      <p:sp>
        <p:nvSpPr>
          <p:cNvPr id="43037" name="Rectangle 29"/>
          <p:cNvSpPr>
            <a:spLocks/>
          </p:cNvSpPr>
          <p:nvPr/>
        </p:nvSpPr>
        <p:spPr bwMode="auto">
          <a:xfrm>
            <a:off x="1035050" y="8978900"/>
            <a:ext cx="722313" cy="457200"/>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2100">
                <a:ea typeface="ＭＳ Ｐゴシック" panose="020B0600070205080204" pitchFamily="50" charset="-128"/>
              </a:rPr>
              <a:t>Data</a:t>
            </a:r>
          </a:p>
        </p:txBody>
      </p:sp>
      <p:sp>
        <p:nvSpPr>
          <p:cNvPr id="43038" name="Line 30"/>
          <p:cNvSpPr>
            <a:spLocks noChangeShapeType="1"/>
          </p:cNvSpPr>
          <p:nvPr/>
        </p:nvSpPr>
        <p:spPr bwMode="auto">
          <a:xfrm>
            <a:off x="7035800" y="6654800"/>
            <a:ext cx="128588" cy="871538"/>
          </a:xfrm>
          <a:prstGeom prst="line">
            <a:avLst/>
          </a:prstGeom>
          <a:noFill/>
          <a:ln w="76200">
            <a:solidFill>
              <a:srgbClr val="FFFF00"/>
            </a:solidFill>
            <a:prstDash val="sysDot"/>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43039" name="Line 31"/>
          <p:cNvSpPr>
            <a:spLocks noChangeShapeType="1"/>
          </p:cNvSpPr>
          <p:nvPr/>
        </p:nvSpPr>
        <p:spPr bwMode="auto">
          <a:xfrm>
            <a:off x="4940300" y="4953000"/>
            <a:ext cx="1946275" cy="404813"/>
          </a:xfrm>
          <a:prstGeom prst="line">
            <a:avLst/>
          </a:prstGeom>
          <a:noFill/>
          <a:ln w="76200">
            <a:solidFill>
              <a:srgbClr val="FFFF00"/>
            </a:solidFill>
            <a:prstDash val="sysDot"/>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43040" name="Line 32"/>
          <p:cNvSpPr>
            <a:spLocks noChangeShapeType="1"/>
          </p:cNvSpPr>
          <p:nvPr/>
        </p:nvSpPr>
        <p:spPr bwMode="auto">
          <a:xfrm rot="10800000" flipH="1">
            <a:off x="2882900" y="4749800"/>
            <a:ext cx="846138" cy="346075"/>
          </a:xfrm>
          <a:prstGeom prst="line">
            <a:avLst/>
          </a:prstGeom>
          <a:noFill/>
          <a:ln w="76200">
            <a:solidFill>
              <a:srgbClr val="FFFF00"/>
            </a:solidFill>
            <a:prstDash val="sysDot"/>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43041" name="Line 33"/>
          <p:cNvSpPr>
            <a:spLocks noChangeShapeType="1"/>
          </p:cNvSpPr>
          <p:nvPr/>
        </p:nvSpPr>
        <p:spPr bwMode="auto">
          <a:xfrm flipH="1">
            <a:off x="5549900" y="6756400"/>
            <a:ext cx="360363" cy="798513"/>
          </a:xfrm>
          <a:prstGeom prst="line">
            <a:avLst/>
          </a:prstGeom>
          <a:noFill/>
          <a:ln w="76200">
            <a:solidFill>
              <a:srgbClr val="FFFF00"/>
            </a:solidFill>
            <a:prstDash val="sysDot"/>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43042" name="Rectangle 34"/>
          <p:cNvSpPr>
            <a:spLocks/>
          </p:cNvSpPr>
          <p:nvPr/>
        </p:nvSpPr>
        <p:spPr bwMode="auto">
          <a:xfrm>
            <a:off x="2470150" y="8953500"/>
            <a:ext cx="722313" cy="457200"/>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2100">
                <a:ea typeface="ＭＳ Ｐゴシック" panose="020B0600070205080204" pitchFamily="50" charset="-128"/>
              </a:rPr>
              <a:t>Data</a:t>
            </a:r>
          </a:p>
        </p:txBody>
      </p:sp>
      <p:sp>
        <p:nvSpPr>
          <p:cNvPr id="43043" name="Rectangle 35"/>
          <p:cNvSpPr>
            <a:spLocks/>
          </p:cNvSpPr>
          <p:nvPr/>
        </p:nvSpPr>
        <p:spPr bwMode="auto">
          <a:xfrm>
            <a:off x="5137150" y="8902700"/>
            <a:ext cx="722313" cy="457200"/>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2100">
                <a:ea typeface="ＭＳ Ｐゴシック" panose="020B0600070205080204" pitchFamily="50" charset="-128"/>
              </a:rPr>
              <a:t>Data</a:t>
            </a:r>
          </a:p>
        </p:txBody>
      </p:sp>
      <p:sp>
        <p:nvSpPr>
          <p:cNvPr id="43044" name="Rectangle 36"/>
          <p:cNvSpPr>
            <a:spLocks/>
          </p:cNvSpPr>
          <p:nvPr/>
        </p:nvSpPr>
        <p:spPr bwMode="auto">
          <a:xfrm>
            <a:off x="6813550" y="8902700"/>
            <a:ext cx="722313" cy="457200"/>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2100">
                <a:ea typeface="ＭＳ Ｐゴシック" panose="020B0600070205080204" pitchFamily="50" charset="-128"/>
              </a:rPr>
              <a:t>Data</a:t>
            </a:r>
          </a:p>
        </p:txBody>
      </p:sp>
      <p:sp>
        <p:nvSpPr>
          <p:cNvPr id="43045" name="Rectangle 37"/>
          <p:cNvSpPr>
            <a:spLocks/>
          </p:cNvSpPr>
          <p:nvPr/>
        </p:nvSpPr>
        <p:spPr bwMode="auto">
          <a:xfrm>
            <a:off x="2470150" y="8978900"/>
            <a:ext cx="722313" cy="457200"/>
          </a:xfrm>
          <a:prstGeom prst="rect">
            <a:avLst/>
          </a:prstGeom>
          <a:noFill/>
          <a:ln w="38100">
            <a:solidFill>
              <a:srgbClr val="FFFF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2100">
                <a:ea typeface="ＭＳ Ｐゴシック" panose="020B0600070205080204" pitchFamily="50" charset="-128"/>
              </a:rPr>
              <a:t>Data</a:t>
            </a:r>
          </a:p>
        </p:txBody>
      </p:sp>
      <p:sp>
        <p:nvSpPr>
          <p:cNvPr id="43046" name="Rectangle 38"/>
          <p:cNvSpPr>
            <a:spLocks/>
          </p:cNvSpPr>
          <p:nvPr/>
        </p:nvSpPr>
        <p:spPr bwMode="auto">
          <a:xfrm>
            <a:off x="5137150" y="8928100"/>
            <a:ext cx="722313" cy="457200"/>
          </a:xfrm>
          <a:prstGeom prst="rect">
            <a:avLst/>
          </a:prstGeom>
          <a:noFill/>
          <a:ln w="38100">
            <a:solidFill>
              <a:srgbClr val="FFFF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2100">
                <a:ea typeface="ＭＳ Ｐゴシック" panose="020B0600070205080204" pitchFamily="50" charset="-128"/>
              </a:rPr>
              <a:t>Data</a:t>
            </a:r>
          </a:p>
        </p:txBody>
      </p:sp>
      <p:sp>
        <p:nvSpPr>
          <p:cNvPr id="43047" name="Rectangle 39"/>
          <p:cNvSpPr>
            <a:spLocks/>
          </p:cNvSpPr>
          <p:nvPr/>
        </p:nvSpPr>
        <p:spPr bwMode="auto">
          <a:xfrm>
            <a:off x="6813550" y="8928100"/>
            <a:ext cx="722313" cy="457200"/>
          </a:xfrm>
          <a:prstGeom prst="rect">
            <a:avLst/>
          </a:prstGeom>
          <a:noFill/>
          <a:ln w="38100">
            <a:solidFill>
              <a:srgbClr val="FFFF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2100">
                <a:ea typeface="ＭＳ Ｐゴシック" panose="020B0600070205080204" pitchFamily="50" charset="-128"/>
              </a:rPr>
              <a:t>Data</a:t>
            </a:r>
          </a:p>
        </p:txBody>
      </p:sp>
      <p:sp>
        <p:nvSpPr>
          <p:cNvPr id="43061" name="AutoShape 53"/>
          <p:cNvSpPr>
            <a:spLocks/>
          </p:cNvSpPr>
          <p:nvPr/>
        </p:nvSpPr>
        <p:spPr bwMode="auto">
          <a:xfrm>
            <a:off x="292100" y="4381500"/>
            <a:ext cx="1993900" cy="965200"/>
          </a:xfrm>
          <a:custGeom>
            <a:avLst/>
            <a:gdLst/>
            <a:ahLst/>
            <a:cxnLst/>
            <a:rect l="0" t="0" r="r" b="b"/>
            <a:pathLst>
              <a:path w="21600" h="16375">
                <a:moveTo>
                  <a:pt x="0" y="0"/>
                </a:moveTo>
                <a:lnTo>
                  <a:pt x="0" y="16375"/>
                </a:lnTo>
                <a:lnTo>
                  <a:pt x="17700" y="16375"/>
                </a:lnTo>
                <a:lnTo>
                  <a:pt x="19076" y="21600"/>
                </a:lnTo>
                <a:lnTo>
                  <a:pt x="20452" y="16375"/>
                </a:lnTo>
                <a:lnTo>
                  <a:pt x="21600" y="16375"/>
                </a:lnTo>
                <a:lnTo>
                  <a:pt x="21600" y="0"/>
                </a:lnTo>
                <a:lnTo>
                  <a:pt x="0" y="0"/>
                </a:lnTo>
                <a:close/>
                <a:moveTo>
                  <a:pt x="0" y="0"/>
                </a:moveTo>
              </a:path>
            </a:pathLst>
          </a:custGeom>
          <a:solidFill>
            <a:srgbClr val="FFFFFF"/>
          </a:solidFill>
          <a:ln>
            <a:noFill/>
          </a:ln>
          <a:extLst>
            <a:ext uri="{91240B29-F687-4F45-9708-019B960494DF}">
              <a14:hiddenLine xmlns:a14="http://schemas.microsoft.com/office/drawing/2010/main" w="25400" cap="flat">
                <a:solidFill>
                  <a:srgbClr val="000000"/>
                </a:solidFill>
                <a:miter lim="800000"/>
                <a:headEnd type="none" w="med" len="med"/>
                <a:tailEnd type="none" w="med" len="med"/>
              </a14:hiddenLine>
            </a:ext>
          </a:extLst>
        </p:spPr>
        <p:txBody>
          <a:bodyPr lIns="127000" tIns="127000" rIns="127000" bIns="12700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eaLnBrk="1" hangingPunct="1">
              <a:defRPr/>
            </a:pPr>
            <a:r>
              <a:rPr lang="en-US" altLang="ja-JP" sz="2500" b="1" smtClean="0">
                <a:solidFill>
                  <a:schemeClr val="bg1"/>
                </a:solidFill>
                <a:effectLst>
                  <a:outerShdw blurRad="38100" dist="38100" dir="2700000" algn="tl">
                    <a:srgbClr val="C0C0C0"/>
                  </a:outerShdw>
                </a:effectLst>
                <a:latin typeface="Helvetica Neue" charset="0"/>
                <a:ea typeface="ＭＳ Ｐゴシック" panose="020B0600070205080204" pitchFamily="50" charset="-128"/>
                <a:sym typeface="Helvetica Neue" charset="0"/>
              </a:rPr>
              <a:t>In   </a:t>
            </a:r>
            <a:r>
              <a:rPr lang="ja-JP" altLang="en-US" sz="2500" b="1" smtClean="0">
                <a:solidFill>
                  <a:schemeClr val="bg1"/>
                </a:solidFill>
                <a:effectLst>
                  <a:outerShdw blurRad="38100" dist="38100" dir="2700000" algn="tl">
                    <a:srgbClr val="C0C0C0"/>
                  </a:outerShdw>
                </a:effectLst>
                <a:latin typeface="Helvetica Neue" charset="0"/>
                <a:ea typeface="ＭＳ Ｐゴシック" panose="020B0600070205080204" pitchFamily="50" charset="-128"/>
                <a:sym typeface="Helvetica Neue" charset="0"/>
              </a:rPr>
              <a:t>：</a:t>
            </a:r>
            <a:r>
              <a:rPr lang="en-US" altLang="ja-JP" sz="2500" b="1" smtClean="0">
                <a:solidFill>
                  <a:schemeClr val="bg1"/>
                </a:solidFill>
                <a:effectLst>
                  <a:outerShdw blurRad="38100" dist="38100" dir="2700000" algn="tl">
                    <a:srgbClr val="C0C0C0"/>
                  </a:outerShdw>
                </a:effectLst>
                <a:latin typeface="Helvetica Neue" charset="0"/>
                <a:ea typeface="ＭＳ Ｐゴシック" panose="020B0600070205080204" pitchFamily="50" charset="-128"/>
                <a:sym typeface="Helvetica Neue" charset="0"/>
              </a:rPr>
              <a:t>2</a:t>
            </a:r>
          </a:p>
          <a:p>
            <a:pPr eaLnBrk="1" hangingPunct="1">
              <a:defRPr/>
            </a:pPr>
            <a:r>
              <a:rPr lang="en-US" altLang="ja-JP" sz="2500" b="1" smtClean="0">
                <a:solidFill>
                  <a:schemeClr val="bg1"/>
                </a:solidFill>
                <a:effectLst>
                  <a:outerShdw blurRad="38100" dist="38100" dir="2700000" algn="tl">
                    <a:srgbClr val="C0C0C0"/>
                  </a:outerShdw>
                </a:effectLst>
                <a:latin typeface="Helvetica Neue" charset="0"/>
                <a:ea typeface="ＭＳ Ｐゴシック" panose="020B0600070205080204" pitchFamily="50" charset="-128"/>
                <a:sym typeface="Helvetica Neue" charset="0"/>
              </a:rPr>
              <a:t>Out</a:t>
            </a:r>
            <a:r>
              <a:rPr lang="ja-JP" altLang="en-US" sz="2500" b="1" smtClean="0">
                <a:solidFill>
                  <a:schemeClr val="bg1"/>
                </a:solidFill>
                <a:effectLst>
                  <a:outerShdw blurRad="38100" dist="38100" dir="2700000" algn="tl">
                    <a:srgbClr val="C0C0C0"/>
                  </a:outerShdw>
                </a:effectLst>
                <a:latin typeface="Helvetica Neue" charset="0"/>
                <a:ea typeface="ＭＳ Ｐゴシック" panose="020B0600070205080204" pitchFamily="50" charset="-128"/>
                <a:sym typeface="Helvetica Neue" charset="0"/>
              </a:rPr>
              <a:t>：</a:t>
            </a:r>
            <a:r>
              <a:rPr lang="en-US" altLang="ja-JP" sz="2500" b="1" smtClean="0">
                <a:solidFill>
                  <a:schemeClr val="bg1"/>
                </a:solidFill>
                <a:effectLst>
                  <a:outerShdw blurRad="38100" dist="38100" dir="2700000" algn="tl">
                    <a:srgbClr val="C0C0C0"/>
                  </a:outerShdw>
                </a:effectLst>
                <a:latin typeface="Helvetica Neue" charset="0"/>
                <a:ea typeface="ＭＳ Ｐゴシック" panose="020B0600070205080204" pitchFamily="50" charset="-128"/>
                <a:sym typeface="Helvetica Neue" charset="0"/>
              </a:rPr>
              <a:t>1, 4</a:t>
            </a:r>
          </a:p>
        </p:txBody>
      </p:sp>
      <p:sp>
        <p:nvSpPr>
          <p:cNvPr id="43062" name="AutoShape 54"/>
          <p:cNvSpPr>
            <a:spLocks/>
          </p:cNvSpPr>
          <p:nvPr/>
        </p:nvSpPr>
        <p:spPr bwMode="auto">
          <a:xfrm>
            <a:off x="7010400" y="3924300"/>
            <a:ext cx="2032000" cy="965200"/>
          </a:xfrm>
          <a:custGeom>
            <a:avLst/>
            <a:gdLst/>
            <a:ahLst/>
            <a:cxnLst/>
            <a:rect l="0" t="0" r="r" b="b"/>
            <a:pathLst>
              <a:path w="21600" h="12007">
                <a:moveTo>
                  <a:pt x="0" y="0"/>
                </a:moveTo>
                <a:lnTo>
                  <a:pt x="0" y="12007"/>
                </a:lnTo>
                <a:lnTo>
                  <a:pt x="4940" y="12007"/>
                </a:lnTo>
                <a:lnTo>
                  <a:pt x="6168" y="21600"/>
                </a:lnTo>
                <a:lnTo>
                  <a:pt x="7395" y="12007"/>
                </a:lnTo>
                <a:lnTo>
                  <a:pt x="21600" y="12007"/>
                </a:lnTo>
                <a:lnTo>
                  <a:pt x="21600" y="0"/>
                </a:lnTo>
                <a:lnTo>
                  <a:pt x="0" y="0"/>
                </a:lnTo>
                <a:close/>
                <a:moveTo>
                  <a:pt x="0" y="0"/>
                </a:moveTo>
              </a:path>
            </a:pathLst>
          </a:custGeom>
          <a:solidFill>
            <a:srgbClr val="FFFFFF"/>
          </a:solidFill>
          <a:ln>
            <a:noFill/>
          </a:ln>
          <a:extLst>
            <a:ext uri="{91240B29-F687-4F45-9708-019B960494DF}">
              <a14:hiddenLine xmlns:a14="http://schemas.microsoft.com/office/drawing/2010/main" w="25400" cap="flat">
                <a:solidFill>
                  <a:srgbClr val="000000"/>
                </a:solidFill>
                <a:miter lim="800000"/>
                <a:headEnd type="none" w="med" len="med"/>
                <a:tailEnd type="none" w="med" len="med"/>
              </a14:hiddenLine>
            </a:ext>
          </a:extLst>
        </p:spPr>
        <p:txBody>
          <a:bodyPr lIns="127000" tIns="127000" rIns="127000" bIns="12700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eaLnBrk="1" hangingPunct="1">
              <a:defRPr/>
            </a:pPr>
            <a:r>
              <a:rPr lang="en-US" altLang="ja-JP" sz="2500" b="1" smtClean="0">
                <a:solidFill>
                  <a:schemeClr val="bg1"/>
                </a:solidFill>
                <a:effectLst>
                  <a:outerShdw blurRad="38100" dist="38100" dir="2700000" algn="tl">
                    <a:srgbClr val="C0C0C0"/>
                  </a:outerShdw>
                </a:effectLst>
                <a:latin typeface="Helvetica Neue" charset="0"/>
                <a:ea typeface="ＭＳ Ｐゴシック" panose="020B0600070205080204" pitchFamily="50" charset="-128"/>
                <a:sym typeface="Helvetica Neue" charset="0"/>
              </a:rPr>
              <a:t>In   </a:t>
            </a:r>
            <a:r>
              <a:rPr lang="ja-JP" altLang="en-US" sz="2500" b="1" smtClean="0">
                <a:solidFill>
                  <a:schemeClr val="bg1"/>
                </a:solidFill>
                <a:effectLst>
                  <a:outerShdw blurRad="38100" dist="38100" dir="2700000" algn="tl">
                    <a:srgbClr val="C0C0C0"/>
                  </a:outerShdw>
                </a:effectLst>
                <a:latin typeface="Helvetica Neue" charset="0"/>
                <a:ea typeface="ＭＳ Ｐゴシック" panose="020B0600070205080204" pitchFamily="50" charset="-128"/>
                <a:sym typeface="Helvetica Neue" charset="0"/>
              </a:rPr>
              <a:t>：</a:t>
            </a:r>
            <a:r>
              <a:rPr lang="en-US" altLang="ja-JP" sz="2500" b="1" smtClean="0">
                <a:solidFill>
                  <a:schemeClr val="bg1"/>
                </a:solidFill>
                <a:effectLst>
                  <a:outerShdw blurRad="38100" dist="38100" dir="2700000" algn="tl">
                    <a:srgbClr val="C0C0C0"/>
                  </a:outerShdw>
                </a:effectLst>
                <a:latin typeface="Helvetica Neue" charset="0"/>
                <a:ea typeface="ＭＳ Ｐゴシック" panose="020B0600070205080204" pitchFamily="50" charset="-128"/>
                <a:sym typeface="Helvetica Neue" charset="0"/>
              </a:rPr>
              <a:t>1</a:t>
            </a:r>
          </a:p>
          <a:p>
            <a:pPr eaLnBrk="1" hangingPunct="1">
              <a:defRPr/>
            </a:pPr>
            <a:r>
              <a:rPr lang="en-US" altLang="ja-JP" sz="2500" b="1" smtClean="0">
                <a:solidFill>
                  <a:schemeClr val="bg1"/>
                </a:solidFill>
                <a:effectLst>
                  <a:outerShdw blurRad="38100" dist="38100" dir="2700000" algn="tl">
                    <a:srgbClr val="C0C0C0"/>
                  </a:outerShdw>
                </a:effectLst>
                <a:latin typeface="Helvetica Neue" charset="0"/>
                <a:ea typeface="ＭＳ Ｐゴシック" panose="020B0600070205080204" pitchFamily="50" charset="-128"/>
                <a:sym typeface="Helvetica Neue" charset="0"/>
              </a:rPr>
              <a:t>Out</a:t>
            </a:r>
            <a:r>
              <a:rPr lang="ja-JP" altLang="en-US" sz="2500" b="1" smtClean="0">
                <a:solidFill>
                  <a:schemeClr val="bg1"/>
                </a:solidFill>
                <a:effectLst>
                  <a:outerShdw blurRad="38100" dist="38100" dir="2700000" algn="tl">
                    <a:srgbClr val="C0C0C0"/>
                  </a:outerShdw>
                </a:effectLst>
                <a:latin typeface="Helvetica Neue" charset="0"/>
                <a:ea typeface="ＭＳ Ｐゴシック" panose="020B0600070205080204" pitchFamily="50" charset="-128"/>
                <a:sym typeface="Helvetica Neue" charset="0"/>
              </a:rPr>
              <a:t>：</a:t>
            </a:r>
            <a:r>
              <a:rPr lang="en-US" altLang="ja-JP" sz="2500" b="1" smtClean="0">
                <a:solidFill>
                  <a:schemeClr val="bg1"/>
                </a:solidFill>
                <a:effectLst>
                  <a:outerShdw blurRad="38100" dist="38100" dir="2700000" algn="tl">
                    <a:srgbClr val="C0C0C0"/>
                  </a:outerShdw>
                </a:effectLst>
                <a:latin typeface="Helvetica Neue" charset="0"/>
                <a:ea typeface="ＭＳ Ｐゴシック" panose="020B0600070205080204" pitchFamily="50" charset="-128"/>
                <a:sym typeface="Helvetica Neue" charset="0"/>
              </a:rPr>
              <a:t>2, 4</a:t>
            </a:r>
          </a:p>
        </p:txBody>
      </p:sp>
      <p:sp>
        <p:nvSpPr>
          <p:cNvPr id="43063" name="AutoShape 55"/>
          <p:cNvSpPr>
            <a:spLocks/>
          </p:cNvSpPr>
          <p:nvPr/>
        </p:nvSpPr>
        <p:spPr bwMode="auto">
          <a:xfrm>
            <a:off x="5588000" y="2857500"/>
            <a:ext cx="1803400" cy="977900"/>
          </a:xfrm>
          <a:custGeom>
            <a:avLst/>
            <a:gdLst/>
            <a:ahLst/>
            <a:cxnLst/>
            <a:rect l="0" t="0" r="r" b="b"/>
            <a:pathLst>
              <a:path w="19540" h="18622">
                <a:moveTo>
                  <a:pt x="0" y="0"/>
                </a:moveTo>
                <a:lnTo>
                  <a:pt x="0" y="15901"/>
                </a:lnTo>
                <a:lnTo>
                  <a:pt x="-2060" y="21600"/>
                </a:lnTo>
                <a:lnTo>
                  <a:pt x="2275" y="18622"/>
                </a:lnTo>
                <a:lnTo>
                  <a:pt x="19540" y="18622"/>
                </a:lnTo>
                <a:lnTo>
                  <a:pt x="19540" y="0"/>
                </a:lnTo>
                <a:lnTo>
                  <a:pt x="0" y="0"/>
                </a:lnTo>
                <a:close/>
                <a:moveTo>
                  <a:pt x="0" y="0"/>
                </a:moveTo>
              </a:path>
            </a:pathLst>
          </a:custGeom>
          <a:solidFill>
            <a:srgbClr val="FFFFFF"/>
          </a:solidFill>
          <a:ln>
            <a:noFill/>
          </a:ln>
          <a:extLst>
            <a:ext uri="{91240B29-F687-4F45-9708-019B960494DF}">
              <a14:hiddenLine xmlns:a14="http://schemas.microsoft.com/office/drawing/2010/main" w="25400" cap="flat">
                <a:solidFill>
                  <a:srgbClr val="000000"/>
                </a:solidFill>
                <a:miter lim="800000"/>
                <a:headEnd type="none" w="med" len="med"/>
                <a:tailEnd type="none" w="med" len="med"/>
              </a14:hiddenLine>
            </a:ext>
          </a:extLst>
        </p:spPr>
        <p:txBody>
          <a:bodyPr lIns="127000" tIns="127000" rIns="127000" bIns="12700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eaLnBrk="1" hangingPunct="1">
              <a:defRPr/>
            </a:pPr>
            <a:r>
              <a:rPr lang="en-US" altLang="ja-JP" sz="2500" b="1" smtClean="0">
                <a:solidFill>
                  <a:schemeClr val="bg1"/>
                </a:solidFill>
                <a:effectLst>
                  <a:outerShdw blurRad="38100" dist="38100" dir="2700000" algn="tl">
                    <a:srgbClr val="C0C0C0"/>
                  </a:outerShdw>
                </a:effectLst>
                <a:latin typeface="Helvetica Neue" charset="0"/>
                <a:ea typeface="ＭＳ Ｐゴシック" panose="020B0600070205080204" pitchFamily="50" charset="-128"/>
                <a:sym typeface="Helvetica Neue" charset="0"/>
              </a:rPr>
              <a:t>In   </a:t>
            </a:r>
            <a:r>
              <a:rPr lang="ja-JP" altLang="en-US" sz="2500" b="1" smtClean="0">
                <a:solidFill>
                  <a:schemeClr val="bg1"/>
                </a:solidFill>
                <a:effectLst>
                  <a:outerShdw blurRad="38100" dist="38100" dir="2700000" algn="tl">
                    <a:srgbClr val="C0C0C0"/>
                  </a:outerShdw>
                </a:effectLst>
                <a:latin typeface="Helvetica Neue" charset="0"/>
                <a:ea typeface="ＭＳ Ｐゴシック" panose="020B0600070205080204" pitchFamily="50" charset="-128"/>
                <a:sym typeface="Helvetica Neue" charset="0"/>
              </a:rPr>
              <a:t>：</a:t>
            </a:r>
            <a:r>
              <a:rPr lang="en-US" altLang="ja-JP" sz="2500" b="1" smtClean="0">
                <a:solidFill>
                  <a:schemeClr val="bg1"/>
                </a:solidFill>
                <a:effectLst>
                  <a:outerShdw blurRad="38100" dist="38100" dir="2700000" algn="tl">
                    <a:srgbClr val="C0C0C0"/>
                  </a:outerShdw>
                </a:effectLst>
                <a:latin typeface="Helvetica Neue" charset="0"/>
                <a:ea typeface="ＭＳ Ｐゴシック" panose="020B0600070205080204" pitchFamily="50" charset="-128"/>
                <a:sym typeface="Helvetica Neue" charset="0"/>
              </a:rPr>
              <a:t>1</a:t>
            </a:r>
          </a:p>
          <a:p>
            <a:pPr eaLnBrk="1" hangingPunct="1">
              <a:defRPr/>
            </a:pPr>
            <a:r>
              <a:rPr lang="en-US" altLang="ja-JP" sz="2500" b="1" smtClean="0">
                <a:solidFill>
                  <a:schemeClr val="bg1"/>
                </a:solidFill>
                <a:effectLst>
                  <a:outerShdw blurRad="38100" dist="38100" dir="2700000" algn="tl">
                    <a:srgbClr val="C0C0C0"/>
                  </a:outerShdw>
                </a:effectLst>
                <a:latin typeface="Helvetica Neue" charset="0"/>
                <a:ea typeface="ＭＳ Ｐゴシック" panose="020B0600070205080204" pitchFamily="50" charset="-128"/>
                <a:sym typeface="Helvetica Neue" charset="0"/>
              </a:rPr>
              <a:t>Out</a:t>
            </a:r>
            <a:r>
              <a:rPr lang="ja-JP" altLang="en-US" sz="2500" b="1" smtClean="0">
                <a:solidFill>
                  <a:schemeClr val="bg1"/>
                </a:solidFill>
                <a:effectLst>
                  <a:outerShdw blurRad="38100" dist="38100" dir="2700000" algn="tl">
                    <a:srgbClr val="C0C0C0"/>
                  </a:outerShdw>
                </a:effectLst>
                <a:latin typeface="Helvetica Neue" charset="0"/>
                <a:ea typeface="ＭＳ Ｐゴシック" panose="020B0600070205080204" pitchFamily="50" charset="-128"/>
                <a:sym typeface="Helvetica Neue" charset="0"/>
              </a:rPr>
              <a:t>：</a:t>
            </a:r>
            <a:r>
              <a:rPr lang="en-US" altLang="ja-JP" sz="2500" b="1" smtClean="0">
                <a:solidFill>
                  <a:schemeClr val="bg1"/>
                </a:solidFill>
                <a:effectLst>
                  <a:outerShdw blurRad="38100" dist="38100" dir="2700000" algn="tl">
                    <a:srgbClr val="C0C0C0"/>
                  </a:outerShdw>
                </a:effectLst>
                <a:latin typeface="Helvetica Neue" charset="0"/>
                <a:ea typeface="ＭＳ Ｐゴシック" panose="020B0600070205080204" pitchFamily="50" charset="-128"/>
                <a:sym typeface="Helvetica Neue" charset="0"/>
              </a:rPr>
              <a:t>2</a:t>
            </a:r>
          </a:p>
        </p:txBody>
      </p:sp>
      <p:sp>
        <p:nvSpPr>
          <p:cNvPr id="43064" name="Line 56"/>
          <p:cNvSpPr>
            <a:spLocks noChangeShapeType="1"/>
          </p:cNvSpPr>
          <p:nvPr/>
        </p:nvSpPr>
        <p:spPr bwMode="auto">
          <a:xfrm rot="10800000">
            <a:off x="2794000" y="3421063"/>
            <a:ext cx="1304925" cy="352425"/>
          </a:xfrm>
          <a:prstGeom prst="line">
            <a:avLst/>
          </a:prstGeom>
          <a:noFill/>
          <a:ln w="76200">
            <a:solidFill>
              <a:schemeClr val="tx1"/>
            </a:solidFill>
            <a:prstDash val="sysDot"/>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43065" name="Line 57"/>
          <p:cNvSpPr>
            <a:spLocks noChangeShapeType="1"/>
          </p:cNvSpPr>
          <p:nvPr/>
        </p:nvSpPr>
        <p:spPr bwMode="auto">
          <a:xfrm rot="10800000">
            <a:off x="2644775" y="3429000"/>
            <a:ext cx="3619500" cy="2266950"/>
          </a:xfrm>
          <a:prstGeom prst="line">
            <a:avLst/>
          </a:prstGeom>
          <a:noFill/>
          <a:ln w="76200">
            <a:solidFill>
              <a:schemeClr val="tx1"/>
            </a:solidFill>
            <a:prstDash val="sysDot"/>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43066" name="Line 58"/>
          <p:cNvSpPr>
            <a:spLocks noChangeShapeType="1"/>
          </p:cNvSpPr>
          <p:nvPr/>
        </p:nvSpPr>
        <p:spPr bwMode="auto">
          <a:xfrm rot="10800000" flipH="1">
            <a:off x="2409825" y="3433763"/>
            <a:ext cx="96838" cy="2201862"/>
          </a:xfrm>
          <a:prstGeom prst="line">
            <a:avLst/>
          </a:prstGeom>
          <a:noFill/>
          <a:ln w="76200">
            <a:solidFill>
              <a:schemeClr val="tx1"/>
            </a:solidFill>
            <a:prstDash val="sysDot"/>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31787" name="Line 59"/>
          <p:cNvSpPr>
            <a:spLocks noChangeShapeType="1"/>
          </p:cNvSpPr>
          <p:nvPr/>
        </p:nvSpPr>
        <p:spPr bwMode="auto">
          <a:xfrm>
            <a:off x="7939088" y="6645275"/>
            <a:ext cx="881062" cy="1130300"/>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31788" name="Rectangle 60"/>
          <p:cNvSpPr>
            <a:spLocks/>
          </p:cNvSpPr>
          <p:nvPr/>
        </p:nvSpPr>
        <p:spPr bwMode="auto">
          <a:xfrm>
            <a:off x="3048000" y="6172200"/>
            <a:ext cx="304800" cy="492125"/>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5</a:t>
            </a:r>
          </a:p>
        </p:txBody>
      </p:sp>
      <p:sp>
        <p:nvSpPr>
          <p:cNvPr id="31789" name="Rectangle 61"/>
          <p:cNvSpPr>
            <a:spLocks/>
          </p:cNvSpPr>
          <p:nvPr/>
        </p:nvSpPr>
        <p:spPr bwMode="auto">
          <a:xfrm>
            <a:off x="3543300" y="6159500"/>
            <a:ext cx="304800" cy="492125"/>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6</a:t>
            </a:r>
          </a:p>
        </p:txBody>
      </p:sp>
      <p:sp>
        <p:nvSpPr>
          <p:cNvPr id="43070" name="Rectangle 62"/>
          <p:cNvSpPr>
            <a:spLocks/>
          </p:cNvSpPr>
          <p:nvPr/>
        </p:nvSpPr>
        <p:spPr bwMode="auto">
          <a:xfrm>
            <a:off x="1184275" y="7616825"/>
            <a:ext cx="533400" cy="749300"/>
          </a:xfrm>
          <a:prstGeom prst="rect">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N</a:t>
            </a:r>
          </a:p>
        </p:txBody>
      </p:sp>
      <p:sp>
        <p:nvSpPr>
          <p:cNvPr id="43071" name="Oval 63"/>
          <p:cNvSpPr>
            <a:spLocks/>
          </p:cNvSpPr>
          <p:nvPr/>
        </p:nvSpPr>
        <p:spPr bwMode="auto">
          <a:xfrm>
            <a:off x="952500" y="8208963"/>
            <a:ext cx="762000" cy="676275"/>
          </a:xfrm>
          <a:prstGeom prst="ellipse">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4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P0</a:t>
            </a:r>
          </a:p>
        </p:txBody>
      </p:sp>
      <p:sp>
        <p:nvSpPr>
          <p:cNvPr id="31792" name="Rectangle 64"/>
          <p:cNvSpPr>
            <a:spLocks/>
          </p:cNvSpPr>
          <p:nvPr/>
        </p:nvSpPr>
        <p:spPr bwMode="auto">
          <a:xfrm>
            <a:off x="304800" y="1054100"/>
            <a:ext cx="123952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eaLnBrk="1" hangingPunct="1">
              <a:lnSpc>
                <a:spcPct val="90000"/>
              </a:lnSpc>
              <a:spcBef>
                <a:spcPct val="0"/>
              </a:spcBef>
              <a:buSzTx/>
              <a:buFontTx/>
              <a:buNone/>
            </a:pPr>
            <a:r>
              <a:rPr lang="en-US" altLang="ja-JP" sz="3200" b="1">
                <a:ea typeface="ＭＳ Ｐゴシック" panose="020B0600070205080204" pitchFamily="50" charset="-128"/>
              </a:rPr>
              <a:t>An SDN feature that Network controller can choose outgoing ports of incoming packet on switches is adapted to MPI_Bcast as a duplication action.</a:t>
            </a:r>
          </a:p>
        </p:txBody>
      </p:sp>
      <p:sp>
        <p:nvSpPr>
          <p:cNvPr id="31793" name="Rectangle 65"/>
          <p:cNvSpPr>
            <a:spLocks/>
          </p:cNvSpPr>
          <p:nvPr/>
        </p:nvSpPr>
        <p:spPr bwMode="auto">
          <a:xfrm>
            <a:off x="-11113" y="222250"/>
            <a:ext cx="130159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900" b="1">
                <a:ea typeface="ＭＳ Ｐゴシック" panose="020B0600070205080204" pitchFamily="50" charset="-128"/>
              </a:rPr>
              <a:t>Proposed Method: SDN_MPI_Bcast</a:t>
            </a:r>
          </a:p>
        </p:txBody>
      </p:sp>
      <p:sp>
        <p:nvSpPr>
          <p:cNvPr id="43074" name="Rectangle 66"/>
          <p:cNvSpPr>
            <a:spLocks/>
          </p:cNvSpPr>
          <p:nvPr/>
        </p:nvSpPr>
        <p:spPr bwMode="auto">
          <a:xfrm>
            <a:off x="1892300" y="7581900"/>
            <a:ext cx="533400" cy="749300"/>
          </a:xfrm>
          <a:prstGeom prst="rect">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N</a:t>
            </a:r>
          </a:p>
        </p:txBody>
      </p:sp>
      <p:sp>
        <p:nvSpPr>
          <p:cNvPr id="43075" name="Rectangle 67"/>
          <p:cNvSpPr>
            <a:spLocks/>
          </p:cNvSpPr>
          <p:nvPr/>
        </p:nvSpPr>
        <p:spPr bwMode="auto">
          <a:xfrm>
            <a:off x="2641600" y="7556500"/>
            <a:ext cx="533400" cy="749300"/>
          </a:xfrm>
          <a:prstGeom prst="rect">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N</a:t>
            </a:r>
          </a:p>
        </p:txBody>
      </p:sp>
      <p:sp>
        <p:nvSpPr>
          <p:cNvPr id="43076" name="Rectangle 68"/>
          <p:cNvSpPr>
            <a:spLocks/>
          </p:cNvSpPr>
          <p:nvPr/>
        </p:nvSpPr>
        <p:spPr bwMode="auto">
          <a:xfrm>
            <a:off x="3390900" y="7569200"/>
            <a:ext cx="533400" cy="749300"/>
          </a:xfrm>
          <a:prstGeom prst="rect">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N</a:t>
            </a:r>
          </a:p>
        </p:txBody>
      </p:sp>
      <p:sp>
        <p:nvSpPr>
          <p:cNvPr id="43077" name="Rectangle 69"/>
          <p:cNvSpPr>
            <a:spLocks/>
          </p:cNvSpPr>
          <p:nvPr/>
        </p:nvSpPr>
        <p:spPr bwMode="auto">
          <a:xfrm>
            <a:off x="4140200" y="7569200"/>
            <a:ext cx="533400" cy="749300"/>
          </a:xfrm>
          <a:prstGeom prst="rect">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N</a:t>
            </a:r>
          </a:p>
        </p:txBody>
      </p:sp>
      <p:sp>
        <p:nvSpPr>
          <p:cNvPr id="43078" name="Oval 70"/>
          <p:cNvSpPr>
            <a:spLocks/>
          </p:cNvSpPr>
          <p:nvPr/>
        </p:nvSpPr>
        <p:spPr bwMode="auto">
          <a:xfrm>
            <a:off x="2495550" y="8221663"/>
            <a:ext cx="763588" cy="676275"/>
          </a:xfrm>
          <a:prstGeom prst="ellipse">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4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P2</a:t>
            </a:r>
          </a:p>
        </p:txBody>
      </p:sp>
      <p:sp>
        <p:nvSpPr>
          <p:cNvPr id="43079" name="Rectangle 71"/>
          <p:cNvSpPr>
            <a:spLocks/>
          </p:cNvSpPr>
          <p:nvPr/>
        </p:nvSpPr>
        <p:spPr bwMode="auto">
          <a:xfrm>
            <a:off x="5359400" y="7594600"/>
            <a:ext cx="533400" cy="749300"/>
          </a:xfrm>
          <a:prstGeom prst="rect">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N</a:t>
            </a:r>
          </a:p>
        </p:txBody>
      </p:sp>
      <p:sp>
        <p:nvSpPr>
          <p:cNvPr id="43080" name="Rectangle 72"/>
          <p:cNvSpPr>
            <a:spLocks/>
          </p:cNvSpPr>
          <p:nvPr/>
        </p:nvSpPr>
        <p:spPr bwMode="auto">
          <a:xfrm>
            <a:off x="6070600" y="7556500"/>
            <a:ext cx="533400" cy="749300"/>
          </a:xfrm>
          <a:prstGeom prst="rect">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N</a:t>
            </a:r>
          </a:p>
        </p:txBody>
      </p:sp>
      <p:sp>
        <p:nvSpPr>
          <p:cNvPr id="43081" name="Rectangle 73"/>
          <p:cNvSpPr>
            <a:spLocks/>
          </p:cNvSpPr>
          <p:nvPr/>
        </p:nvSpPr>
        <p:spPr bwMode="auto">
          <a:xfrm>
            <a:off x="6819900" y="7531100"/>
            <a:ext cx="533400" cy="749300"/>
          </a:xfrm>
          <a:prstGeom prst="rect">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N</a:t>
            </a:r>
          </a:p>
        </p:txBody>
      </p:sp>
      <p:sp>
        <p:nvSpPr>
          <p:cNvPr id="43082" name="Rectangle 74"/>
          <p:cNvSpPr>
            <a:spLocks/>
          </p:cNvSpPr>
          <p:nvPr/>
        </p:nvSpPr>
        <p:spPr bwMode="auto">
          <a:xfrm>
            <a:off x="7569200" y="7543800"/>
            <a:ext cx="533400" cy="749300"/>
          </a:xfrm>
          <a:prstGeom prst="rect">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N</a:t>
            </a:r>
          </a:p>
        </p:txBody>
      </p:sp>
      <p:sp>
        <p:nvSpPr>
          <p:cNvPr id="43083" name="Rectangle 75"/>
          <p:cNvSpPr>
            <a:spLocks/>
          </p:cNvSpPr>
          <p:nvPr/>
        </p:nvSpPr>
        <p:spPr bwMode="auto">
          <a:xfrm>
            <a:off x="8318500" y="7543800"/>
            <a:ext cx="533400" cy="749300"/>
          </a:xfrm>
          <a:prstGeom prst="rect">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N</a:t>
            </a:r>
          </a:p>
        </p:txBody>
      </p:sp>
      <p:sp>
        <p:nvSpPr>
          <p:cNvPr id="43084" name="Oval 76"/>
          <p:cNvSpPr>
            <a:spLocks/>
          </p:cNvSpPr>
          <p:nvPr/>
        </p:nvSpPr>
        <p:spPr bwMode="auto">
          <a:xfrm>
            <a:off x="5105400" y="8161338"/>
            <a:ext cx="762000" cy="676275"/>
          </a:xfrm>
          <a:prstGeom prst="ellipse">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4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P3</a:t>
            </a:r>
          </a:p>
        </p:txBody>
      </p:sp>
      <p:sp>
        <p:nvSpPr>
          <p:cNvPr id="43085" name="Oval 77"/>
          <p:cNvSpPr>
            <a:spLocks/>
          </p:cNvSpPr>
          <p:nvPr/>
        </p:nvSpPr>
        <p:spPr bwMode="auto">
          <a:xfrm>
            <a:off x="6653213" y="8174038"/>
            <a:ext cx="762000" cy="677862"/>
          </a:xfrm>
          <a:prstGeom prst="ellipse">
            <a:avLst/>
          </a:prstGeom>
          <a:solidFill>
            <a:srgbClr val="000025"/>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40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P1</a:t>
            </a:r>
          </a:p>
        </p:txBody>
      </p:sp>
      <p:sp>
        <p:nvSpPr>
          <p:cNvPr id="31806" name="Rectangle 78"/>
          <p:cNvSpPr>
            <a:spLocks/>
          </p:cNvSpPr>
          <p:nvPr/>
        </p:nvSpPr>
        <p:spPr bwMode="auto">
          <a:xfrm>
            <a:off x="6337300" y="6172200"/>
            <a:ext cx="304800" cy="492125"/>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3</a:t>
            </a:r>
          </a:p>
        </p:txBody>
      </p:sp>
      <p:sp>
        <p:nvSpPr>
          <p:cNvPr id="31807" name="Rectangle 79"/>
          <p:cNvSpPr>
            <a:spLocks/>
          </p:cNvSpPr>
          <p:nvPr/>
        </p:nvSpPr>
        <p:spPr bwMode="auto">
          <a:xfrm>
            <a:off x="5829300" y="6184900"/>
            <a:ext cx="304800" cy="492125"/>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2</a:t>
            </a:r>
          </a:p>
        </p:txBody>
      </p:sp>
      <p:sp>
        <p:nvSpPr>
          <p:cNvPr id="31808" name="Rectangle 80"/>
          <p:cNvSpPr>
            <a:spLocks/>
          </p:cNvSpPr>
          <p:nvPr/>
        </p:nvSpPr>
        <p:spPr bwMode="auto">
          <a:xfrm>
            <a:off x="6819900" y="6159500"/>
            <a:ext cx="304800" cy="492125"/>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4</a:t>
            </a:r>
          </a:p>
        </p:txBody>
      </p:sp>
      <p:sp>
        <p:nvSpPr>
          <p:cNvPr id="43089" name="Rectangle 81"/>
          <p:cNvSpPr>
            <a:spLocks/>
          </p:cNvSpPr>
          <p:nvPr/>
        </p:nvSpPr>
        <p:spPr bwMode="auto">
          <a:xfrm>
            <a:off x="5715000" y="5664200"/>
            <a:ext cx="2501900" cy="520700"/>
          </a:xfrm>
          <a:prstGeom prst="rect">
            <a:avLst/>
          </a:prstGeom>
          <a:solidFill>
            <a:srgbClr val="0080FF"/>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500" b="1"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SDN Switch</a:t>
            </a:r>
          </a:p>
        </p:txBody>
      </p:sp>
      <p:sp>
        <p:nvSpPr>
          <p:cNvPr id="31810" name="Rectangle 82"/>
          <p:cNvSpPr>
            <a:spLocks/>
          </p:cNvSpPr>
          <p:nvPr/>
        </p:nvSpPr>
        <p:spPr bwMode="auto">
          <a:xfrm>
            <a:off x="7289800" y="6184900"/>
            <a:ext cx="304800" cy="492125"/>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5</a:t>
            </a:r>
          </a:p>
        </p:txBody>
      </p:sp>
      <p:sp>
        <p:nvSpPr>
          <p:cNvPr id="31811" name="Rectangle 83"/>
          <p:cNvSpPr>
            <a:spLocks/>
          </p:cNvSpPr>
          <p:nvPr/>
        </p:nvSpPr>
        <p:spPr bwMode="auto">
          <a:xfrm>
            <a:off x="7785100" y="6172200"/>
            <a:ext cx="304800" cy="492125"/>
          </a:xfrm>
          <a:prstGeom prst="rect">
            <a:avLst/>
          </a:prstGeom>
          <a:solidFill>
            <a:srgbClr val="000025"/>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000" b="1">
                <a:ea typeface="ＭＳ Ｐゴシック" panose="020B0600070205080204" pitchFamily="50" charset="-128"/>
              </a:rPr>
              <a:t>6</a:t>
            </a:r>
          </a:p>
        </p:txBody>
      </p:sp>
      <p:sp>
        <p:nvSpPr>
          <p:cNvPr id="43092" name="Rectangle 84"/>
          <p:cNvSpPr>
            <a:spLocks/>
          </p:cNvSpPr>
          <p:nvPr/>
        </p:nvSpPr>
        <p:spPr bwMode="auto">
          <a:xfrm>
            <a:off x="9004300" y="5626100"/>
            <a:ext cx="3746500"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eaLnBrk="1" hangingPunct="1">
              <a:lnSpc>
                <a:spcPct val="90000"/>
              </a:lnSpc>
              <a:spcBef>
                <a:spcPct val="0"/>
              </a:spcBef>
              <a:buSzTx/>
              <a:buFontTx/>
              <a:buNone/>
            </a:pPr>
            <a:r>
              <a:rPr lang="en-US" altLang="ja-JP" sz="3200" b="1">
                <a:ea typeface="ＭＳ Ｐゴシック" panose="020B0600070205080204" pitchFamily="50" charset="-128"/>
              </a:rPr>
              <a:t>A process sends data only </a:t>
            </a:r>
            <a:r>
              <a:rPr lang="en-US" altLang="ja-JP" sz="3200" b="1">
                <a:solidFill>
                  <a:srgbClr val="FFFF00"/>
                </a:solidFill>
                <a:ea typeface="ＭＳ Ｐゴシック" panose="020B0600070205080204" pitchFamily="50" charset="-128"/>
              </a:rPr>
              <a:t>once</a:t>
            </a:r>
            <a:r>
              <a:rPr lang="en-US" altLang="ja-JP" sz="3200" b="1">
                <a:ea typeface="ＭＳ Ｐゴシック" panose="020B0600070205080204" pitchFamily="50" charset="-128"/>
              </a:rPr>
              <a:t> for broadcasting data in our method</a:t>
            </a:r>
          </a:p>
        </p:txBody>
      </p:sp>
      <p:grpSp>
        <p:nvGrpSpPr>
          <p:cNvPr id="2" name="Group 1"/>
          <p:cNvGrpSpPr/>
          <p:nvPr/>
        </p:nvGrpSpPr>
        <p:grpSpPr>
          <a:xfrm>
            <a:off x="10300172" y="2378785"/>
            <a:ext cx="1781379" cy="1935329"/>
            <a:chOff x="9977605" y="2273466"/>
            <a:chExt cx="2501900" cy="2519363"/>
          </a:xfrm>
        </p:grpSpPr>
        <p:sp>
          <p:nvSpPr>
            <p:cNvPr id="69" name="Line 1"/>
            <p:cNvSpPr>
              <a:spLocks noChangeShapeType="1"/>
            </p:cNvSpPr>
            <p:nvPr/>
          </p:nvSpPr>
          <p:spPr bwMode="auto">
            <a:xfrm flipH="1">
              <a:off x="11380955" y="2381416"/>
              <a:ext cx="952500" cy="347663"/>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sz="3600"/>
            </a:p>
          </p:txBody>
        </p:sp>
        <p:sp>
          <p:nvSpPr>
            <p:cNvPr id="70" name="Rectangle 8"/>
            <p:cNvSpPr>
              <a:spLocks/>
            </p:cNvSpPr>
            <p:nvPr/>
          </p:nvSpPr>
          <p:spPr bwMode="auto">
            <a:xfrm>
              <a:off x="10604667" y="3687929"/>
              <a:ext cx="304800" cy="493712"/>
            </a:xfrm>
            <a:prstGeom prst="rect">
              <a:avLst/>
            </a:prstGeom>
            <a:solidFill>
              <a:schemeClr val="accent1"/>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2400" b="1">
                  <a:ea typeface="ＭＳ Ｐゴシック" panose="020B0600070205080204" pitchFamily="50" charset="-128"/>
                </a:rPr>
                <a:t>3</a:t>
              </a:r>
            </a:p>
          </p:txBody>
        </p:sp>
        <p:sp>
          <p:nvSpPr>
            <p:cNvPr id="71" name="Rectangle 10"/>
            <p:cNvSpPr>
              <a:spLocks/>
            </p:cNvSpPr>
            <p:nvPr/>
          </p:nvSpPr>
          <p:spPr bwMode="auto">
            <a:xfrm>
              <a:off x="11152355" y="2702091"/>
              <a:ext cx="304800" cy="493713"/>
            </a:xfrm>
            <a:prstGeom prst="rect">
              <a:avLst/>
            </a:prstGeom>
            <a:solidFill>
              <a:schemeClr val="accent1"/>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2400" b="1">
                  <a:ea typeface="ＭＳ Ｐゴシック" panose="020B0600070205080204" pitchFamily="50" charset="-128"/>
                </a:rPr>
                <a:t>1</a:t>
              </a:r>
            </a:p>
          </p:txBody>
        </p:sp>
        <p:sp>
          <p:nvSpPr>
            <p:cNvPr id="72" name="Rectangle 12"/>
            <p:cNvSpPr>
              <a:spLocks/>
            </p:cNvSpPr>
            <p:nvPr/>
          </p:nvSpPr>
          <p:spPr bwMode="auto">
            <a:xfrm>
              <a:off x="10090317" y="3700629"/>
              <a:ext cx="306388" cy="493712"/>
            </a:xfrm>
            <a:prstGeom prst="rect">
              <a:avLst/>
            </a:prstGeom>
            <a:solidFill>
              <a:schemeClr val="accent1"/>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2400" b="1">
                  <a:ea typeface="ＭＳ Ｐゴシック" panose="020B0600070205080204" pitchFamily="50" charset="-128"/>
                </a:rPr>
                <a:t>2</a:t>
              </a:r>
            </a:p>
          </p:txBody>
        </p:sp>
        <p:sp>
          <p:nvSpPr>
            <p:cNvPr id="73" name="Rectangle 14"/>
            <p:cNvSpPr>
              <a:spLocks/>
            </p:cNvSpPr>
            <p:nvPr/>
          </p:nvSpPr>
          <p:spPr bwMode="auto">
            <a:xfrm>
              <a:off x="11080917" y="3664116"/>
              <a:ext cx="304800" cy="493713"/>
            </a:xfrm>
            <a:prstGeom prst="rect">
              <a:avLst/>
            </a:prstGeom>
            <a:solidFill>
              <a:schemeClr val="accent1"/>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2400" b="1">
                  <a:ea typeface="ＭＳ Ｐゴシック" panose="020B0600070205080204" pitchFamily="50" charset="-128"/>
                </a:rPr>
                <a:t>4</a:t>
              </a:r>
            </a:p>
          </p:txBody>
        </p:sp>
        <p:sp>
          <p:nvSpPr>
            <p:cNvPr id="74" name="Rectangle 15"/>
            <p:cNvSpPr>
              <a:spLocks/>
            </p:cNvSpPr>
            <p:nvPr/>
          </p:nvSpPr>
          <p:spPr bwMode="auto">
            <a:xfrm>
              <a:off x="9977605" y="3179929"/>
              <a:ext cx="2501900" cy="520700"/>
            </a:xfrm>
            <a:prstGeom prst="rect">
              <a:avLst/>
            </a:prstGeom>
            <a:solidFill>
              <a:srgbClr val="0080FF"/>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ja-JP" sz="2000" b="1" dirty="0" smtClean="0">
                  <a:effectLst>
                    <a:outerShdw blurRad="38100" dist="38100" dir="2700000" algn="tl">
                      <a:srgbClr val="000000"/>
                    </a:outerShdw>
                  </a:effectLst>
                  <a:latin typeface="Helvetica Neue" charset="0"/>
                  <a:ea typeface="ＭＳ Ｐゴシック" panose="020B0600070205080204" pitchFamily="50" charset="-128"/>
                  <a:sym typeface="Helvetica Neue" charset="0"/>
                </a:rPr>
                <a:t>SDN Switch</a:t>
              </a:r>
            </a:p>
          </p:txBody>
        </p:sp>
        <p:sp>
          <p:nvSpPr>
            <p:cNvPr id="75" name="Rectangle 19"/>
            <p:cNvSpPr>
              <a:spLocks/>
            </p:cNvSpPr>
            <p:nvPr/>
          </p:nvSpPr>
          <p:spPr bwMode="auto">
            <a:xfrm>
              <a:off x="11557167" y="3695866"/>
              <a:ext cx="304800" cy="492125"/>
            </a:xfrm>
            <a:prstGeom prst="rect">
              <a:avLst/>
            </a:prstGeom>
            <a:solidFill>
              <a:schemeClr val="accent1"/>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2400" b="1">
                  <a:ea typeface="ＭＳ Ｐゴシック" panose="020B0600070205080204" pitchFamily="50" charset="-128"/>
                </a:rPr>
                <a:t>5</a:t>
              </a:r>
            </a:p>
          </p:txBody>
        </p:sp>
        <p:sp>
          <p:nvSpPr>
            <p:cNvPr id="76" name="Rectangle 20"/>
            <p:cNvSpPr>
              <a:spLocks/>
            </p:cNvSpPr>
            <p:nvPr/>
          </p:nvSpPr>
          <p:spPr bwMode="auto">
            <a:xfrm>
              <a:off x="12052467" y="3683166"/>
              <a:ext cx="304800" cy="492125"/>
            </a:xfrm>
            <a:prstGeom prst="rect">
              <a:avLst/>
            </a:prstGeom>
            <a:solidFill>
              <a:schemeClr val="accent1"/>
            </a:solidFill>
            <a:ln w="12700">
              <a:solidFill>
                <a:schemeClr val="tx1"/>
              </a:solidFill>
              <a:miter lim="800000"/>
              <a:headEnd/>
              <a:tailEnd/>
            </a:ln>
          </p:spPr>
          <p:txBody>
            <a:bodyPr lIns="12700" tIns="12700" rIns="12700" bIns="1270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2400" b="1">
                  <a:ea typeface="ＭＳ Ｐゴシック" panose="020B0600070205080204" pitchFamily="50" charset="-128"/>
                </a:rPr>
                <a:t>6</a:t>
              </a:r>
            </a:p>
          </p:txBody>
        </p:sp>
        <p:sp>
          <p:nvSpPr>
            <p:cNvPr id="77" name="Line 27"/>
            <p:cNvSpPr>
              <a:spLocks noChangeShapeType="1"/>
            </p:cNvSpPr>
            <p:nvPr/>
          </p:nvSpPr>
          <p:spPr bwMode="auto">
            <a:xfrm rot="10800000" flipH="1">
              <a:off x="9980780" y="4140366"/>
              <a:ext cx="182562" cy="598488"/>
            </a:xfrm>
            <a:prstGeom prst="line">
              <a:avLst/>
            </a:prstGeom>
            <a:noFill/>
            <a:ln w="76200">
              <a:solidFill>
                <a:srgbClr val="FFFF00"/>
              </a:solidFill>
              <a:prstDash val="sysDot"/>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ja-JP" altLang="en-US" sz="3600"/>
            </a:p>
          </p:txBody>
        </p:sp>
        <p:sp>
          <p:nvSpPr>
            <p:cNvPr id="78" name="Line 28"/>
            <p:cNvSpPr>
              <a:spLocks noChangeShapeType="1"/>
            </p:cNvSpPr>
            <p:nvPr/>
          </p:nvSpPr>
          <p:spPr bwMode="auto">
            <a:xfrm>
              <a:off x="11277767" y="4178466"/>
              <a:ext cx="187325" cy="614363"/>
            </a:xfrm>
            <a:prstGeom prst="line">
              <a:avLst/>
            </a:prstGeom>
            <a:noFill/>
            <a:ln w="76200">
              <a:solidFill>
                <a:srgbClr val="FFFF00"/>
              </a:solidFill>
              <a:prstDash val="sysDot"/>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ja-JP" altLang="en-US" sz="3600"/>
            </a:p>
          </p:txBody>
        </p:sp>
        <p:sp>
          <p:nvSpPr>
            <p:cNvPr id="79" name="Line 29"/>
            <p:cNvSpPr>
              <a:spLocks noChangeShapeType="1"/>
            </p:cNvSpPr>
            <p:nvPr/>
          </p:nvSpPr>
          <p:spPr bwMode="auto">
            <a:xfrm rot="10800000" flipH="1">
              <a:off x="11303167" y="2273466"/>
              <a:ext cx="846138" cy="346075"/>
            </a:xfrm>
            <a:prstGeom prst="line">
              <a:avLst/>
            </a:prstGeom>
            <a:noFill/>
            <a:ln w="76200">
              <a:solidFill>
                <a:srgbClr val="FFFF00"/>
              </a:solidFill>
              <a:prstDash val="sysDot"/>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ja-JP" altLang="en-US" sz="3600"/>
            </a:p>
          </p:txBody>
        </p:sp>
        <p:sp>
          <p:nvSpPr>
            <p:cNvPr id="80" name="Line 36"/>
            <p:cNvSpPr>
              <a:spLocks noChangeShapeType="1"/>
            </p:cNvSpPr>
            <p:nvPr/>
          </p:nvSpPr>
          <p:spPr bwMode="auto">
            <a:xfrm>
              <a:off x="12204867" y="4203866"/>
              <a:ext cx="131763" cy="533400"/>
            </a:xfrm>
            <a:prstGeom prst="line">
              <a:avLst/>
            </a:prstGeom>
            <a:noFill/>
            <a:ln w="76200">
              <a:solidFill>
                <a:srgbClr val="FFFF00"/>
              </a:solidFill>
              <a:prstDash val="sysDot"/>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ja-JP" altLang="en-US" sz="3600"/>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30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30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304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30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30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306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30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30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306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301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30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430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4304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303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30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430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499"/>
                                          </p:stCondLst>
                                        </p:cTn>
                                        <p:tgtEl>
                                          <p:spTgt spid="4304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499"/>
                                          </p:stCondLst>
                                        </p:cTn>
                                        <p:tgtEl>
                                          <p:spTgt spid="43043"/>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43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nimBg="1"/>
      <p:bldP spid="43013" grpId="0" animBg="1"/>
      <p:bldP spid="43037" grpId="0" animBg="1" autoUpdateAnimBg="0"/>
      <p:bldP spid="43038" grpId="0" animBg="1"/>
      <p:bldP spid="43039" grpId="0" animBg="1"/>
      <p:bldP spid="43040" grpId="0" animBg="1"/>
      <p:bldP spid="43041" grpId="0" animBg="1"/>
      <p:bldP spid="43042" grpId="0" animBg="1" autoUpdateAnimBg="0"/>
      <p:bldP spid="43043" grpId="0" animBg="1" autoUpdateAnimBg="0"/>
      <p:bldP spid="43044" grpId="0" animBg="1" autoUpdateAnimBg="0"/>
      <p:bldP spid="43045" grpId="0" animBg="1" autoUpdateAnimBg="0"/>
      <p:bldP spid="43046" grpId="0" animBg="1" autoUpdateAnimBg="0"/>
      <p:bldP spid="43047" grpId="0" animBg="1" autoUpdateAnimBg="0"/>
      <p:bldP spid="43061" grpId="0" animBg="1" autoUpdateAnimBg="0"/>
      <p:bldP spid="43062" grpId="0" animBg="1" autoUpdateAnimBg="0"/>
      <p:bldP spid="43063" grpId="0" animBg="1" autoUpdateAnimBg="0"/>
      <p:bldP spid="43064" grpId="0" animBg="1"/>
      <p:bldP spid="43065" grpId="0" animBg="1"/>
      <p:bldP spid="43066" grpId="0" animBg="1"/>
      <p:bldP spid="4309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24"/>
        </a:solidFill>
        <a:effectLst/>
      </p:bgPr>
    </p:bg>
    <p:spTree>
      <p:nvGrpSpPr>
        <p:cNvPr id="1" name=""/>
        <p:cNvGrpSpPr/>
        <p:nvPr/>
      </p:nvGrpSpPr>
      <p:grpSpPr>
        <a:xfrm>
          <a:off x="0" y="0"/>
          <a:ext cx="0" cy="0"/>
          <a:chOff x="0" y="0"/>
          <a:chExt cx="0" cy="0"/>
        </a:xfrm>
      </p:grpSpPr>
      <p:pic>
        <p:nvPicPr>
          <p:cNvPr id="3379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 y="2857500"/>
            <a:ext cx="64008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Text Box 1"/>
          <p:cNvSpPr txBox="1">
            <a:spLocks noChangeArrowheads="1"/>
          </p:cNvSpPr>
          <p:nvPr/>
        </p:nvSpPr>
        <p:spPr bwMode="auto">
          <a:xfrm>
            <a:off x="6324600" y="9258300"/>
            <a:ext cx="342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fld id="{E289083D-86F2-4ABE-ADD0-CFB16E90AACC}" type="slidenum">
              <a:rPr lang="en-US" altLang="ja-JP" sz="1800">
                <a:latin typeface="Gill Sans" charset="0"/>
                <a:ea typeface="ＭＳ Ｐゴシック" panose="020B0600070205080204" pitchFamily="50" charset="-128"/>
                <a:sym typeface="Gill Sans" charset="0"/>
              </a:rPr>
              <a:pPr algn="ctr" eaLnBrk="1" hangingPunct="1">
                <a:spcBef>
                  <a:spcPct val="0"/>
                </a:spcBef>
                <a:buSzTx/>
                <a:buFontTx/>
                <a:buNone/>
              </a:pPr>
              <a:t>8</a:t>
            </a:fld>
            <a:endParaRPr lang="en-US" altLang="ja-JP" sz="1800">
              <a:latin typeface="Gill Sans" charset="0"/>
              <a:ea typeface="ＭＳ Ｐゴシック" panose="020B0600070205080204" pitchFamily="50" charset="-128"/>
              <a:sym typeface="Gill Sans" charset="0"/>
            </a:endParaRPr>
          </a:p>
        </p:txBody>
      </p:sp>
      <p:sp>
        <p:nvSpPr>
          <p:cNvPr id="63491" name="Rectangle 3"/>
          <p:cNvSpPr>
            <a:spLocks/>
          </p:cNvSpPr>
          <p:nvPr/>
        </p:nvSpPr>
        <p:spPr bwMode="auto">
          <a:xfrm>
            <a:off x="1008063" y="2355850"/>
            <a:ext cx="5494337"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eaLnBrk="1" hangingPunct="1">
              <a:lnSpc>
                <a:spcPct val="70000"/>
              </a:lnSpc>
              <a:spcBef>
                <a:spcPts val="600"/>
              </a:spcBef>
              <a:defRPr/>
            </a:pPr>
            <a:r>
              <a:rPr lang="en-US" altLang="ja-JP" sz="2800" b="1" dirty="0" smtClean="0">
                <a:latin typeface="Helvetica Neue" charset="0"/>
                <a:ea typeface="ＭＳ Ｐゴシック" panose="020B0600070205080204" pitchFamily="50" charset="-128"/>
                <a:sym typeface="Helvetica Neue" charset="0"/>
              </a:rPr>
              <a:t>Change process numbers</a:t>
            </a:r>
          </a:p>
          <a:p>
            <a:pPr marL="261938" indent="-261938" eaLnBrk="1" hangingPunct="1">
              <a:lnSpc>
                <a:spcPct val="70000"/>
              </a:lnSpc>
              <a:spcBef>
                <a:spcPts val="600"/>
              </a:spcBef>
              <a:buSzPct val="125000"/>
              <a:buFont typeface="Helvetica Neue" charset="0"/>
              <a:buChar char="•"/>
              <a:defRPr/>
            </a:pPr>
            <a:r>
              <a:rPr lang="en-US" altLang="ja-JP" sz="2400" b="1" dirty="0" smtClean="0">
                <a:latin typeface="Helvetica Neue" charset="0"/>
                <a:ea typeface="ＭＳ Ｐゴシック" panose="020B0600070205080204" pitchFamily="50" charset="-128"/>
                <a:sym typeface="Helvetica Neue" charset="0"/>
              </a:rPr>
              <a:t>Data size</a:t>
            </a:r>
            <a:r>
              <a:rPr lang="ja-JP" altLang="en-US" sz="2400" b="1" dirty="0" smtClean="0">
                <a:latin typeface="Helvetica Neue" charset="0"/>
                <a:ea typeface="ＭＳ Ｐゴシック" panose="020B0600070205080204" pitchFamily="50" charset="-128"/>
                <a:sym typeface="Helvetica Neue" charset="0"/>
              </a:rPr>
              <a:t>：</a:t>
            </a:r>
            <a:r>
              <a:rPr lang="en-US" altLang="ja-JP" sz="2400" b="1" dirty="0" smtClean="0">
                <a:latin typeface="Helvetica Neue" charset="0"/>
                <a:ea typeface="ＭＳ Ｐゴシック" panose="020B0600070205080204" pitchFamily="50" charset="-128"/>
                <a:sym typeface="Helvetica Neue" charset="0"/>
              </a:rPr>
              <a:t>15.6 </a:t>
            </a:r>
            <a:r>
              <a:rPr lang="en-US" altLang="ja-JP" sz="2400" b="1" dirty="0" err="1" smtClean="0">
                <a:latin typeface="Helvetica Neue" charset="0"/>
                <a:ea typeface="ＭＳ Ｐゴシック" panose="020B0600070205080204" pitchFamily="50" charset="-128"/>
                <a:sym typeface="Helvetica Neue" charset="0"/>
              </a:rPr>
              <a:t>KiB</a:t>
            </a:r>
            <a:r>
              <a:rPr lang="en-US" altLang="ja-JP" sz="2400" b="1" dirty="0" smtClean="0">
                <a:latin typeface="Helvetica Neue" charset="0"/>
                <a:ea typeface="ＭＳ Ｐゴシック" panose="020B0600070205080204" pitchFamily="50" charset="-128"/>
                <a:sym typeface="Helvetica Neue" charset="0"/>
              </a:rPr>
              <a:t> (constant)</a:t>
            </a:r>
          </a:p>
        </p:txBody>
      </p:sp>
      <p:sp>
        <p:nvSpPr>
          <p:cNvPr id="33797" name="Rectangle 6"/>
          <p:cNvSpPr>
            <a:spLocks noGrp="1" noChangeArrowheads="1"/>
          </p:cNvSpPr>
          <p:nvPr>
            <p:ph type="body" idx="1"/>
          </p:nvPr>
        </p:nvSpPr>
        <p:spPr>
          <a:xfrm>
            <a:off x="298450" y="1212850"/>
            <a:ext cx="5862638" cy="1282700"/>
          </a:xfrm>
        </p:spPr>
        <p:txBody>
          <a:bodyPr anchor="t"/>
          <a:lstStyle/>
          <a:p>
            <a:pPr eaLnBrk="1" hangingPunct="1">
              <a:lnSpc>
                <a:spcPct val="90000"/>
              </a:lnSpc>
            </a:pPr>
            <a:r>
              <a:rPr lang="en-US" altLang="ja-JP" sz="3200" b="1" smtClean="0">
                <a:ea typeface="ＭＳ Ｐゴシック" panose="020B0600070205080204" pitchFamily="50" charset="-128"/>
              </a:rPr>
              <a:t>Execution time of SDN_MPI_Bcast and MPI_Bcast.</a:t>
            </a:r>
          </a:p>
        </p:txBody>
      </p:sp>
      <p:sp>
        <p:nvSpPr>
          <p:cNvPr id="33798" name="Rectangle 7"/>
          <p:cNvSpPr>
            <a:spLocks/>
          </p:cNvSpPr>
          <p:nvPr/>
        </p:nvSpPr>
        <p:spPr bwMode="auto">
          <a:xfrm>
            <a:off x="-11113" y="222250"/>
            <a:ext cx="130159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3900" b="1">
                <a:ea typeface="ＭＳ Ｐゴシック" panose="020B0600070205080204" pitchFamily="50" charset="-128"/>
              </a:rPr>
              <a:t>Experiment Result</a:t>
            </a:r>
          </a:p>
        </p:txBody>
      </p:sp>
      <p:pic>
        <p:nvPicPr>
          <p:cNvPr id="33799"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67500" y="2813050"/>
            <a:ext cx="64008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0" name="Rectangle 3"/>
          <p:cNvSpPr>
            <a:spLocks/>
          </p:cNvSpPr>
          <p:nvPr/>
        </p:nvSpPr>
        <p:spPr bwMode="auto">
          <a:xfrm>
            <a:off x="7370763" y="2517775"/>
            <a:ext cx="549275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eaLnBrk="1" hangingPunct="1">
              <a:lnSpc>
                <a:spcPct val="70000"/>
              </a:lnSpc>
              <a:spcBef>
                <a:spcPts val="600"/>
              </a:spcBef>
              <a:buSzTx/>
              <a:buFontTx/>
              <a:buNone/>
            </a:pPr>
            <a:r>
              <a:rPr lang="en-US" altLang="ja-JP" sz="2800" b="1">
                <a:ea typeface="ＭＳ Ｐゴシック" panose="020B0600070205080204" pitchFamily="50" charset="-128"/>
              </a:rPr>
              <a:t>Change process number</a:t>
            </a:r>
            <a:endParaRPr lang="en-US" altLang="ja-JP" sz="2400" b="1">
              <a:ea typeface="ＭＳ Ｐゴシック" panose="020B0600070205080204" pitchFamily="50" charset="-128"/>
            </a:endParaRPr>
          </a:p>
          <a:p>
            <a:pPr eaLnBrk="1" hangingPunct="1">
              <a:lnSpc>
                <a:spcPct val="70000"/>
              </a:lnSpc>
              <a:spcBef>
                <a:spcPts val="600"/>
              </a:spcBef>
              <a:buSzTx/>
              <a:buFontTx/>
              <a:buNone/>
            </a:pPr>
            <a:endParaRPr lang="en-US" altLang="ja-JP" sz="2800" b="1">
              <a:ea typeface="ＭＳ Ｐゴシック" panose="020B0600070205080204" pitchFamily="50" charset="-128"/>
            </a:endParaRPr>
          </a:p>
        </p:txBody>
      </p:sp>
      <p:sp>
        <p:nvSpPr>
          <p:cNvPr id="33801" name="Rectangle 6"/>
          <p:cNvSpPr txBox="1">
            <a:spLocks noChangeArrowheads="1"/>
          </p:cNvSpPr>
          <p:nvPr/>
        </p:nvSpPr>
        <p:spPr bwMode="auto">
          <a:xfrm>
            <a:off x="6659563" y="1204913"/>
            <a:ext cx="5862637"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lstStyle>
            <a:lvl1pPr marL="838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158875" indent="-358775">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eaLnBrk="1" hangingPunct="1"/>
            <a:r>
              <a:rPr lang="en-US" altLang="ja-JP" sz="3200" b="1">
                <a:ea typeface="ＭＳ Ｐゴシック" panose="020B0600070205080204" pitchFamily="50" charset="-128"/>
              </a:rPr>
              <a:t>Execution time on initialization.</a:t>
            </a:r>
          </a:p>
          <a:p>
            <a:pPr lvl="1" eaLnBrk="1" hangingPunct="1">
              <a:lnSpc>
                <a:spcPts val="125"/>
              </a:lnSpc>
            </a:pPr>
            <a:r>
              <a:rPr lang="en-US" altLang="ja-JP" sz="2400" b="1">
                <a:ea typeface="ＭＳ Ｐゴシック" panose="020B0600070205080204" pitchFamily="50" charset="-128"/>
              </a:rPr>
              <a:t>Install Duplication Rules.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24"/>
        </a:solidFill>
        <a:effectLst/>
      </p:bgPr>
    </p:bg>
    <p:spTree>
      <p:nvGrpSpPr>
        <p:cNvPr id="1" name=""/>
        <p:cNvGrpSpPr/>
        <p:nvPr/>
      </p:nvGrpSpPr>
      <p:grpSpPr>
        <a:xfrm>
          <a:off x="0" y="0"/>
          <a:ext cx="0" cy="0"/>
          <a:chOff x="0" y="0"/>
          <a:chExt cx="0" cy="0"/>
        </a:xfrm>
      </p:grpSpPr>
      <p:sp>
        <p:nvSpPr>
          <p:cNvPr id="35842" name="Rectangle 1"/>
          <p:cNvSpPr>
            <a:spLocks/>
          </p:cNvSpPr>
          <p:nvPr/>
        </p:nvSpPr>
        <p:spPr bwMode="auto">
          <a:xfrm>
            <a:off x="1117600" y="2019300"/>
            <a:ext cx="10769600" cy="646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marL="5715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077913" indent="-4572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eaLnBrk="1" hangingPunct="1">
              <a:spcBef>
                <a:spcPts val="900"/>
              </a:spcBef>
            </a:pPr>
            <a:r>
              <a:rPr lang="en-US" altLang="ja-JP" sz="3600" b="1" dirty="0">
                <a:ea typeface="ＭＳ Ｐゴシック" panose="020B0600070205080204" pitchFamily="50" charset="-128"/>
              </a:rPr>
              <a:t>Introduced architecture of MPI_Bcast Leveraged Software-Defined </a:t>
            </a:r>
            <a:r>
              <a:rPr lang="en-US" altLang="ja-JP" sz="3600" b="1" dirty="0" smtClean="0">
                <a:ea typeface="ＭＳ Ｐゴシック" panose="020B0600070205080204" pitchFamily="50" charset="-128"/>
              </a:rPr>
              <a:t>Network.</a:t>
            </a:r>
            <a:endParaRPr lang="en-US" altLang="ja-JP" sz="3600" b="1" dirty="0">
              <a:ea typeface="ＭＳ Ｐゴシック" panose="020B0600070205080204" pitchFamily="50" charset="-128"/>
            </a:endParaRPr>
          </a:p>
          <a:p>
            <a:pPr eaLnBrk="1" hangingPunct="1">
              <a:spcBef>
                <a:spcPts val="900"/>
              </a:spcBef>
            </a:pPr>
            <a:r>
              <a:rPr lang="en-US" altLang="ja-JP" sz="3600" b="1" dirty="0">
                <a:ea typeface="ＭＳ Ｐゴシック" panose="020B0600070205080204" pitchFamily="50" charset="-128"/>
              </a:rPr>
              <a:t>Our experiment result confirmed that </a:t>
            </a:r>
            <a:r>
              <a:rPr lang="en-US" altLang="ja-JP" sz="3600" b="1" dirty="0" err="1">
                <a:ea typeface="ＭＳ Ｐゴシック" panose="020B0600070205080204" pitchFamily="50" charset="-128"/>
              </a:rPr>
              <a:t>SDN_MPI_Bcast</a:t>
            </a:r>
            <a:r>
              <a:rPr lang="en-US" altLang="ja-JP" sz="3600" b="1" dirty="0">
                <a:ea typeface="ＭＳ Ｐゴシック" panose="020B0600070205080204" pitchFamily="50" charset="-128"/>
              </a:rPr>
              <a:t> is </a:t>
            </a:r>
            <a:r>
              <a:rPr lang="en-US" altLang="ja-JP" sz="3600" b="1" dirty="0" smtClean="0">
                <a:ea typeface="ＭＳ Ｐゴシック" panose="020B0600070205080204" pitchFamily="50" charset="-128"/>
              </a:rPr>
              <a:t>feasible.</a:t>
            </a:r>
            <a:endParaRPr lang="en-US" altLang="ja-JP" sz="3600" b="1" dirty="0">
              <a:ea typeface="ＭＳ Ｐゴシック" panose="020B0600070205080204" pitchFamily="50" charset="-128"/>
            </a:endParaRPr>
          </a:p>
          <a:p>
            <a:pPr eaLnBrk="1" hangingPunct="1">
              <a:spcBef>
                <a:spcPts val="900"/>
              </a:spcBef>
            </a:pPr>
            <a:endParaRPr lang="en-US" altLang="ja-JP" sz="3600" b="1" dirty="0">
              <a:ea typeface="ＭＳ Ｐゴシック" panose="020B0600070205080204" pitchFamily="50" charset="-128"/>
            </a:endParaRPr>
          </a:p>
          <a:p>
            <a:pPr eaLnBrk="1" hangingPunct="1">
              <a:spcBef>
                <a:spcPts val="900"/>
              </a:spcBef>
            </a:pPr>
            <a:r>
              <a:rPr lang="en-US" altLang="ja-JP" sz="3600" b="1" dirty="0">
                <a:ea typeface="ＭＳ Ｐゴシック" panose="020B0600070205080204" pitchFamily="50" charset="-128"/>
              </a:rPr>
              <a:t>Future Works</a:t>
            </a:r>
          </a:p>
          <a:p>
            <a:pPr lvl="1" eaLnBrk="1" hangingPunct="1">
              <a:spcBef>
                <a:spcPts val="900"/>
              </a:spcBef>
            </a:pPr>
            <a:r>
              <a:rPr lang="en-US" altLang="ja-JP" sz="3600" b="1" dirty="0">
                <a:ea typeface="ＭＳ Ｐゴシック" panose="020B0600070205080204" pitchFamily="50" charset="-128"/>
              </a:rPr>
              <a:t>Stability and reliability of prototype </a:t>
            </a:r>
            <a:r>
              <a:rPr lang="en-US" altLang="ja-JP" sz="3600" b="1" dirty="0" smtClean="0">
                <a:ea typeface="ＭＳ Ｐゴシック" panose="020B0600070205080204" pitchFamily="50" charset="-128"/>
              </a:rPr>
              <a:t>implementation.</a:t>
            </a:r>
            <a:endParaRPr lang="en-US" altLang="ja-JP" sz="3600" b="1" dirty="0">
              <a:ea typeface="ＭＳ Ｐゴシック" panose="020B0600070205080204" pitchFamily="50" charset="-128"/>
            </a:endParaRPr>
          </a:p>
          <a:p>
            <a:pPr lvl="1" eaLnBrk="1" hangingPunct="1">
              <a:spcBef>
                <a:spcPts val="900"/>
              </a:spcBef>
            </a:pPr>
            <a:r>
              <a:rPr lang="en-US" altLang="ja-JP" sz="3600" b="1" dirty="0">
                <a:ea typeface="ＭＳ Ｐゴシック" panose="020B0600070205080204" pitchFamily="50" charset="-128"/>
              </a:rPr>
              <a:t>Aim to SDN </a:t>
            </a:r>
            <a:r>
              <a:rPr lang="en-US" altLang="ja-JP" sz="3600" b="1" dirty="0" smtClean="0">
                <a:ea typeface="ＭＳ Ｐゴシック" panose="020B0600070205080204" pitchFamily="50" charset="-128"/>
              </a:rPr>
              <a:t>MPI.</a:t>
            </a:r>
            <a:endParaRPr lang="en-US" altLang="ja-JP" sz="3600" b="1" dirty="0">
              <a:ea typeface="ＭＳ Ｐゴシック" panose="020B0600070205080204" pitchFamily="50" charset="-128"/>
            </a:endParaRPr>
          </a:p>
        </p:txBody>
      </p:sp>
      <p:sp>
        <p:nvSpPr>
          <p:cNvPr id="35843" name="Text Box 2"/>
          <p:cNvSpPr txBox="1">
            <a:spLocks noChangeArrowheads="1"/>
          </p:cNvSpPr>
          <p:nvPr/>
        </p:nvSpPr>
        <p:spPr bwMode="auto">
          <a:xfrm>
            <a:off x="6324600" y="9258300"/>
            <a:ext cx="342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fld id="{D4C1D331-FD7F-4B2B-84E1-B3C1426FC285}" type="slidenum">
              <a:rPr lang="en-US" altLang="ja-JP" sz="1800">
                <a:latin typeface="Gill Sans" charset="0"/>
                <a:ea typeface="ＭＳ Ｐゴシック" panose="020B0600070205080204" pitchFamily="50" charset="-128"/>
                <a:sym typeface="Gill Sans" charset="0"/>
              </a:rPr>
              <a:pPr algn="ctr" eaLnBrk="1" hangingPunct="1">
                <a:spcBef>
                  <a:spcPct val="0"/>
                </a:spcBef>
                <a:buSzTx/>
                <a:buFontTx/>
                <a:buNone/>
              </a:pPr>
              <a:t>9</a:t>
            </a:fld>
            <a:endParaRPr lang="en-US" altLang="ja-JP" sz="1800">
              <a:latin typeface="Gill Sans" charset="0"/>
              <a:ea typeface="ＭＳ Ｐゴシック" panose="020B0600070205080204" pitchFamily="50" charset="-128"/>
              <a:sym typeface="Gill Sans" charset="0"/>
            </a:endParaRPr>
          </a:p>
        </p:txBody>
      </p:sp>
      <p:sp>
        <p:nvSpPr>
          <p:cNvPr id="35844" name="Rectangle 3"/>
          <p:cNvSpPr>
            <a:spLocks/>
          </p:cNvSpPr>
          <p:nvPr/>
        </p:nvSpPr>
        <p:spPr bwMode="auto">
          <a:xfrm>
            <a:off x="406400" y="101600"/>
            <a:ext cx="12179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1pPr>
            <a:lvl2pPr marL="1282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2pPr>
            <a:lvl3pPr marL="1727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3pPr>
            <a:lvl4pPr marL="21717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4pPr>
            <a:lvl5pPr marL="2616200" indent="-571500">
              <a:spcBef>
                <a:spcPts val="2400"/>
              </a:spcBef>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5pPr>
            <a:lvl6pPr marL="30734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6pPr>
            <a:lvl7pPr marL="35306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7pPr>
            <a:lvl8pPr marL="39878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8pPr>
            <a:lvl9pPr marL="4445000" indent="-571500" eaLnBrk="0" fontAlgn="base" hangingPunct="0">
              <a:spcBef>
                <a:spcPts val="2400"/>
              </a:spcBef>
              <a:spcAft>
                <a:spcPct val="0"/>
              </a:spcAft>
              <a:buSzPct val="171000"/>
              <a:buFont typeface="Helvetica Neue" charset="0"/>
              <a:buChar char="•"/>
              <a:defRPr sz="42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SzTx/>
              <a:buFontTx/>
              <a:buNone/>
            </a:pPr>
            <a:r>
              <a:rPr lang="en-US" altLang="ja-JP" sz="5900" b="1">
                <a:ea typeface="ＭＳ Ｐゴシック" panose="020B0600070205080204" pitchFamily="50" charset="-128"/>
              </a:rPr>
              <a:t>Conclusion</a:t>
            </a: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15.xml.rels><?xml version="1.0" encoding="UTF-8" standalone="yes"?>
<Relationships xmlns="http://schemas.openxmlformats.org/package/2006/relationships"><Relationship Id="rId1" Type="http://schemas.openxmlformats.org/officeDocument/2006/relationships/image" Target="../media/image1.jpeg"/></Relationships>
</file>

<file path=ppt/theme/_rels/theme16.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
      <a:dk1>
        <a:srgbClr val="808080"/>
      </a:dk1>
      <a:lt1>
        <a:srgbClr val="FFFFFF"/>
      </a:lt1>
      <a:dk2>
        <a:srgbClr val="00004E"/>
      </a:dk2>
      <a:lt2>
        <a:srgbClr val="000000"/>
      </a:lt2>
      <a:accent1>
        <a:srgbClr val="BBE0E3"/>
      </a:accent1>
      <a:accent2>
        <a:srgbClr val="333399"/>
      </a:accent2>
      <a:accent3>
        <a:srgbClr val="AAAAB2"/>
      </a:accent3>
      <a:accent4>
        <a:srgbClr val="DADADA"/>
      </a:accent4>
      <a:accent5>
        <a:srgbClr val="DAEDEF"/>
      </a:accent5>
      <a:accent6>
        <a:srgbClr val="2D2D8A"/>
      </a:accent6>
      <a:hlink>
        <a:srgbClr val="009999"/>
      </a:hlink>
      <a:folHlink>
        <a:srgbClr val="99CC00"/>
      </a:folHlink>
    </a:clrScheme>
    <a:fontScheme name="Title &amp; Subtitle">
      <a:majorFont>
        <a:latin typeface="Helvetica Neue"/>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Title &amp; Bullets - 2 Column">
  <a:themeElements>
    <a:clrScheme name="">
      <a:dk1>
        <a:srgbClr val="808080"/>
      </a:dk1>
      <a:lt1>
        <a:srgbClr val="FFFFFF"/>
      </a:lt1>
      <a:dk2>
        <a:srgbClr val="00004E"/>
      </a:dk2>
      <a:lt2>
        <a:srgbClr val="000000"/>
      </a:lt2>
      <a:accent1>
        <a:srgbClr val="BBE0E3"/>
      </a:accent1>
      <a:accent2>
        <a:srgbClr val="333399"/>
      </a:accent2>
      <a:accent3>
        <a:srgbClr val="AAAAB2"/>
      </a:accent3>
      <a:accent4>
        <a:srgbClr val="DADADA"/>
      </a:accent4>
      <a:accent5>
        <a:srgbClr val="DAEDEF"/>
      </a:accent5>
      <a:accent6>
        <a:srgbClr val="2D2D8A"/>
      </a:accent6>
      <a:hlink>
        <a:srgbClr val="009999"/>
      </a:hlink>
      <a:folHlink>
        <a:srgbClr val="99CC00"/>
      </a:folHlink>
    </a:clrScheme>
    <a:fontScheme name="Title &amp; Bullets - 2 Column">
      <a:majorFont>
        <a:latin typeface="Helvetica Neue"/>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Title &amp; Bullets - Right">
  <a:themeElements>
    <a:clrScheme name="">
      <a:dk1>
        <a:srgbClr val="808080"/>
      </a:dk1>
      <a:lt1>
        <a:srgbClr val="FFFFFF"/>
      </a:lt1>
      <a:dk2>
        <a:srgbClr val="00004E"/>
      </a:dk2>
      <a:lt2>
        <a:srgbClr val="000000"/>
      </a:lt2>
      <a:accent1>
        <a:srgbClr val="BBE0E3"/>
      </a:accent1>
      <a:accent2>
        <a:srgbClr val="333399"/>
      </a:accent2>
      <a:accent3>
        <a:srgbClr val="AAAAB2"/>
      </a:accent3>
      <a:accent4>
        <a:srgbClr val="DADADA"/>
      </a:accent4>
      <a:accent5>
        <a:srgbClr val="DAEDEF"/>
      </a:accent5>
      <a:accent6>
        <a:srgbClr val="2D2D8A"/>
      </a:accent6>
      <a:hlink>
        <a:srgbClr val="009999"/>
      </a:hlink>
      <a:folHlink>
        <a:srgbClr val="99CC00"/>
      </a:folHlink>
    </a:clrScheme>
    <a:fontScheme name="Title &amp; Bullets - Right">
      <a:majorFont>
        <a:latin typeface="Helvetica Neue"/>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Title, Bullets &amp; Photo">
  <a:themeElements>
    <a:clrScheme name="">
      <a:dk1>
        <a:srgbClr val="808080"/>
      </a:dk1>
      <a:lt1>
        <a:srgbClr val="FFFFFF"/>
      </a:lt1>
      <a:dk2>
        <a:srgbClr val="00004E"/>
      </a:dk2>
      <a:lt2>
        <a:srgbClr val="000000"/>
      </a:lt2>
      <a:accent1>
        <a:srgbClr val="BBE0E3"/>
      </a:accent1>
      <a:accent2>
        <a:srgbClr val="333399"/>
      </a:accent2>
      <a:accent3>
        <a:srgbClr val="AAAAB2"/>
      </a:accent3>
      <a:accent4>
        <a:srgbClr val="DADADA"/>
      </a:accent4>
      <a:accent5>
        <a:srgbClr val="DAEDEF"/>
      </a:accent5>
      <a:accent6>
        <a:srgbClr val="2D2D8A"/>
      </a:accent6>
      <a:hlink>
        <a:srgbClr val="009999"/>
      </a:hlink>
      <a:folHlink>
        <a:srgbClr val="99CC00"/>
      </a:folHlink>
    </a:clrScheme>
    <a:fontScheme name="Title, Bullets &amp; Photo">
      <a:majorFont>
        <a:latin typeface="Helvetica Neue"/>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Title - Center">
  <a:themeElements>
    <a:clrScheme name="">
      <a:dk1>
        <a:srgbClr val="808080"/>
      </a:dk1>
      <a:lt1>
        <a:srgbClr val="FFFFFF"/>
      </a:lt1>
      <a:dk2>
        <a:srgbClr val="00004E"/>
      </a:dk2>
      <a:lt2>
        <a:srgbClr val="000000"/>
      </a:lt2>
      <a:accent1>
        <a:srgbClr val="BBE0E3"/>
      </a:accent1>
      <a:accent2>
        <a:srgbClr val="333399"/>
      </a:accent2>
      <a:accent3>
        <a:srgbClr val="AAAAB2"/>
      </a:accent3>
      <a:accent4>
        <a:srgbClr val="DADADA"/>
      </a:accent4>
      <a:accent5>
        <a:srgbClr val="DAEDEF"/>
      </a:accent5>
      <a:accent6>
        <a:srgbClr val="2D2D8A"/>
      </a:accent6>
      <a:hlink>
        <a:srgbClr val="009999"/>
      </a:hlink>
      <a:folHlink>
        <a:srgbClr val="99CC00"/>
      </a:folHlink>
    </a:clrScheme>
    <a:fontScheme name="Title - Center">
      <a:majorFont>
        <a:latin typeface="Helvetica Neue"/>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Bullets">
  <a:themeElements>
    <a:clrScheme name="">
      <a:dk1>
        <a:srgbClr val="808080"/>
      </a:dk1>
      <a:lt1>
        <a:srgbClr val="FFFFFF"/>
      </a:lt1>
      <a:dk2>
        <a:srgbClr val="00004E"/>
      </a:dk2>
      <a:lt2>
        <a:srgbClr val="000000"/>
      </a:lt2>
      <a:accent1>
        <a:srgbClr val="BBE0E3"/>
      </a:accent1>
      <a:accent2>
        <a:srgbClr val="333399"/>
      </a:accent2>
      <a:accent3>
        <a:srgbClr val="AAAAB2"/>
      </a:accent3>
      <a:accent4>
        <a:srgbClr val="DADADA"/>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Photo - Horizontal">
  <a:themeElements>
    <a:clrScheme name="">
      <a:dk1>
        <a:srgbClr val="808080"/>
      </a:dk1>
      <a:lt1>
        <a:srgbClr val="FFFFFF"/>
      </a:lt1>
      <a:dk2>
        <a:srgbClr val="00004E"/>
      </a:dk2>
      <a:lt2>
        <a:srgbClr val="000000"/>
      </a:lt2>
      <a:accent1>
        <a:srgbClr val="BBE0E3"/>
      </a:accent1>
      <a:accent2>
        <a:srgbClr val="333399"/>
      </a:accent2>
      <a:accent3>
        <a:srgbClr val="AAAAB2"/>
      </a:accent3>
      <a:accent4>
        <a:srgbClr val="DADADA"/>
      </a:accent4>
      <a:accent5>
        <a:srgbClr val="DAEDEF"/>
      </a:accent5>
      <a:accent6>
        <a:srgbClr val="2D2D8A"/>
      </a:accent6>
      <a:hlink>
        <a:srgbClr val="009999"/>
      </a:hlink>
      <a:folHlink>
        <a:srgbClr val="99CC00"/>
      </a:folHlink>
    </a:clrScheme>
    <a:fontScheme name="Photo - Horizontal">
      <a:majorFont>
        <a:latin typeface="Helvetica Neue"/>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Photo - Horizontal Reflection">
  <a:themeElements>
    <a:clrScheme name="">
      <a:dk1>
        <a:srgbClr val="808080"/>
      </a:dk1>
      <a:lt1>
        <a:srgbClr val="FFFFFF"/>
      </a:lt1>
      <a:dk2>
        <a:srgbClr val="00004E"/>
      </a:dk2>
      <a:lt2>
        <a:srgbClr val="000000"/>
      </a:lt2>
      <a:accent1>
        <a:srgbClr val="BBE0E3"/>
      </a:accent1>
      <a:accent2>
        <a:srgbClr val="333399"/>
      </a:accent2>
      <a:accent3>
        <a:srgbClr val="AAAAB2"/>
      </a:accent3>
      <a:accent4>
        <a:srgbClr val="DADADA"/>
      </a:accent4>
      <a:accent5>
        <a:srgbClr val="DAEDEF"/>
      </a:accent5>
      <a:accent6>
        <a:srgbClr val="2D2D8A"/>
      </a:accent6>
      <a:hlink>
        <a:srgbClr val="009999"/>
      </a:hlink>
      <a:folHlink>
        <a:srgbClr val="99CC00"/>
      </a:folHlink>
    </a:clrScheme>
    <a:fontScheme name="Photo - Horizontal Reflection">
      <a:majorFont>
        <a:latin typeface="Helvetica Neue"/>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mp; Bullets">
  <a:themeElements>
    <a:clrScheme name="">
      <a:dk1>
        <a:srgbClr val="808080"/>
      </a:dk1>
      <a:lt1>
        <a:srgbClr val="FFFFFF"/>
      </a:lt1>
      <a:dk2>
        <a:srgbClr val="00004E"/>
      </a:dk2>
      <a:lt2>
        <a:srgbClr val="000000"/>
      </a:lt2>
      <a:accent1>
        <a:srgbClr val="191919"/>
      </a:accent1>
      <a:accent2>
        <a:srgbClr val="333399"/>
      </a:accent2>
      <a:accent3>
        <a:srgbClr val="AAAAB2"/>
      </a:accent3>
      <a:accent4>
        <a:srgbClr val="DADADA"/>
      </a:accent4>
      <a:accent5>
        <a:srgbClr val="ABABAB"/>
      </a:accent5>
      <a:accent6>
        <a:srgbClr val="2D2D8A"/>
      </a:accent6>
      <a:hlink>
        <a:srgbClr val="009999"/>
      </a:hlink>
      <a:folHlink>
        <a:srgbClr val="99CC00"/>
      </a:folHlink>
    </a:clrScheme>
    <a:fontScheme name="Title &amp; Bullets">
      <a:majorFont>
        <a:latin typeface="Helvetica Neue"/>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 &amp; Bullets">
  <a:themeElements>
    <a:clrScheme name="">
      <a:dk1>
        <a:srgbClr val="808080"/>
      </a:dk1>
      <a:lt1>
        <a:srgbClr val="FFFFFF"/>
      </a:lt1>
      <a:dk2>
        <a:srgbClr val="00004E"/>
      </a:dk2>
      <a:lt2>
        <a:srgbClr val="000000"/>
      </a:lt2>
      <a:accent1>
        <a:srgbClr val="191919"/>
      </a:accent1>
      <a:accent2>
        <a:srgbClr val="333399"/>
      </a:accent2>
      <a:accent3>
        <a:srgbClr val="AAAAB2"/>
      </a:accent3>
      <a:accent4>
        <a:srgbClr val="DADADA"/>
      </a:accent4>
      <a:accent5>
        <a:srgbClr val="ABABAB"/>
      </a:accent5>
      <a:accent6>
        <a:srgbClr val="2D2D8A"/>
      </a:accent6>
      <a:hlink>
        <a:srgbClr val="009999"/>
      </a:hlink>
      <a:folHlink>
        <a:srgbClr val="99CC00"/>
      </a:folHlink>
    </a:clrScheme>
    <a:fontScheme name="Title &amp; Bullets">
      <a:majorFont>
        <a:latin typeface="Helvetica Neue"/>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itle &amp; Bullets">
  <a:themeElements>
    <a:clrScheme name="">
      <a:dk1>
        <a:srgbClr val="808080"/>
      </a:dk1>
      <a:lt1>
        <a:srgbClr val="FFFFFF"/>
      </a:lt1>
      <a:dk2>
        <a:srgbClr val="00004E"/>
      </a:dk2>
      <a:lt2>
        <a:srgbClr val="000000"/>
      </a:lt2>
      <a:accent1>
        <a:srgbClr val="000025"/>
      </a:accent1>
      <a:accent2>
        <a:srgbClr val="333399"/>
      </a:accent2>
      <a:accent3>
        <a:srgbClr val="AAAAB2"/>
      </a:accent3>
      <a:accent4>
        <a:srgbClr val="DADADA"/>
      </a:accent4>
      <a:accent5>
        <a:srgbClr val="AAAAAC"/>
      </a:accent5>
      <a:accent6>
        <a:srgbClr val="2D2D8A"/>
      </a:accent6>
      <a:hlink>
        <a:srgbClr val="009999"/>
      </a:hlink>
      <a:folHlink>
        <a:srgbClr val="99CC00"/>
      </a:folHlink>
    </a:clrScheme>
    <a:fontScheme name="Title &amp; Bullets">
      <a:majorFont>
        <a:latin typeface="Helvetica Neue"/>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Photo - Vertical">
  <a:themeElements>
    <a:clrScheme name="">
      <a:dk1>
        <a:srgbClr val="808080"/>
      </a:dk1>
      <a:lt1>
        <a:srgbClr val="FFFFFF"/>
      </a:lt1>
      <a:dk2>
        <a:srgbClr val="00004E"/>
      </a:dk2>
      <a:lt2>
        <a:srgbClr val="000000"/>
      </a:lt2>
      <a:accent1>
        <a:srgbClr val="BBE0E3"/>
      </a:accent1>
      <a:accent2>
        <a:srgbClr val="333399"/>
      </a:accent2>
      <a:accent3>
        <a:srgbClr val="AAAAB2"/>
      </a:accent3>
      <a:accent4>
        <a:srgbClr val="DADADA"/>
      </a:accent4>
      <a:accent5>
        <a:srgbClr val="DAEDEF"/>
      </a:accent5>
      <a:accent6>
        <a:srgbClr val="2D2D8A"/>
      </a:accent6>
      <a:hlink>
        <a:srgbClr val="009999"/>
      </a:hlink>
      <a:folHlink>
        <a:srgbClr val="99CC00"/>
      </a:folHlink>
    </a:clrScheme>
    <a:fontScheme name="Photo - Vertical">
      <a:majorFont>
        <a:latin typeface="Helvetica Neue"/>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Photo - Vertical Reflection">
  <a:themeElements>
    <a:clrScheme name="">
      <a:dk1>
        <a:srgbClr val="808080"/>
      </a:dk1>
      <a:lt1>
        <a:srgbClr val="FFFFFF"/>
      </a:lt1>
      <a:dk2>
        <a:srgbClr val="00004E"/>
      </a:dk2>
      <a:lt2>
        <a:srgbClr val="000000"/>
      </a:lt2>
      <a:accent1>
        <a:srgbClr val="BBE0E3"/>
      </a:accent1>
      <a:accent2>
        <a:srgbClr val="333399"/>
      </a:accent2>
      <a:accent3>
        <a:srgbClr val="AAAAB2"/>
      </a:accent3>
      <a:accent4>
        <a:srgbClr val="DADADA"/>
      </a:accent4>
      <a:accent5>
        <a:srgbClr val="DAEDEF"/>
      </a:accent5>
      <a:accent6>
        <a:srgbClr val="2D2D8A"/>
      </a:accent6>
      <a:hlink>
        <a:srgbClr val="009999"/>
      </a:hlink>
      <a:folHlink>
        <a:srgbClr val="99CC00"/>
      </a:folHlink>
    </a:clrScheme>
    <a:fontScheme name="Photo - Vertical Reflection">
      <a:majorFont>
        <a:latin typeface="Helvetica Neue"/>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itle - Top">
  <a:themeElements>
    <a:clrScheme name="">
      <a:dk1>
        <a:srgbClr val="808080"/>
      </a:dk1>
      <a:lt1>
        <a:srgbClr val="FFFFFF"/>
      </a:lt1>
      <a:dk2>
        <a:srgbClr val="00004E"/>
      </a:dk2>
      <a:lt2>
        <a:srgbClr val="000000"/>
      </a:lt2>
      <a:accent1>
        <a:srgbClr val="BBE0E3"/>
      </a:accent1>
      <a:accent2>
        <a:srgbClr val="333399"/>
      </a:accent2>
      <a:accent3>
        <a:srgbClr val="AAAAB2"/>
      </a:accent3>
      <a:accent4>
        <a:srgbClr val="DADADA"/>
      </a:accent4>
      <a:accent5>
        <a:srgbClr val="DAEDEF"/>
      </a:accent5>
      <a:accent6>
        <a:srgbClr val="2D2D8A"/>
      </a:accent6>
      <a:hlink>
        <a:srgbClr val="009999"/>
      </a:hlink>
      <a:folHlink>
        <a:srgbClr val="99CC00"/>
      </a:folHlink>
    </a:clrScheme>
    <a:fontScheme name="Title - Top">
      <a:majorFont>
        <a:latin typeface="Helvetica Neue"/>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lank">
  <a:themeElements>
    <a:clrScheme name="">
      <a:dk1>
        <a:srgbClr val="808080"/>
      </a:dk1>
      <a:lt1>
        <a:srgbClr val="FFFFFF"/>
      </a:lt1>
      <a:dk2>
        <a:srgbClr val="00004E"/>
      </a:dk2>
      <a:lt2>
        <a:srgbClr val="000000"/>
      </a:lt2>
      <a:accent1>
        <a:srgbClr val="BBE0E3"/>
      </a:accent1>
      <a:accent2>
        <a:srgbClr val="333399"/>
      </a:accent2>
      <a:accent3>
        <a:srgbClr val="AAAAB2"/>
      </a:accent3>
      <a:accent4>
        <a:srgbClr val="DADADA"/>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itle &amp; Bullets - Left">
  <a:themeElements>
    <a:clrScheme name="">
      <a:dk1>
        <a:srgbClr val="808080"/>
      </a:dk1>
      <a:lt1>
        <a:srgbClr val="FFFFFF"/>
      </a:lt1>
      <a:dk2>
        <a:srgbClr val="00004E"/>
      </a:dk2>
      <a:lt2>
        <a:srgbClr val="000000"/>
      </a:lt2>
      <a:accent1>
        <a:srgbClr val="BBE0E3"/>
      </a:accent1>
      <a:accent2>
        <a:srgbClr val="333399"/>
      </a:accent2>
      <a:accent3>
        <a:srgbClr val="AAAAB2"/>
      </a:accent3>
      <a:accent4>
        <a:srgbClr val="DADADA"/>
      </a:accent4>
      <a:accent5>
        <a:srgbClr val="DAEDEF"/>
      </a:accent5>
      <a:accent6>
        <a:srgbClr val="2D2D8A"/>
      </a:accent6>
      <a:hlink>
        <a:srgbClr val="009999"/>
      </a:hlink>
      <a:folHlink>
        <a:srgbClr val="99CC00"/>
      </a:folHlink>
    </a:clrScheme>
    <a:fontScheme name="Title &amp; Bullets - Left">
      <a:majorFont>
        <a:latin typeface="Helvetica Neue"/>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Pages>0</Pages>
  <Words>2157</Words>
  <Characters>0</Characters>
  <Application>Microsoft Office PowerPoint</Application>
  <PresentationFormat>Custom</PresentationFormat>
  <Lines>0</Lines>
  <Paragraphs>237</Paragraphs>
  <Slides>9</Slides>
  <Notes>9</Notes>
  <HiddenSlides>0</HiddenSlides>
  <MMClips>0</MMClips>
  <ScaleCrop>false</ScaleCrop>
  <HeadingPairs>
    <vt:vector size="6" baseType="variant">
      <vt:variant>
        <vt:lpstr>Fonts Used</vt:lpstr>
      </vt:variant>
      <vt:variant>
        <vt:i4>8</vt:i4>
      </vt:variant>
      <vt:variant>
        <vt:lpstr>Theme</vt:lpstr>
      </vt:variant>
      <vt:variant>
        <vt:i4>16</vt:i4>
      </vt:variant>
      <vt:variant>
        <vt:lpstr>Slide Titles</vt:lpstr>
      </vt:variant>
      <vt:variant>
        <vt:i4>9</vt:i4>
      </vt:variant>
    </vt:vector>
  </HeadingPairs>
  <TitlesOfParts>
    <vt:vector size="33" baseType="lpstr">
      <vt:lpstr>Gill Sans</vt:lpstr>
      <vt:lpstr>Helvetica Neue</vt:lpstr>
      <vt:lpstr>Lucida Grande</vt:lpstr>
      <vt:lpstr>ＭＳ Ｐゴシック</vt:lpstr>
      <vt:lpstr>Zapf Dingbats</vt:lpstr>
      <vt:lpstr>ヒラギノ角ゴ ProN W3</vt:lpstr>
      <vt:lpstr>Arial</vt:lpstr>
      <vt:lpstr>Helvetica</vt:lpstr>
      <vt:lpstr>Title &amp; Subtitle</vt:lpstr>
      <vt:lpstr>Title &amp; Bullets</vt:lpstr>
      <vt:lpstr>Title &amp; Bullets</vt:lpstr>
      <vt:lpstr>Title &amp; Bullets</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Title - Center</vt:lpstr>
      <vt:lpstr>Bullets</vt:lpstr>
      <vt:lpstr>Photo - Horizontal</vt:lpstr>
      <vt:lpstr>Photo - Horizontal Reflection</vt:lpstr>
      <vt:lpstr>Experience and Expertise of Designing SDN MPI_Bcast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dc:title>
  <dc:subject/>
  <dc:creator>Dashdavaa Khureltulga</dc:creator>
  <cp:keywords>MPI, SDN, OpenFlow</cp:keywords>
  <dc:description/>
  <cp:lastModifiedBy>Khureltulga Dashdavaa</cp:lastModifiedBy>
  <cp:revision>19</cp:revision>
  <dcterms:modified xsi:type="dcterms:W3CDTF">2013-10-17T13:09:10Z</dcterms:modified>
</cp:coreProperties>
</file>