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B7A-E63A-4BCD-A0C0-21228D19EA6C}" type="datetimeFigureOut">
              <a:rPr lang="th-TH" smtClean="0"/>
              <a:t>17/10/56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D646-74E9-4C8B-8D2F-B6DB87E30F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346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B7A-E63A-4BCD-A0C0-21228D19EA6C}" type="datetimeFigureOut">
              <a:rPr lang="th-TH" smtClean="0"/>
              <a:t>17/10/56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D646-74E9-4C8B-8D2F-B6DB87E30F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854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B7A-E63A-4BCD-A0C0-21228D19EA6C}" type="datetimeFigureOut">
              <a:rPr lang="th-TH" smtClean="0"/>
              <a:t>17/10/56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D646-74E9-4C8B-8D2F-B6DB87E30F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175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B7A-E63A-4BCD-A0C0-21228D19EA6C}" type="datetimeFigureOut">
              <a:rPr lang="th-TH" smtClean="0"/>
              <a:t>17/10/56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D646-74E9-4C8B-8D2F-B6DB87E30F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402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B7A-E63A-4BCD-A0C0-21228D19EA6C}" type="datetimeFigureOut">
              <a:rPr lang="th-TH" smtClean="0"/>
              <a:t>17/10/56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D646-74E9-4C8B-8D2F-B6DB87E30F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707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B7A-E63A-4BCD-A0C0-21228D19EA6C}" type="datetimeFigureOut">
              <a:rPr lang="th-TH" smtClean="0"/>
              <a:t>17/10/56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D646-74E9-4C8B-8D2F-B6DB87E30F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084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B7A-E63A-4BCD-A0C0-21228D19EA6C}" type="datetimeFigureOut">
              <a:rPr lang="th-TH" smtClean="0"/>
              <a:t>17/10/56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D646-74E9-4C8B-8D2F-B6DB87E30F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161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B7A-E63A-4BCD-A0C0-21228D19EA6C}" type="datetimeFigureOut">
              <a:rPr lang="th-TH" smtClean="0"/>
              <a:t>17/10/56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D646-74E9-4C8B-8D2F-B6DB87E30F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699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B7A-E63A-4BCD-A0C0-21228D19EA6C}" type="datetimeFigureOut">
              <a:rPr lang="th-TH" smtClean="0"/>
              <a:t>17/10/56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D646-74E9-4C8B-8D2F-B6DB87E30F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311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B7A-E63A-4BCD-A0C0-21228D19EA6C}" type="datetimeFigureOut">
              <a:rPr lang="th-TH" smtClean="0"/>
              <a:t>17/10/56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D646-74E9-4C8B-8D2F-B6DB87E30F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134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B7A-E63A-4BCD-A0C0-21228D19EA6C}" type="datetimeFigureOut">
              <a:rPr lang="th-TH" smtClean="0"/>
              <a:t>17/10/56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D646-74E9-4C8B-8D2F-B6DB87E30F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354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20B7A-E63A-4BCD-A0C0-21228D19EA6C}" type="datetimeFigureOut">
              <a:rPr lang="th-TH" smtClean="0"/>
              <a:t>17/10/56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3D646-74E9-4C8B-8D2F-B6DB87E30F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379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en-US" dirty="0" smtClean="0"/>
              <a:t>Geoscience WG Report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47260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Whey-</a:t>
            </a:r>
            <a:r>
              <a:rPr lang="en-US" dirty="0" err="1" smtClean="0"/>
              <a:t>Fone</a:t>
            </a:r>
            <a:r>
              <a:rPr lang="en-US" dirty="0" smtClean="0"/>
              <a:t>, Kevin, </a:t>
            </a:r>
            <a:r>
              <a:rPr lang="en-US" dirty="0" err="1" smtClean="0"/>
              <a:t>Sornthep</a:t>
            </a:r>
            <a:r>
              <a:rPr lang="en-US" dirty="0" smtClean="0"/>
              <a:t>, and, two students</a:t>
            </a:r>
          </a:p>
          <a:p>
            <a:r>
              <a:rPr lang="en-US" dirty="0" smtClean="0"/>
              <a:t>Presentations:</a:t>
            </a:r>
          </a:p>
          <a:p>
            <a:pPr lvl="1"/>
            <a:r>
              <a:rPr lang="en-US" dirty="0" smtClean="0"/>
              <a:t>Coastal and flood simulation</a:t>
            </a:r>
          </a:p>
          <a:p>
            <a:pPr lvl="1"/>
            <a:r>
              <a:rPr lang="en-US" dirty="0"/>
              <a:t>Natural Disaster Management Information </a:t>
            </a:r>
            <a:r>
              <a:rPr lang="en-US" dirty="0" smtClean="0"/>
              <a:t>Platform</a:t>
            </a:r>
          </a:p>
          <a:p>
            <a:pPr lvl="1"/>
            <a:r>
              <a:rPr lang="en-US" dirty="0" smtClean="0"/>
              <a:t>Solar Energy Map Generator</a:t>
            </a:r>
          </a:p>
          <a:p>
            <a:r>
              <a:rPr lang="en-US" dirty="0" smtClean="0"/>
              <a:t>Collaboration: Big Data Handling and Visualization</a:t>
            </a:r>
          </a:p>
          <a:p>
            <a:pPr lvl="1"/>
            <a:r>
              <a:rPr lang="en-US" dirty="0" smtClean="0"/>
              <a:t>Fast </a:t>
            </a:r>
            <a:r>
              <a:rPr lang="en-US" dirty="0" err="1" smtClean="0"/>
              <a:t>peta</a:t>
            </a:r>
            <a:r>
              <a:rPr lang="en-US" dirty="0" smtClean="0"/>
              <a:t>-scale data visualization for real-time and interactive applications</a:t>
            </a:r>
          </a:p>
          <a:p>
            <a:pPr lvl="1"/>
            <a:r>
              <a:rPr lang="en-US" dirty="0" smtClean="0"/>
              <a:t>Trying out existing tools (e.g. </a:t>
            </a:r>
            <a:r>
              <a:rPr lang="en-US" sz="2400" dirty="0" err="1" smtClean="0">
                <a:latin typeface="Century" pitchFamily="18" charset="0"/>
              </a:rPr>
              <a:t>ParaView</a:t>
            </a:r>
            <a:r>
              <a:rPr lang="en-US" sz="2400" dirty="0" smtClean="0">
                <a:latin typeface="Century" pitchFamily="18" charset="0"/>
              </a:rPr>
              <a:t>, </a:t>
            </a:r>
            <a:r>
              <a:rPr lang="en-US" sz="2400" dirty="0" err="1" smtClean="0">
                <a:latin typeface="Century" pitchFamily="18" charset="0"/>
              </a:rPr>
              <a:t>VisIt</a:t>
            </a:r>
            <a:r>
              <a:rPr lang="en-US" dirty="0" smtClean="0"/>
              <a:t>)  and exchanging experiences </a:t>
            </a:r>
          </a:p>
          <a:p>
            <a:pPr lvl="1"/>
            <a:r>
              <a:rPr lang="en-US" dirty="0" smtClean="0"/>
              <a:t>Sharing add-on developments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202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61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Geoscience WG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Geoscience WG update</dc:title>
  <dc:creator>sv</dc:creator>
  <cp:lastModifiedBy>sv</cp:lastModifiedBy>
  <cp:revision>22</cp:revision>
  <dcterms:created xsi:type="dcterms:W3CDTF">2013-03-21T01:57:53Z</dcterms:created>
  <dcterms:modified xsi:type="dcterms:W3CDTF">2013-10-18T08:05:35Z</dcterms:modified>
</cp:coreProperties>
</file>